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30240288" cy="21240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33" d="100"/>
          <a:sy n="33" d="100"/>
        </p:scale>
        <p:origin x="1184" y="-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022" y="3476208"/>
            <a:ext cx="25704245" cy="7394928"/>
          </a:xfrm>
        </p:spPr>
        <p:txBody>
          <a:bodyPr anchor="b"/>
          <a:lstStyle>
            <a:lvl1pPr algn="ctr">
              <a:defRPr sz="18583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036" y="11156312"/>
            <a:ext cx="22680216" cy="5128263"/>
          </a:xfrm>
        </p:spPr>
        <p:txBody>
          <a:bodyPr/>
          <a:lstStyle>
            <a:lvl1pPr marL="0" indent="0" algn="ctr">
              <a:buNone/>
              <a:defRPr sz="7433"/>
            </a:lvl1pPr>
            <a:lvl2pPr marL="1416040" indent="0" algn="ctr">
              <a:buNone/>
              <a:defRPr sz="6194"/>
            </a:lvl2pPr>
            <a:lvl3pPr marL="2832080" indent="0" algn="ctr">
              <a:buNone/>
              <a:defRPr sz="5575"/>
            </a:lvl3pPr>
            <a:lvl4pPr marL="4248120" indent="0" algn="ctr">
              <a:buNone/>
              <a:defRPr sz="4956"/>
            </a:lvl4pPr>
            <a:lvl5pPr marL="5664159" indent="0" algn="ctr">
              <a:buNone/>
              <a:defRPr sz="4956"/>
            </a:lvl5pPr>
            <a:lvl6pPr marL="7080199" indent="0" algn="ctr">
              <a:buNone/>
              <a:defRPr sz="4956"/>
            </a:lvl6pPr>
            <a:lvl7pPr marL="8496239" indent="0" algn="ctr">
              <a:buNone/>
              <a:defRPr sz="4956"/>
            </a:lvl7pPr>
            <a:lvl8pPr marL="9912279" indent="0" algn="ctr">
              <a:buNone/>
              <a:defRPr sz="4956"/>
            </a:lvl8pPr>
            <a:lvl9pPr marL="11328319" indent="0" algn="ctr">
              <a:buNone/>
              <a:defRPr sz="4956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2955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9059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40708" y="1130873"/>
            <a:ext cx="6520562" cy="18000554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9021" y="1130873"/>
            <a:ext cx="19183683" cy="18000554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943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897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272" y="5295443"/>
            <a:ext cx="26082248" cy="8835560"/>
          </a:xfrm>
        </p:spPr>
        <p:txBody>
          <a:bodyPr anchor="b"/>
          <a:lstStyle>
            <a:lvl1pPr>
              <a:defRPr sz="18583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3272" y="14214591"/>
            <a:ext cx="26082248" cy="4646413"/>
          </a:xfrm>
        </p:spPr>
        <p:txBody>
          <a:bodyPr/>
          <a:lstStyle>
            <a:lvl1pPr marL="0" indent="0">
              <a:buNone/>
              <a:defRPr sz="7433">
                <a:solidFill>
                  <a:schemeClr val="tx1"/>
                </a:solidFill>
              </a:defRPr>
            </a:lvl1pPr>
            <a:lvl2pPr marL="1416040" indent="0">
              <a:buNone/>
              <a:defRPr sz="6194">
                <a:solidFill>
                  <a:schemeClr val="tx1">
                    <a:tint val="75000"/>
                  </a:schemeClr>
                </a:solidFill>
              </a:defRPr>
            </a:lvl2pPr>
            <a:lvl3pPr marL="2832080" indent="0">
              <a:buNone/>
              <a:defRPr sz="5575">
                <a:solidFill>
                  <a:schemeClr val="tx1">
                    <a:tint val="75000"/>
                  </a:schemeClr>
                </a:solidFill>
              </a:defRPr>
            </a:lvl3pPr>
            <a:lvl4pPr marL="4248120" indent="0">
              <a:buNone/>
              <a:defRPr sz="4956">
                <a:solidFill>
                  <a:schemeClr val="tx1">
                    <a:tint val="75000"/>
                  </a:schemeClr>
                </a:solidFill>
              </a:defRPr>
            </a:lvl4pPr>
            <a:lvl5pPr marL="5664159" indent="0">
              <a:buNone/>
              <a:defRPr sz="4956">
                <a:solidFill>
                  <a:schemeClr val="tx1">
                    <a:tint val="75000"/>
                  </a:schemeClr>
                </a:solidFill>
              </a:defRPr>
            </a:lvl5pPr>
            <a:lvl6pPr marL="7080199" indent="0">
              <a:buNone/>
              <a:defRPr sz="4956">
                <a:solidFill>
                  <a:schemeClr val="tx1">
                    <a:tint val="75000"/>
                  </a:schemeClr>
                </a:solidFill>
              </a:defRPr>
            </a:lvl6pPr>
            <a:lvl7pPr marL="8496239" indent="0">
              <a:buNone/>
              <a:defRPr sz="4956">
                <a:solidFill>
                  <a:schemeClr val="tx1">
                    <a:tint val="75000"/>
                  </a:schemeClr>
                </a:solidFill>
              </a:defRPr>
            </a:lvl7pPr>
            <a:lvl8pPr marL="9912279" indent="0">
              <a:buNone/>
              <a:defRPr sz="4956">
                <a:solidFill>
                  <a:schemeClr val="tx1">
                    <a:tint val="75000"/>
                  </a:schemeClr>
                </a:solidFill>
              </a:defRPr>
            </a:lvl8pPr>
            <a:lvl9pPr marL="11328319" indent="0">
              <a:buNone/>
              <a:defRPr sz="49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989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9020" y="5654366"/>
            <a:ext cx="12852122" cy="1347706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09146" y="5654366"/>
            <a:ext cx="12852122" cy="1347706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269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1130878"/>
            <a:ext cx="26082248" cy="410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2962" y="5206935"/>
            <a:ext cx="12793057" cy="2551839"/>
          </a:xfrm>
        </p:spPr>
        <p:txBody>
          <a:bodyPr anchor="b"/>
          <a:lstStyle>
            <a:lvl1pPr marL="0" indent="0">
              <a:buNone/>
              <a:defRPr sz="7433" b="1"/>
            </a:lvl1pPr>
            <a:lvl2pPr marL="1416040" indent="0">
              <a:buNone/>
              <a:defRPr sz="6194" b="1"/>
            </a:lvl2pPr>
            <a:lvl3pPr marL="2832080" indent="0">
              <a:buNone/>
              <a:defRPr sz="5575" b="1"/>
            </a:lvl3pPr>
            <a:lvl4pPr marL="4248120" indent="0">
              <a:buNone/>
              <a:defRPr sz="4956" b="1"/>
            </a:lvl4pPr>
            <a:lvl5pPr marL="5664159" indent="0">
              <a:buNone/>
              <a:defRPr sz="4956" b="1"/>
            </a:lvl5pPr>
            <a:lvl6pPr marL="7080199" indent="0">
              <a:buNone/>
              <a:defRPr sz="4956" b="1"/>
            </a:lvl6pPr>
            <a:lvl7pPr marL="8496239" indent="0">
              <a:buNone/>
              <a:defRPr sz="4956" b="1"/>
            </a:lvl7pPr>
            <a:lvl8pPr marL="9912279" indent="0">
              <a:buNone/>
              <a:defRPr sz="4956" b="1"/>
            </a:lvl8pPr>
            <a:lvl9pPr marL="11328319" indent="0">
              <a:buNone/>
              <a:defRPr sz="4956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2962" y="7758774"/>
            <a:ext cx="12793057" cy="114119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09148" y="5206935"/>
            <a:ext cx="12856061" cy="2551839"/>
          </a:xfrm>
        </p:spPr>
        <p:txBody>
          <a:bodyPr anchor="b"/>
          <a:lstStyle>
            <a:lvl1pPr marL="0" indent="0">
              <a:buNone/>
              <a:defRPr sz="7433" b="1"/>
            </a:lvl1pPr>
            <a:lvl2pPr marL="1416040" indent="0">
              <a:buNone/>
              <a:defRPr sz="6194" b="1"/>
            </a:lvl2pPr>
            <a:lvl3pPr marL="2832080" indent="0">
              <a:buNone/>
              <a:defRPr sz="5575" b="1"/>
            </a:lvl3pPr>
            <a:lvl4pPr marL="4248120" indent="0">
              <a:buNone/>
              <a:defRPr sz="4956" b="1"/>
            </a:lvl4pPr>
            <a:lvl5pPr marL="5664159" indent="0">
              <a:buNone/>
              <a:defRPr sz="4956" b="1"/>
            </a:lvl5pPr>
            <a:lvl6pPr marL="7080199" indent="0">
              <a:buNone/>
              <a:defRPr sz="4956" b="1"/>
            </a:lvl6pPr>
            <a:lvl7pPr marL="8496239" indent="0">
              <a:buNone/>
              <a:defRPr sz="4956" b="1"/>
            </a:lvl7pPr>
            <a:lvl8pPr marL="9912279" indent="0">
              <a:buNone/>
              <a:defRPr sz="4956" b="1"/>
            </a:lvl8pPr>
            <a:lvl9pPr marL="11328319" indent="0">
              <a:buNone/>
              <a:defRPr sz="4956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09148" y="7758774"/>
            <a:ext cx="12856061" cy="114119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044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2842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3260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1416050"/>
            <a:ext cx="9753280" cy="4956175"/>
          </a:xfrm>
        </p:spPr>
        <p:txBody>
          <a:bodyPr anchor="b"/>
          <a:lstStyle>
            <a:lvl1pPr>
              <a:defRPr sz="9911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6061" y="3058279"/>
            <a:ext cx="15309146" cy="15094700"/>
          </a:xfrm>
        </p:spPr>
        <p:txBody>
          <a:bodyPr/>
          <a:lstStyle>
            <a:lvl1pPr>
              <a:defRPr sz="9911"/>
            </a:lvl1pPr>
            <a:lvl2pPr>
              <a:defRPr sz="8672"/>
            </a:lvl2pPr>
            <a:lvl3pPr>
              <a:defRPr sz="7433"/>
            </a:lvl3pPr>
            <a:lvl4pPr>
              <a:defRPr sz="6194"/>
            </a:lvl4pPr>
            <a:lvl5pPr>
              <a:defRPr sz="6194"/>
            </a:lvl5pPr>
            <a:lvl6pPr>
              <a:defRPr sz="6194"/>
            </a:lvl6pPr>
            <a:lvl7pPr>
              <a:defRPr sz="6194"/>
            </a:lvl7pPr>
            <a:lvl8pPr>
              <a:defRPr sz="6194"/>
            </a:lvl8pPr>
            <a:lvl9pPr>
              <a:defRPr sz="6194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6372225"/>
            <a:ext cx="9753280" cy="11805335"/>
          </a:xfrm>
        </p:spPr>
        <p:txBody>
          <a:bodyPr/>
          <a:lstStyle>
            <a:lvl1pPr marL="0" indent="0">
              <a:buNone/>
              <a:defRPr sz="4956"/>
            </a:lvl1pPr>
            <a:lvl2pPr marL="1416040" indent="0">
              <a:buNone/>
              <a:defRPr sz="4336"/>
            </a:lvl2pPr>
            <a:lvl3pPr marL="2832080" indent="0">
              <a:buNone/>
              <a:defRPr sz="3717"/>
            </a:lvl3pPr>
            <a:lvl4pPr marL="4248120" indent="0">
              <a:buNone/>
              <a:defRPr sz="3097"/>
            </a:lvl4pPr>
            <a:lvl5pPr marL="5664159" indent="0">
              <a:buNone/>
              <a:defRPr sz="3097"/>
            </a:lvl5pPr>
            <a:lvl6pPr marL="7080199" indent="0">
              <a:buNone/>
              <a:defRPr sz="3097"/>
            </a:lvl6pPr>
            <a:lvl7pPr marL="8496239" indent="0">
              <a:buNone/>
              <a:defRPr sz="3097"/>
            </a:lvl7pPr>
            <a:lvl8pPr marL="9912279" indent="0">
              <a:buNone/>
              <a:defRPr sz="3097"/>
            </a:lvl8pPr>
            <a:lvl9pPr marL="11328319" indent="0">
              <a:buNone/>
              <a:defRPr sz="3097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552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1416050"/>
            <a:ext cx="9753280" cy="4956175"/>
          </a:xfrm>
        </p:spPr>
        <p:txBody>
          <a:bodyPr anchor="b"/>
          <a:lstStyle>
            <a:lvl1pPr>
              <a:defRPr sz="9911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56061" y="3058279"/>
            <a:ext cx="15309146" cy="15094700"/>
          </a:xfrm>
        </p:spPr>
        <p:txBody>
          <a:bodyPr anchor="t"/>
          <a:lstStyle>
            <a:lvl1pPr marL="0" indent="0">
              <a:buNone/>
              <a:defRPr sz="9911"/>
            </a:lvl1pPr>
            <a:lvl2pPr marL="1416040" indent="0">
              <a:buNone/>
              <a:defRPr sz="8672"/>
            </a:lvl2pPr>
            <a:lvl3pPr marL="2832080" indent="0">
              <a:buNone/>
              <a:defRPr sz="7433"/>
            </a:lvl3pPr>
            <a:lvl4pPr marL="4248120" indent="0">
              <a:buNone/>
              <a:defRPr sz="6194"/>
            </a:lvl4pPr>
            <a:lvl5pPr marL="5664159" indent="0">
              <a:buNone/>
              <a:defRPr sz="6194"/>
            </a:lvl5pPr>
            <a:lvl6pPr marL="7080199" indent="0">
              <a:buNone/>
              <a:defRPr sz="6194"/>
            </a:lvl6pPr>
            <a:lvl7pPr marL="8496239" indent="0">
              <a:buNone/>
              <a:defRPr sz="6194"/>
            </a:lvl7pPr>
            <a:lvl8pPr marL="9912279" indent="0">
              <a:buNone/>
              <a:defRPr sz="6194"/>
            </a:lvl8pPr>
            <a:lvl9pPr marL="11328319" indent="0">
              <a:buNone/>
              <a:defRPr sz="6194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6372225"/>
            <a:ext cx="9753280" cy="11805335"/>
          </a:xfrm>
        </p:spPr>
        <p:txBody>
          <a:bodyPr/>
          <a:lstStyle>
            <a:lvl1pPr marL="0" indent="0">
              <a:buNone/>
              <a:defRPr sz="4956"/>
            </a:lvl1pPr>
            <a:lvl2pPr marL="1416040" indent="0">
              <a:buNone/>
              <a:defRPr sz="4336"/>
            </a:lvl2pPr>
            <a:lvl3pPr marL="2832080" indent="0">
              <a:buNone/>
              <a:defRPr sz="3717"/>
            </a:lvl3pPr>
            <a:lvl4pPr marL="4248120" indent="0">
              <a:buNone/>
              <a:defRPr sz="3097"/>
            </a:lvl4pPr>
            <a:lvl5pPr marL="5664159" indent="0">
              <a:buNone/>
              <a:defRPr sz="3097"/>
            </a:lvl5pPr>
            <a:lvl6pPr marL="7080199" indent="0">
              <a:buNone/>
              <a:defRPr sz="3097"/>
            </a:lvl6pPr>
            <a:lvl7pPr marL="8496239" indent="0">
              <a:buNone/>
              <a:defRPr sz="3097"/>
            </a:lvl7pPr>
            <a:lvl8pPr marL="9912279" indent="0">
              <a:buNone/>
              <a:defRPr sz="3097"/>
            </a:lvl8pPr>
            <a:lvl9pPr marL="11328319" indent="0">
              <a:buNone/>
              <a:defRPr sz="3097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9929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9020" y="1130878"/>
            <a:ext cx="26082248" cy="41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9020" y="5654366"/>
            <a:ext cx="26082248" cy="13477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9020" y="19687033"/>
            <a:ext cx="6804065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93D51-E846-4011-B9C7-C13584DF064D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17096" y="19687033"/>
            <a:ext cx="10206097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57203" y="19687033"/>
            <a:ext cx="6804065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C106D-CAA3-483D-B53F-A64FBDA667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839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32080" rtl="0" eaLnBrk="1" latinLnBrk="0" hangingPunct="1">
        <a:lnSpc>
          <a:spcPct val="90000"/>
        </a:lnSpc>
        <a:spcBef>
          <a:spcPct val="0"/>
        </a:spcBef>
        <a:buNone/>
        <a:defRPr sz="136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8020" indent="-708020" algn="l" defTabSz="2832080" rtl="0" eaLnBrk="1" latinLnBrk="0" hangingPunct="1">
        <a:lnSpc>
          <a:spcPct val="90000"/>
        </a:lnSpc>
        <a:spcBef>
          <a:spcPts val="3097"/>
        </a:spcBef>
        <a:buFont typeface="Arial" panose="020B0604020202020204" pitchFamily="34" charset="0"/>
        <a:buChar char="•"/>
        <a:defRPr sz="8672" kern="1200">
          <a:solidFill>
            <a:schemeClr val="tx1"/>
          </a:solidFill>
          <a:latin typeface="+mn-lt"/>
          <a:ea typeface="+mn-ea"/>
          <a:cs typeface="+mn-cs"/>
        </a:defRPr>
      </a:lvl1pPr>
      <a:lvl2pPr marL="2124060" indent="-708020" algn="l" defTabSz="2832080" rtl="0" eaLnBrk="1" latinLnBrk="0" hangingPunct="1">
        <a:lnSpc>
          <a:spcPct val="90000"/>
        </a:lnSpc>
        <a:spcBef>
          <a:spcPts val="1549"/>
        </a:spcBef>
        <a:buFont typeface="Arial" panose="020B0604020202020204" pitchFamily="34" charset="0"/>
        <a:buChar char="•"/>
        <a:defRPr sz="7433" kern="1200">
          <a:solidFill>
            <a:schemeClr val="tx1"/>
          </a:solidFill>
          <a:latin typeface="+mn-lt"/>
          <a:ea typeface="+mn-ea"/>
          <a:cs typeface="+mn-cs"/>
        </a:defRPr>
      </a:lvl2pPr>
      <a:lvl3pPr marL="3540100" indent="-708020" algn="l" defTabSz="2832080" rtl="0" eaLnBrk="1" latinLnBrk="0" hangingPunct="1">
        <a:lnSpc>
          <a:spcPct val="90000"/>
        </a:lnSpc>
        <a:spcBef>
          <a:spcPts val="1549"/>
        </a:spcBef>
        <a:buFont typeface="Arial" panose="020B0604020202020204" pitchFamily="34" charset="0"/>
        <a:buChar char="•"/>
        <a:defRPr sz="6194" kern="1200">
          <a:solidFill>
            <a:schemeClr val="tx1"/>
          </a:solidFill>
          <a:latin typeface="+mn-lt"/>
          <a:ea typeface="+mn-ea"/>
          <a:cs typeface="+mn-cs"/>
        </a:defRPr>
      </a:lvl3pPr>
      <a:lvl4pPr marL="4956139" indent="-708020" algn="l" defTabSz="2832080" rtl="0" eaLnBrk="1" latinLnBrk="0" hangingPunct="1">
        <a:lnSpc>
          <a:spcPct val="90000"/>
        </a:lnSpc>
        <a:spcBef>
          <a:spcPts val="1549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4pPr>
      <a:lvl5pPr marL="6372179" indent="-708020" algn="l" defTabSz="2832080" rtl="0" eaLnBrk="1" latinLnBrk="0" hangingPunct="1">
        <a:lnSpc>
          <a:spcPct val="90000"/>
        </a:lnSpc>
        <a:spcBef>
          <a:spcPts val="1549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5pPr>
      <a:lvl6pPr marL="7788219" indent="-708020" algn="l" defTabSz="2832080" rtl="0" eaLnBrk="1" latinLnBrk="0" hangingPunct="1">
        <a:lnSpc>
          <a:spcPct val="90000"/>
        </a:lnSpc>
        <a:spcBef>
          <a:spcPts val="1549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6pPr>
      <a:lvl7pPr marL="9204259" indent="-708020" algn="l" defTabSz="2832080" rtl="0" eaLnBrk="1" latinLnBrk="0" hangingPunct="1">
        <a:lnSpc>
          <a:spcPct val="90000"/>
        </a:lnSpc>
        <a:spcBef>
          <a:spcPts val="1549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7pPr>
      <a:lvl8pPr marL="10620299" indent="-708020" algn="l" defTabSz="2832080" rtl="0" eaLnBrk="1" latinLnBrk="0" hangingPunct="1">
        <a:lnSpc>
          <a:spcPct val="90000"/>
        </a:lnSpc>
        <a:spcBef>
          <a:spcPts val="1549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8pPr>
      <a:lvl9pPr marL="12036339" indent="-708020" algn="l" defTabSz="2832080" rtl="0" eaLnBrk="1" latinLnBrk="0" hangingPunct="1">
        <a:lnSpc>
          <a:spcPct val="90000"/>
        </a:lnSpc>
        <a:spcBef>
          <a:spcPts val="1549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2080" rtl="0" eaLnBrk="1" latinLnBrk="0" hangingPunct="1">
        <a:defRPr sz="5575" kern="1200">
          <a:solidFill>
            <a:schemeClr val="tx1"/>
          </a:solidFill>
          <a:latin typeface="+mn-lt"/>
          <a:ea typeface="+mn-ea"/>
          <a:cs typeface="+mn-cs"/>
        </a:defRPr>
      </a:lvl1pPr>
      <a:lvl2pPr marL="1416040" algn="l" defTabSz="2832080" rtl="0" eaLnBrk="1" latinLnBrk="0" hangingPunct="1">
        <a:defRPr sz="5575" kern="1200">
          <a:solidFill>
            <a:schemeClr val="tx1"/>
          </a:solidFill>
          <a:latin typeface="+mn-lt"/>
          <a:ea typeface="+mn-ea"/>
          <a:cs typeface="+mn-cs"/>
        </a:defRPr>
      </a:lvl2pPr>
      <a:lvl3pPr marL="2832080" algn="l" defTabSz="2832080" rtl="0" eaLnBrk="1" latinLnBrk="0" hangingPunct="1">
        <a:defRPr sz="5575" kern="1200">
          <a:solidFill>
            <a:schemeClr val="tx1"/>
          </a:solidFill>
          <a:latin typeface="+mn-lt"/>
          <a:ea typeface="+mn-ea"/>
          <a:cs typeface="+mn-cs"/>
        </a:defRPr>
      </a:lvl3pPr>
      <a:lvl4pPr marL="4248120" algn="l" defTabSz="2832080" rtl="0" eaLnBrk="1" latinLnBrk="0" hangingPunct="1">
        <a:defRPr sz="5575" kern="1200">
          <a:solidFill>
            <a:schemeClr val="tx1"/>
          </a:solidFill>
          <a:latin typeface="+mn-lt"/>
          <a:ea typeface="+mn-ea"/>
          <a:cs typeface="+mn-cs"/>
        </a:defRPr>
      </a:lvl4pPr>
      <a:lvl5pPr marL="5664159" algn="l" defTabSz="2832080" rtl="0" eaLnBrk="1" latinLnBrk="0" hangingPunct="1">
        <a:defRPr sz="5575" kern="1200">
          <a:solidFill>
            <a:schemeClr val="tx1"/>
          </a:solidFill>
          <a:latin typeface="+mn-lt"/>
          <a:ea typeface="+mn-ea"/>
          <a:cs typeface="+mn-cs"/>
        </a:defRPr>
      </a:lvl5pPr>
      <a:lvl6pPr marL="7080199" algn="l" defTabSz="2832080" rtl="0" eaLnBrk="1" latinLnBrk="0" hangingPunct="1">
        <a:defRPr sz="5575" kern="1200">
          <a:solidFill>
            <a:schemeClr val="tx1"/>
          </a:solidFill>
          <a:latin typeface="+mn-lt"/>
          <a:ea typeface="+mn-ea"/>
          <a:cs typeface="+mn-cs"/>
        </a:defRPr>
      </a:lvl6pPr>
      <a:lvl7pPr marL="8496239" algn="l" defTabSz="2832080" rtl="0" eaLnBrk="1" latinLnBrk="0" hangingPunct="1">
        <a:defRPr sz="5575" kern="1200">
          <a:solidFill>
            <a:schemeClr val="tx1"/>
          </a:solidFill>
          <a:latin typeface="+mn-lt"/>
          <a:ea typeface="+mn-ea"/>
          <a:cs typeface="+mn-cs"/>
        </a:defRPr>
      </a:lvl7pPr>
      <a:lvl8pPr marL="9912279" algn="l" defTabSz="2832080" rtl="0" eaLnBrk="1" latinLnBrk="0" hangingPunct="1">
        <a:defRPr sz="5575" kern="1200">
          <a:solidFill>
            <a:schemeClr val="tx1"/>
          </a:solidFill>
          <a:latin typeface="+mn-lt"/>
          <a:ea typeface="+mn-ea"/>
          <a:cs typeface="+mn-cs"/>
        </a:defRPr>
      </a:lvl8pPr>
      <a:lvl9pPr marL="11328319" algn="l" defTabSz="2832080" rtl="0" eaLnBrk="1" latinLnBrk="0" hangingPunct="1">
        <a:defRPr sz="55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E34FB07F-E5F7-1C98-E3B9-7970F85C0B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8022" y="3476208"/>
            <a:ext cx="25704245" cy="12319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sz="6000" b="1" dirty="0">
                <a:latin typeface="ISOCPEUR" panose="020B0604020202020204" pitchFamily="34" charset="0"/>
              </a:rPr>
              <a:t>МІНІСТЕРСТВО ОСВІТИ І НАУКИ УКРАЇНИ</a:t>
            </a:r>
            <a:br>
              <a:rPr lang="uk-UA" sz="6000" b="1" dirty="0">
                <a:latin typeface="ISOCPEUR" panose="020B0604020202020204" pitchFamily="34" charset="0"/>
              </a:rPr>
            </a:br>
            <a:r>
              <a:rPr lang="uk-UA" sz="6000" b="1" dirty="0">
                <a:latin typeface="ISOCPEUR" panose="020B0604020202020204" pitchFamily="34" charset="0"/>
              </a:rPr>
              <a:t>КИЇВСЬКИЙ НАЦІОНАЛЬНИЙ УНІВЕРСИТЕТ БУДІВНИЦТВА І АРХІТЕКТУРИ</a:t>
            </a:r>
            <a:br>
              <a:rPr lang="uk-UA" sz="6000" b="1" dirty="0">
                <a:latin typeface="ISOCPEUR" panose="020B0604020202020204" pitchFamily="34" charset="0"/>
              </a:rPr>
            </a:br>
            <a:r>
              <a:rPr lang="uk-UA" sz="6000" b="1" dirty="0">
                <a:latin typeface="ISOCPEUR" panose="020B0604020202020204" pitchFamily="34" charset="0"/>
              </a:rPr>
              <a:t>КАФЕДРА БУДІВЕЛЬНИХ ТЕХНОЛОГІЙ</a:t>
            </a:r>
          </a:p>
        </p:txBody>
      </p:sp>
      <p:sp>
        <p:nvSpPr>
          <p:cNvPr id="7" name="Підзаголовок 6">
            <a:extLst>
              <a:ext uri="{FF2B5EF4-FFF2-40B4-BE49-F238E27FC236}">
                <a16:creationId xmlns:a16="http://schemas.microsoft.com/office/drawing/2014/main" id="{28D362F1-8B76-DE32-7DCA-DC6ED00F1D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0036" y="6478620"/>
            <a:ext cx="22680216" cy="11517549"/>
          </a:xfrm>
        </p:spPr>
        <p:txBody>
          <a:bodyPr>
            <a:normAutofit/>
          </a:bodyPr>
          <a:lstStyle/>
          <a:p>
            <a:r>
              <a:rPr lang="uk-UA" sz="5000" dirty="0">
                <a:latin typeface="ISOCPEUR" panose="020B0604020202020204" pitchFamily="34" charset="0"/>
              </a:rPr>
              <a:t>Бойко Олексій Володимирович</a:t>
            </a:r>
          </a:p>
          <a:p>
            <a:endParaRPr lang="uk-UA" sz="5000" dirty="0">
              <a:latin typeface="ISOCPEUR" panose="020B0604020202020204" pitchFamily="34" charset="0"/>
            </a:endParaRPr>
          </a:p>
          <a:p>
            <a:r>
              <a:rPr lang="uk-UA" sz="5000" dirty="0">
                <a:latin typeface="ISOCPEUR" panose="020B0604020202020204" pitchFamily="34" charset="0"/>
              </a:rPr>
              <a:t>Презентаційний матеріал</a:t>
            </a:r>
          </a:p>
          <a:p>
            <a:r>
              <a:rPr lang="uk-UA" sz="5000" dirty="0">
                <a:latin typeface="ISOCPEUR" panose="020B0604020202020204" pitchFamily="34" charset="0"/>
              </a:rPr>
              <a:t>на магістерську атестаційну роботу на тему:</a:t>
            </a:r>
          </a:p>
          <a:p>
            <a:r>
              <a:rPr lang="uk-UA" sz="5000" b="1" dirty="0">
                <a:latin typeface="ISOCPEUR" panose="020B0604020202020204" pitchFamily="34" charset="0"/>
              </a:rPr>
              <a:t>«Будівництво свинарнику на базі </a:t>
            </a:r>
            <a:r>
              <a:rPr lang="uk-UA" sz="5000" b="1" dirty="0" err="1">
                <a:latin typeface="ISOCPEUR" panose="020B0604020202020204" pitchFamily="34" charset="0"/>
              </a:rPr>
              <a:t>швидкомонтованих</a:t>
            </a:r>
            <a:r>
              <a:rPr lang="uk-UA" sz="5000" b="1" dirty="0">
                <a:latin typeface="ISOCPEUR" panose="020B0604020202020204" pitchFamily="34" charset="0"/>
              </a:rPr>
              <a:t> будівель на оцинкованих сталевих каркасах»</a:t>
            </a:r>
          </a:p>
          <a:p>
            <a:endParaRPr lang="uk-UA" sz="5000" b="1" dirty="0">
              <a:latin typeface="ISOCPEUR" panose="020B0604020202020204" pitchFamily="34" charset="0"/>
            </a:endParaRPr>
          </a:p>
          <a:p>
            <a:endParaRPr lang="uk-UA" sz="5000" b="1" dirty="0">
              <a:latin typeface="ISOCPEUR" panose="020B0604020202020204" pitchFamily="34" charset="0"/>
            </a:endParaRPr>
          </a:p>
          <a:p>
            <a:pPr algn="r"/>
            <a:r>
              <a:rPr lang="uk-UA" sz="5000" b="1" dirty="0">
                <a:latin typeface="ISOCPEUR" panose="020B0604020202020204" pitchFamily="34" charset="0"/>
              </a:rPr>
              <a:t>Керівник роботи:</a:t>
            </a:r>
            <a:br>
              <a:rPr lang="uk-UA" sz="5000" b="1" dirty="0">
                <a:latin typeface="ISOCPEUR" panose="020B0604020202020204" pitchFamily="34" charset="0"/>
              </a:rPr>
            </a:br>
            <a:r>
              <a:rPr lang="uk-UA" sz="5000" b="1" dirty="0" err="1">
                <a:latin typeface="ISOCPEUR" panose="020B0604020202020204" pitchFamily="34" charset="0"/>
              </a:rPr>
              <a:t>к.т.н</a:t>
            </a:r>
            <a:r>
              <a:rPr lang="uk-UA" sz="5000" b="1" dirty="0">
                <a:latin typeface="ISOCPEUR" panose="020B0604020202020204" pitchFamily="34" charset="0"/>
              </a:rPr>
              <a:t>., доцент </a:t>
            </a:r>
            <a:r>
              <a:rPr lang="uk-UA" sz="5000" b="1" dirty="0" err="1">
                <a:latin typeface="ISOCPEUR" panose="020B0604020202020204" pitchFamily="34" charset="0"/>
              </a:rPr>
              <a:t>Чертков</a:t>
            </a:r>
            <a:r>
              <a:rPr lang="uk-UA" sz="5000" b="1" dirty="0">
                <a:latin typeface="ISOCPEUR" panose="020B0604020202020204" pitchFamily="34" charset="0"/>
              </a:rPr>
              <a:t> О.Ю.</a:t>
            </a:r>
          </a:p>
        </p:txBody>
      </p:sp>
    </p:spTree>
    <p:extLst>
      <p:ext uri="{BB962C8B-B14F-4D97-AF65-F5344CB8AC3E}">
        <p14:creationId xmlns:p14="http://schemas.microsoft.com/office/powerpoint/2010/main" val="1829784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EE4CB9-18CB-CE3A-7E70-1FFB0F3E5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54" y="0"/>
            <a:ext cx="29974180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340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C6AFC1-71E8-44C9-53C3-E03EE7A6A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4" y="0"/>
            <a:ext cx="30070040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862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F46B9B-F330-3D8A-AB87-AF80CF706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63" y="0"/>
            <a:ext cx="29994361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06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1EE67-6B12-45AA-920C-39AB38936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9020" y="1130878"/>
            <a:ext cx="26082248" cy="18382807"/>
          </a:xfrm>
        </p:spPr>
        <p:txBody>
          <a:bodyPr>
            <a:noAutofit/>
          </a:bodyPr>
          <a:lstStyle/>
          <a:p>
            <a:pPr algn="ctr"/>
            <a:r>
              <a:rPr lang="uk-UA" sz="20000" dirty="0"/>
              <a:t>Дякую за увагу, доповідь закінчено!</a:t>
            </a:r>
          </a:p>
        </p:txBody>
      </p:sp>
    </p:spTree>
    <p:extLst>
      <p:ext uri="{BB962C8B-B14F-4D97-AF65-F5344CB8AC3E}">
        <p14:creationId xmlns:p14="http://schemas.microsoft.com/office/powerpoint/2010/main" val="3365019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2739AC-A956-82B7-BFCE-19D1A363B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4" y="0"/>
            <a:ext cx="30070040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768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65FCFD3-6833-3014-35A2-AEA53A583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4" y="0"/>
            <a:ext cx="30070040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82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C0C678-A187-0032-3F63-85C39DE73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02" y="0"/>
            <a:ext cx="29807684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87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5365A4-0762-45D7-DE2C-C3FBC88CD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36" y="0"/>
            <a:ext cx="29571816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305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72DA0B-9CE0-430E-36CF-2DE86F421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4" y="0"/>
            <a:ext cx="30070040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68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E963445-8F0F-31FF-D5E9-371A43C4C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06" y="0"/>
            <a:ext cx="29865075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97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904473-D785-2D43-50DE-65F259522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4" y="0"/>
            <a:ext cx="30070040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720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792D41A-CA3A-C0DB-E656-3D5151DBC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5" y="0"/>
            <a:ext cx="30081597" cy="212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771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20</TotalTime>
  <Words>63</Words>
  <Application>Microsoft Office PowerPoint</Application>
  <PresentationFormat>Довільний</PresentationFormat>
  <Paragraphs>10</Paragraphs>
  <Slides>13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ISOCPEUR</vt:lpstr>
      <vt:lpstr>Тема Office</vt:lpstr>
      <vt:lpstr>МІНІСТЕРСТВО ОСВІТИ І НАУКИ УКРАЇНИ КИЇВСЬКИЙ НАЦІОНАЛЬНИЙ УНІВЕРСИТЕТ БУДІВНИЦТВА І АРХІТЕКТУРИ КАФЕДРА БУДІВЕЛЬНИХ ТЕХНОЛОГІЙ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Дякую за увагу, доповідь закінчено!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Boiko Oleksii</dc:creator>
  <cp:lastModifiedBy>Boiko Oleksii</cp:lastModifiedBy>
  <cp:revision>4</cp:revision>
  <dcterms:created xsi:type="dcterms:W3CDTF">2023-12-19T17:06:32Z</dcterms:created>
  <dcterms:modified xsi:type="dcterms:W3CDTF">2023-12-19T20:02:26Z</dcterms:modified>
</cp:coreProperties>
</file>