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2166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1617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0066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2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49037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5422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77489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41137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677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2891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5559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9571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9906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37905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442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189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1552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2D9D2C7-2F07-4D7C-8681-DAAD04A01FED}" type="datetimeFigureOut">
              <a:rPr lang="LID4096" smtClean="0"/>
              <a:t>12/16/2024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9FB-BD95-43CD-A425-882F0B7EC66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70001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0F3700-87AE-4351-86A2-D30E9C29B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302" y="0"/>
            <a:ext cx="8825658" cy="3329581"/>
          </a:xfrm>
        </p:spPr>
        <p:txBody>
          <a:bodyPr/>
          <a:lstStyle/>
          <a:p>
            <a:pPr algn="ctr"/>
            <a:r>
              <a:rPr lang="uk-UA" dirty="0"/>
              <a:t>Модульні будинки в Маріуполі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E28D0-1203-4C3E-84E2-2E73AF76209E}"/>
              </a:ext>
            </a:extLst>
          </p:cNvPr>
          <p:cNvSpPr txBox="1"/>
          <p:nvPr/>
        </p:nvSpPr>
        <p:spPr>
          <a:xfrm>
            <a:off x="6976966" y="4323193"/>
            <a:ext cx="39305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 err="1"/>
              <a:t>Ст.гр</a:t>
            </a:r>
            <a:r>
              <a:rPr lang="ru-RU" sz="1800" dirty="0"/>
              <a:t> ПЦБм-23-БТ БТ Ільїн О.О.</a:t>
            </a:r>
          </a:p>
          <a:p>
            <a:pPr algn="ctr"/>
            <a:r>
              <a:rPr lang="ru-RU" sz="1800" dirty="0" err="1"/>
              <a:t>Виконав</a:t>
            </a:r>
            <a:endParaRPr lang="ru-RU" sz="1800" dirty="0"/>
          </a:p>
          <a:p>
            <a:pPr algn="ctr"/>
            <a:r>
              <a:rPr lang="ru-RU" sz="1800" dirty="0" err="1"/>
              <a:t>Магістрська</a:t>
            </a:r>
            <a:r>
              <a:rPr lang="ru-RU" sz="1800" dirty="0"/>
              <a:t> робота-записка</a:t>
            </a:r>
          </a:p>
          <a:p>
            <a:pPr algn="ctr"/>
            <a:r>
              <a:rPr lang="ru-RU" sz="1800" dirty="0" err="1"/>
              <a:t>Керівник</a:t>
            </a:r>
            <a:r>
              <a:rPr lang="ru-RU" sz="1800" dirty="0"/>
              <a:t>:</a:t>
            </a:r>
          </a:p>
          <a:p>
            <a:pPr algn="ctr"/>
            <a:r>
              <a:rPr lang="ru-RU" sz="1800" dirty="0" err="1"/>
              <a:t>Шпакова</a:t>
            </a:r>
            <a:r>
              <a:rPr lang="ru-RU" sz="1800" dirty="0"/>
              <a:t> Г.В.</a:t>
            </a:r>
            <a:endParaRPr lang="ru-UA" sz="1800" dirty="0"/>
          </a:p>
        </p:txBody>
      </p:sp>
    </p:spTree>
    <p:extLst>
      <p:ext uri="{BB962C8B-B14F-4D97-AF65-F5344CB8AC3E}">
        <p14:creationId xmlns:p14="http://schemas.microsoft.com/office/powerpoint/2010/main" val="268432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B4AA4F-4D71-4276-9992-F033874F1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0" y="0"/>
            <a:ext cx="9421540" cy="667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25575E-D4FF-44B0-B5B2-2C28521A5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90" y="0"/>
            <a:ext cx="9440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41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1F017F-581B-44D4-86E0-EE117DAEB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11" y="-76498"/>
            <a:ext cx="9481115" cy="693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2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1F7293-28F9-4597-8A7E-86CC60EA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201" y="1460425"/>
            <a:ext cx="9404723" cy="1400530"/>
          </a:xfrm>
        </p:spPr>
        <p:txBody>
          <a:bodyPr/>
          <a:lstStyle/>
          <a:p>
            <a:pPr algn="ctr"/>
            <a:r>
              <a:rPr lang="uk-UA" dirty="0"/>
              <a:t>ДЯКУЮ ЗА УВАГУ</a:t>
            </a:r>
            <a:endParaRPr lang="LID4096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FE80132-6234-4CEF-9967-E035C2997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982343"/>
            <a:ext cx="8946541" cy="942209"/>
          </a:xfrm>
        </p:spPr>
        <p:txBody>
          <a:bodyPr/>
          <a:lstStyle/>
          <a:p>
            <a:pPr algn="ctr"/>
            <a:r>
              <a:rPr lang="uk-UA" dirty="0"/>
              <a:t>Ільїн О.О.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544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BBA8F7-BC4B-4CF3-89C3-87131DD85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881"/>
            <a:ext cx="12192000" cy="688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82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E3E70A-5BC3-4C52-BADB-94F8D299F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22" y="47153"/>
            <a:ext cx="9607982" cy="681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8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589-6EA2-42EE-BF1B-91682C66B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09" y="0"/>
            <a:ext cx="9262188" cy="657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5F4185-C4DE-481A-B6CB-279B2ACAA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7" y="90021"/>
            <a:ext cx="9431066" cy="667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4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970894-ABAB-461F-ADDF-27E557AEE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108" y="0"/>
            <a:ext cx="9440592" cy="665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5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5A66B7-9077-4563-9F26-252408D07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177" y="85258"/>
            <a:ext cx="9459645" cy="668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E6C0B7-D4F3-4892-8DE6-D58684DFD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04" y="66205"/>
            <a:ext cx="9440592" cy="67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4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822B7D-684F-47A6-8832-B72781364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0" y="61442"/>
            <a:ext cx="9421540" cy="679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77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Іон">
  <a:themeElements>
    <a:clrScheme name="І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І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І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32</Words>
  <Application>Microsoft Office PowerPoint</Application>
  <PresentationFormat>Широкий екран</PresentationFormat>
  <Paragraphs>8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Іон</vt:lpstr>
      <vt:lpstr>Модульні будинки в Маріуполі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Модульні будинки в Маріуполі</dc:title>
  <dc:creator>Олексій Ільїн</dc:creator>
  <cp:lastModifiedBy>Олексій Ільїн</cp:lastModifiedBy>
  <cp:revision>3</cp:revision>
  <dcterms:created xsi:type="dcterms:W3CDTF">2024-12-16T03:16:40Z</dcterms:created>
  <dcterms:modified xsi:type="dcterms:W3CDTF">2024-12-16T12:18:18Z</dcterms:modified>
</cp:coreProperties>
</file>