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0" d="100"/>
          <a:sy n="30" d="100"/>
        </p:scale>
        <p:origin x="-2962" y="-4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31556-76C7-448C-A6DB-D33BE14672C2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97471-FF38-4611-A674-6B5832E5F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86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31556-76C7-448C-A6DB-D33BE14672C2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97471-FF38-4611-A674-6B5832E5F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305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31556-76C7-448C-A6DB-D33BE14672C2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97471-FF38-4611-A674-6B5832E5F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823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31556-76C7-448C-A6DB-D33BE14672C2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97471-FF38-4611-A674-6B5832E5F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616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31556-76C7-448C-A6DB-D33BE14672C2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97471-FF38-4611-A674-6B5832E5F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890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31556-76C7-448C-A6DB-D33BE14672C2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97471-FF38-4611-A674-6B5832E5F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177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31556-76C7-448C-A6DB-D33BE14672C2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97471-FF38-4611-A674-6B5832E5F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320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31556-76C7-448C-A6DB-D33BE14672C2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97471-FF38-4611-A674-6B5832E5F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087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31556-76C7-448C-A6DB-D33BE14672C2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97471-FF38-4611-A674-6B5832E5F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655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31556-76C7-448C-A6DB-D33BE14672C2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97471-FF38-4611-A674-6B5832E5F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902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31556-76C7-448C-A6DB-D33BE14672C2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97471-FF38-4611-A674-6B5832E5F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409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31556-76C7-448C-A6DB-D33BE14672C2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97471-FF38-4611-A674-6B5832E5F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666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Архітектурно-планувальна частина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Рекреаційний центр в м. Буча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21939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говно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48800" y="-3886200"/>
            <a:ext cx="30278388" cy="2138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716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Спец частина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795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C:\Users\User\Desktop\Шмат лайн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53313" y="-4113213"/>
            <a:ext cx="30248226" cy="2138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175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сарочка-фінал (5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70863" y="-6453188"/>
            <a:ext cx="30854651" cy="2152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3794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Будівельні </a:t>
            </a:r>
            <a:r>
              <a:rPr lang="uk-UA" dirty="0" err="1" smtClean="0"/>
              <a:t>констукції</a:t>
            </a:r>
            <a:r>
              <a:rPr lang="uk-UA" dirty="0" smtClean="0"/>
              <a:t> та </a:t>
            </a:r>
            <a:r>
              <a:rPr lang="uk-UA" dirty="0" err="1" smtClean="0"/>
              <a:t>оіф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Рекреаційний центр в м. Буча</a:t>
            </a:r>
            <a:endParaRPr lang="ru-RU" dirty="0" smtClean="0"/>
          </a:p>
          <a:p>
            <a:r>
              <a:rPr lang="uk-UA" dirty="0" smtClean="0"/>
              <a:t> </a:t>
            </a:r>
            <a:r>
              <a:rPr lang="uk-UA" dirty="0" err="1" smtClean="0"/>
              <a:t>розсташування</a:t>
            </a:r>
            <a:r>
              <a:rPr lang="uk-UA" dirty="0" smtClean="0"/>
              <a:t> ферм та витрати сталі</a:t>
            </a:r>
            <a:br>
              <a:rPr lang="uk-UA" dirty="0" smtClean="0"/>
            </a:br>
            <a:r>
              <a:rPr lang="uk-UA" dirty="0" smtClean="0"/>
              <a:t> схеми </a:t>
            </a:r>
            <a:r>
              <a:rPr lang="uk-UA" dirty="0" err="1" smtClean="0"/>
              <a:t>нинього</a:t>
            </a:r>
            <a:r>
              <a:rPr lang="uk-UA" dirty="0" smtClean="0"/>
              <a:t> армування плити покрівлі та</a:t>
            </a:r>
          </a:p>
          <a:p>
            <a:r>
              <a:rPr lang="uk-UA" dirty="0" smtClean="0"/>
              <a:t>Витрати сталі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1134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сарочка калл (2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23775" y="-6450013"/>
            <a:ext cx="30257750" cy="2138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623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Технологічна карта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                    Установка ферм охорона праці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8832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сарочка тех.часть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69400" y="-6459538"/>
            <a:ext cx="30278388" cy="21402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877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Календарний графік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 графіки робочих процесів та </a:t>
            </a:r>
            <a:r>
              <a:rPr lang="uk-UA" dirty="0" err="1" smtClean="0"/>
              <a:t>кадріів</a:t>
            </a:r>
            <a:r>
              <a:rPr lang="uk-UA" dirty="0" smtClean="0"/>
              <a:t>  по </a:t>
            </a:r>
            <a:r>
              <a:rPr lang="uk-UA" dirty="0" err="1" smtClean="0"/>
              <a:t>Обєкту</a:t>
            </a:r>
            <a:r>
              <a:rPr lang="uk-UA" dirty="0" smtClean="0"/>
              <a:t> та постачання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150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сарочка кал.план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87038" y="-8942388"/>
            <a:ext cx="30267276" cy="2139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999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Спец частина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8629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49</Words>
  <Application>Microsoft Office PowerPoint</Application>
  <PresentationFormat>Экран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Архітектурно-планувальна частина</vt:lpstr>
      <vt:lpstr>Презентация PowerPoint</vt:lpstr>
      <vt:lpstr>Будівельні констукції та оіф</vt:lpstr>
      <vt:lpstr>Презентация PowerPoint</vt:lpstr>
      <vt:lpstr>Технологічна карта</vt:lpstr>
      <vt:lpstr>Презентация PowerPoint</vt:lpstr>
      <vt:lpstr>Календарний графік</vt:lpstr>
      <vt:lpstr>Презентация PowerPoint</vt:lpstr>
      <vt:lpstr>Спец частина 1</vt:lpstr>
      <vt:lpstr>Презентация PowerPoint</vt:lpstr>
      <vt:lpstr>Спец частина 2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Архітектурно-планувальна частина</dc:title>
  <dc:creator>User</dc:creator>
  <cp:lastModifiedBy>User</cp:lastModifiedBy>
  <cp:revision>4</cp:revision>
  <dcterms:created xsi:type="dcterms:W3CDTF">2024-06-25T17:26:28Z</dcterms:created>
  <dcterms:modified xsi:type="dcterms:W3CDTF">2024-06-25T19:47:20Z</dcterms:modified>
</cp:coreProperties>
</file>