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8" r:id="rId1"/>
  </p:sldMasterIdLst>
  <p:sldIdLst>
    <p:sldId id="262" r:id="rId2"/>
    <p:sldId id="256" r:id="rId3"/>
    <p:sldId id="257" r:id="rId4"/>
    <p:sldId id="258" r:id="rId5"/>
    <p:sldId id="259" r:id="rId6"/>
    <p:sldId id="260" r:id="rId7"/>
    <p:sldId id="261" r:id="rId8"/>
    <p:sldId id="263" r:id="rId9"/>
  </p:sldIdLst>
  <p:sldSz cx="30276800" cy="21386800"/>
  <p:notesSz cx="30276800" cy="21386800"/>
  <p:defaultTextStyle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9" d="100"/>
          <a:sy n="19" d="100"/>
        </p:scale>
        <p:origin x="130" y="52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Дмітрій Ільїн" userId="9a6b239c-e229-4e99-a56a-2869e9465e8a" providerId="ADAL" clId="{90A9376A-CC7F-43BE-9624-8449D992C829}"/>
    <pc:docChg chg="addSld modSld">
      <pc:chgData name="Дмітрій Ільїн" userId="9a6b239c-e229-4e99-a56a-2869e9465e8a" providerId="ADAL" clId="{90A9376A-CC7F-43BE-9624-8449D992C829}" dt="2024-06-16T16:49:35.375" v="1"/>
      <pc:docMkLst>
        <pc:docMk/>
      </pc:docMkLst>
      <pc:sldChg chg="add">
        <pc:chgData name="Дмітрій Ільїн" userId="9a6b239c-e229-4e99-a56a-2869e9465e8a" providerId="ADAL" clId="{90A9376A-CC7F-43BE-9624-8449D992C829}" dt="2024-06-16T16:49:29.992" v="0"/>
        <pc:sldMkLst>
          <pc:docMk/>
          <pc:sldMk cId="3659309739" sldId="262"/>
        </pc:sldMkLst>
      </pc:sldChg>
      <pc:sldChg chg="add">
        <pc:chgData name="Дмітрій Ільїн" userId="9a6b239c-e229-4e99-a56a-2869e9465e8a" providerId="ADAL" clId="{90A9376A-CC7F-43BE-9624-8449D992C829}" dt="2024-06-16T16:49:35.375" v="1"/>
        <pc:sldMkLst>
          <pc:docMk/>
          <pc:sldMk cId="1000362355" sldId="263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27CB1BFD-60E7-3C0F-4540-2A5D6B5E20AA}"/>
              </a:ext>
            </a:extLst>
          </p:cNvPr>
          <p:cNvSpPr txBox="1"/>
          <p:nvPr/>
        </p:nvSpPr>
        <p:spPr>
          <a:xfrm>
            <a:off x="2769431" y="840520"/>
            <a:ext cx="21733445" cy="45240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199" dirty="0">
                <a:latin typeface="+mj-lt"/>
              </a:rPr>
              <a:t>КИ</a:t>
            </a:r>
            <a:r>
              <a:rPr lang="uk-UA" sz="7199" dirty="0">
                <a:latin typeface="+mj-lt"/>
              </a:rPr>
              <a:t>ЇВСЬКИЙ НАЦІОНАЛЬНИЙ УНІВЕРСИТЕТ </a:t>
            </a:r>
          </a:p>
          <a:p>
            <a:pPr algn="ctr"/>
            <a:r>
              <a:rPr lang="uk-UA" sz="7199" dirty="0">
                <a:latin typeface="+mj-lt"/>
              </a:rPr>
              <a:t>БУДІВНИЦТВА І АРХІТЕКТУРИ</a:t>
            </a:r>
          </a:p>
          <a:p>
            <a:pPr algn="ctr"/>
            <a:endParaRPr lang="uk-UA" sz="7199" dirty="0">
              <a:latin typeface="+mj-lt"/>
            </a:endParaRPr>
          </a:p>
          <a:p>
            <a:pPr algn="ctr"/>
            <a:r>
              <a:rPr lang="uk-UA" sz="7199" dirty="0">
                <a:latin typeface="+mj-lt"/>
              </a:rPr>
              <a:t>Кафедра залізобетонних та кам’яних конструкцій</a:t>
            </a:r>
            <a:endParaRPr lang="ru-RU" sz="7199" dirty="0">
              <a:latin typeface="+mj-lt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9D50B4B-7B8D-3E77-854D-7686C715F368}"/>
              </a:ext>
            </a:extLst>
          </p:cNvPr>
          <p:cNvSpPr txBox="1"/>
          <p:nvPr/>
        </p:nvSpPr>
        <p:spPr>
          <a:xfrm>
            <a:off x="3798078" y="9486299"/>
            <a:ext cx="21733445" cy="12002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7199" b="1" dirty="0">
                <a:latin typeface="+mj-lt"/>
              </a:rPr>
              <a:t>Житловий будинок в м. Обухів</a:t>
            </a:r>
            <a:endParaRPr lang="ru-RU" sz="7199" b="1" dirty="0">
              <a:latin typeface="+mj-lt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8D310C9-D499-818A-C049-B2BB8AD96D0E}"/>
              </a:ext>
            </a:extLst>
          </p:cNvPr>
          <p:cNvSpPr txBox="1"/>
          <p:nvPr/>
        </p:nvSpPr>
        <p:spPr>
          <a:xfrm>
            <a:off x="7666491" y="13783519"/>
            <a:ext cx="21733445" cy="23082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uk-UA" sz="7199" dirty="0">
                <a:latin typeface="+mj-lt"/>
              </a:rPr>
              <a:t>Виконав: Дмитро ІЛЬЇН</a:t>
            </a:r>
          </a:p>
          <a:p>
            <a:pPr algn="r"/>
            <a:r>
              <a:rPr lang="uk-UA" sz="7199" dirty="0">
                <a:latin typeface="+mj-lt"/>
              </a:rPr>
              <a:t>Керівник: </a:t>
            </a:r>
            <a:r>
              <a:rPr lang="uk-UA" sz="7199" dirty="0" err="1">
                <a:latin typeface="+mj-lt"/>
              </a:rPr>
              <a:t>к.т.н</a:t>
            </a:r>
            <a:r>
              <a:rPr lang="uk-UA" sz="7199" dirty="0">
                <a:latin typeface="+mj-lt"/>
              </a:rPr>
              <a:t>., доцент Віра КОЛЯКОВА</a:t>
            </a:r>
            <a:endParaRPr lang="ru-RU" sz="7199" dirty="0">
              <a:latin typeface="+mj-lt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DDF94A2-F2CC-8FED-5B4C-17A249AEC25E}"/>
              </a:ext>
            </a:extLst>
          </p:cNvPr>
          <p:cNvSpPr txBox="1"/>
          <p:nvPr/>
        </p:nvSpPr>
        <p:spPr>
          <a:xfrm>
            <a:off x="3798078" y="17854667"/>
            <a:ext cx="21733445" cy="12002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7199" dirty="0">
                <a:latin typeface="+mj-lt"/>
              </a:rPr>
              <a:t>Київ 2024</a:t>
            </a:r>
            <a:endParaRPr lang="ru-RU" sz="7199" dirty="0">
              <a:latin typeface="+mj-lt"/>
            </a:endParaRP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6572EEAA-B419-D113-A23D-7921F7F744E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26012" y="449017"/>
            <a:ext cx="5773924" cy="73243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593097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0" name="Picture 100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0"/>
            <a:ext cx="30276800" cy="21386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1" name="Picture 101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0"/>
            <a:ext cx="30276800" cy="21386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" name="Picture 102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0"/>
            <a:ext cx="30276800" cy="21386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" name="Picture 103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0"/>
            <a:ext cx="30276800" cy="21386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4" name="Picture 104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0"/>
            <a:ext cx="30276800" cy="21386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5" name="Picture 105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0"/>
            <a:ext cx="30276800" cy="21386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84F54FA6-1E36-F4A3-14F3-753E1D6ED704}"/>
              </a:ext>
            </a:extLst>
          </p:cNvPr>
          <p:cNvSpPr txBox="1"/>
          <p:nvPr/>
        </p:nvSpPr>
        <p:spPr>
          <a:xfrm>
            <a:off x="5867092" y="7538855"/>
            <a:ext cx="19544275" cy="31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19898" dirty="0"/>
              <a:t>Дякую за увагу!</a:t>
            </a:r>
            <a:endParaRPr lang="ru-RU" sz="19898" dirty="0"/>
          </a:p>
        </p:txBody>
      </p:sp>
    </p:spTree>
    <p:extLst>
      <p:ext uri="{BB962C8B-B14F-4D97-AF65-F5344CB8AC3E}">
        <p14:creationId xmlns:p14="http://schemas.microsoft.com/office/powerpoint/2010/main" val="100036235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noFill/>
        <a:pattFill/>
        <a:grpFill/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50000"/>
                <a:satMod val="300000"/>
              </a:schemeClr>
            </a:gs>
            <a:gs pos="0">
              <a:schemeClr val="phClr">
                <a:tint val="50000"/>
                <a:satMod val="300000"/>
              </a:schemeClr>
            </a:gs>
            <a:gs pos="0">
              <a:schemeClr val="phClr">
                <a:tint val="50000"/>
                <a:satMod val="300000"/>
              </a:schemeClr>
            </a:gs>
          </a:gsLst>
          <a:lin ang="16200000" scaled="1"/>
        </a:gradFill>
        <a:gradFill>
          <a:gsLst>
            <a:gs pos="0">
              <a:schemeClr val="phClr">
                <a:tint val="50000"/>
                <a:satMod val="300000"/>
              </a:schemeClr>
            </a:gs>
            <a:gs pos="0">
              <a:schemeClr val="phClr">
                <a:tint val="50000"/>
                <a:satMod val="30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39</Words>
  <Application>Microsoft Office PowerPoint</Application>
  <PresentationFormat>Произвольный</PresentationFormat>
  <Paragraphs>9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Office Theme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Дмітрій Ільїн</cp:lastModifiedBy>
  <cp:revision>1</cp:revision>
  <dcterms:modified xsi:type="dcterms:W3CDTF">2024-06-16T16:49:41Z</dcterms:modified>
</cp:coreProperties>
</file>