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6"/>
  </p:notesMasterIdLst>
  <p:sldIdLst>
    <p:sldId id="256" r:id="rId2"/>
    <p:sldId id="258" r:id="rId3"/>
    <p:sldId id="265" r:id="rId4"/>
    <p:sldId id="257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</p:sldIdLst>
  <p:sldSz cx="9144000" cy="5143500" type="screen16x9"/>
  <p:notesSz cx="6858000" cy="9144000"/>
  <p:embeddedFontLst>
    <p:embeddedFont>
      <p:font typeface="Assistant Medium" panose="020B0604020202020204" charset="-79"/>
      <p:regular r:id="rId17"/>
      <p:bold r:id="rId18"/>
    </p:embeddedFont>
    <p:embeddedFont>
      <p:font typeface="DM Sans" panose="020B0604020202020204" charset="0"/>
      <p:regular r:id="rId19"/>
      <p:bold r:id="rId20"/>
      <p:italic r:id="rId21"/>
      <p:boldItalic r:id="rId22"/>
    </p:embeddedFont>
    <p:embeddedFont>
      <p:font typeface="Anaheim" panose="020B0604020202020204" charset="0"/>
      <p:regular r:id="rId23"/>
      <p:bold r:id="rId24"/>
    </p:embeddedFont>
    <p:embeddedFont>
      <p:font typeface="Bookman Old Style" panose="02050604050505020204" pitchFamily="18" charset="0"/>
      <p:regular r:id="rId25"/>
      <p:bold r:id="rId26"/>
      <p:italic r:id="rId27"/>
      <p:boldItalic r:id="rId28"/>
    </p:embeddedFont>
    <p:embeddedFont>
      <p:font typeface="Archivo" panose="020B0604020202020204" charset="0"/>
      <p:regular r:id="rId29"/>
      <p:bold r:id="rId30"/>
      <p:italic r:id="rId31"/>
      <p:boldItalic r:id="rId32"/>
    </p:embeddedFont>
    <p:embeddedFont>
      <p:font typeface="Constantia" panose="02030602050306030303" pitchFamily="18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B41B371-5532-4818-BACF-A313D14DFF28}">
  <a:tblStyle styleId="{7B41B371-5532-4818-BACF-A313D14DFF2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B2B4D05-CDEB-46CE-953C-509D08EAEC8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46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958034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30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 dirty="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0352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54dda1946d_6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4" name="Google Shape;674;g54dda1946d_6_3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0258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275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09600" y="0"/>
            <a:ext cx="9353825" cy="5143500"/>
            <a:chOff x="-109600" y="0"/>
            <a:chExt cx="9353825" cy="5143500"/>
          </a:xfrm>
        </p:grpSpPr>
        <p:sp>
          <p:nvSpPr>
            <p:cNvPr id="10" name="Google Shape;10;p2"/>
            <p:cNvSpPr/>
            <p:nvPr/>
          </p:nvSpPr>
          <p:spPr>
            <a:xfrm>
              <a:off x="-109600" y="499470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100175" y="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12;p2"/>
          <p:cNvSpPr/>
          <p:nvPr/>
        </p:nvSpPr>
        <p:spPr>
          <a:xfrm>
            <a:off x="0" y="0"/>
            <a:ext cx="1342725" cy="1393450"/>
          </a:xfrm>
          <a:custGeom>
            <a:avLst/>
            <a:gdLst/>
            <a:ahLst/>
            <a:cxnLst/>
            <a:rect l="l" t="t" r="r" b="b"/>
            <a:pathLst>
              <a:path w="53709" h="55738" extrusionOk="0">
                <a:moveTo>
                  <a:pt x="33918" y="1"/>
                </a:moveTo>
                <a:cubicBezTo>
                  <a:pt x="33532" y="18979"/>
                  <a:pt x="18715" y="34466"/>
                  <a:pt x="1" y="35927"/>
                </a:cubicBezTo>
                <a:lnTo>
                  <a:pt x="1" y="55738"/>
                </a:lnTo>
                <a:cubicBezTo>
                  <a:pt x="29635" y="54256"/>
                  <a:pt x="53302" y="29879"/>
                  <a:pt x="5370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-357280" y="868100"/>
            <a:ext cx="10023705" cy="4371548"/>
            <a:chOff x="-357280" y="868100"/>
            <a:chExt cx="10023705" cy="4371548"/>
          </a:xfrm>
        </p:grpSpPr>
        <p:sp>
          <p:nvSpPr>
            <p:cNvPr id="14" name="Google Shape;14;p2"/>
            <p:cNvSpPr/>
            <p:nvPr/>
          </p:nvSpPr>
          <p:spPr>
            <a:xfrm>
              <a:off x="4303270" y="4500613"/>
              <a:ext cx="735459" cy="739035"/>
            </a:xfrm>
            <a:custGeom>
              <a:avLst/>
              <a:gdLst/>
              <a:ahLst/>
              <a:cxnLst/>
              <a:rect l="l" t="t" r="r" b="b"/>
              <a:pathLst>
                <a:path w="49426" h="49658" extrusionOk="0">
                  <a:moveTo>
                    <a:pt x="21150" y="0"/>
                  </a:moveTo>
                  <a:cubicBezTo>
                    <a:pt x="18065" y="0"/>
                    <a:pt x="16543" y="1523"/>
                    <a:pt x="16543" y="4608"/>
                  </a:cubicBezTo>
                  <a:cubicBezTo>
                    <a:pt x="16523" y="8262"/>
                    <a:pt x="16543" y="11915"/>
                    <a:pt x="16543" y="15569"/>
                  </a:cubicBezTo>
                  <a:lnTo>
                    <a:pt x="16543" y="16563"/>
                  </a:lnTo>
                  <a:lnTo>
                    <a:pt x="15629" y="16563"/>
                  </a:lnTo>
                  <a:cubicBezTo>
                    <a:pt x="13126" y="16563"/>
                    <a:pt x="10623" y="16554"/>
                    <a:pt x="8119" y="16554"/>
                  </a:cubicBezTo>
                  <a:cubicBezTo>
                    <a:pt x="6868" y="16554"/>
                    <a:pt x="5616" y="16557"/>
                    <a:pt x="4364" y="16563"/>
                  </a:cubicBezTo>
                  <a:cubicBezTo>
                    <a:pt x="1584" y="16563"/>
                    <a:pt x="21" y="18126"/>
                    <a:pt x="0" y="20927"/>
                  </a:cubicBezTo>
                  <a:cubicBezTo>
                    <a:pt x="0" y="23525"/>
                    <a:pt x="0" y="26144"/>
                    <a:pt x="0" y="28742"/>
                  </a:cubicBezTo>
                  <a:cubicBezTo>
                    <a:pt x="21" y="29229"/>
                    <a:pt x="41" y="29716"/>
                    <a:pt x="163" y="30183"/>
                  </a:cubicBezTo>
                  <a:cubicBezTo>
                    <a:pt x="650" y="32030"/>
                    <a:pt x="2152" y="33106"/>
                    <a:pt x="4243" y="33106"/>
                  </a:cubicBezTo>
                  <a:lnTo>
                    <a:pt x="16523" y="33106"/>
                  </a:lnTo>
                  <a:lnTo>
                    <a:pt x="16523" y="34121"/>
                  </a:lnTo>
                  <a:cubicBezTo>
                    <a:pt x="16523" y="37855"/>
                    <a:pt x="16502" y="41590"/>
                    <a:pt x="16523" y="45325"/>
                  </a:cubicBezTo>
                  <a:cubicBezTo>
                    <a:pt x="16543" y="48065"/>
                    <a:pt x="18146" y="49628"/>
                    <a:pt x="20887" y="49648"/>
                  </a:cubicBezTo>
                  <a:cubicBezTo>
                    <a:pt x="22592" y="49648"/>
                    <a:pt x="24297" y="49657"/>
                    <a:pt x="26002" y="49657"/>
                  </a:cubicBezTo>
                  <a:cubicBezTo>
                    <a:pt x="26854" y="49657"/>
                    <a:pt x="27707" y="49655"/>
                    <a:pt x="28559" y="49648"/>
                  </a:cubicBezTo>
                  <a:cubicBezTo>
                    <a:pt x="31279" y="49628"/>
                    <a:pt x="32882" y="48025"/>
                    <a:pt x="32882" y="45305"/>
                  </a:cubicBezTo>
                  <a:cubicBezTo>
                    <a:pt x="32882" y="41529"/>
                    <a:pt x="32882" y="37774"/>
                    <a:pt x="32882" y="34019"/>
                  </a:cubicBezTo>
                  <a:lnTo>
                    <a:pt x="32882" y="33106"/>
                  </a:lnTo>
                  <a:lnTo>
                    <a:pt x="45041" y="33106"/>
                  </a:lnTo>
                  <a:cubicBezTo>
                    <a:pt x="47822" y="33106"/>
                    <a:pt x="49425" y="31502"/>
                    <a:pt x="49425" y="28742"/>
                  </a:cubicBezTo>
                  <a:cubicBezTo>
                    <a:pt x="49425" y="26144"/>
                    <a:pt x="49425" y="23525"/>
                    <a:pt x="49425" y="20927"/>
                  </a:cubicBezTo>
                  <a:cubicBezTo>
                    <a:pt x="49425" y="18147"/>
                    <a:pt x="47842" y="16563"/>
                    <a:pt x="45041" y="16563"/>
                  </a:cubicBezTo>
                  <a:cubicBezTo>
                    <a:pt x="43789" y="16557"/>
                    <a:pt x="42537" y="16554"/>
                    <a:pt x="41286" y="16554"/>
                  </a:cubicBezTo>
                  <a:cubicBezTo>
                    <a:pt x="38782" y="16554"/>
                    <a:pt x="36279" y="16563"/>
                    <a:pt x="33776" y="16563"/>
                  </a:cubicBezTo>
                  <a:lnTo>
                    <a:pt x="32882" y="16563"/>
                  </a:lnTo>
                  <a:lnTo>
                    <a:pt x="32882" y="15650"/>
                  </a:lnTo>
                  <a:cubicBezTo>
                    <a:pt x="32882" y="11875"/>
                    <a:pt x="32882" y="8099"/>
                    <a:pt x="32882" y="4304"/>
                  </a:cubicBezTo>
                  <a:cubicBezTo>
                    <a:pt x="32882" y="1624"/>
                    <a:pt x="31279" y="21"/>
                    <a:pt x="286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-357280" y="2613250"/>
              <a:ext cx="735459" cy="739035"/>
            </a:xfrm>
            <a:custGeom>
              <a:avLst/>
              <a:gdLst/>
              <a:ahLst/>
              <a:cxnLst/>
              <a:rect l="l" t="t" r="r" b="b"/>
              <a:pathLst>
                <a:path w="49426" h="49658" extrusionOk="0">
                  <a:moveTo>
                    <a:pt x="21150" y="0"/>
                  </a:moveTo>
                  <a:cubicBezTo>
                    <a:pt x="18065" y="0"/>
                    <a:pt x="16543" y="1523"/>
                    <a:pt x="16543" y="4608"/>
                  </a:cubicBezTo>
                  <a:cubicBezTo>
                    <a:pt x="16523" y="8262"/>
                    <a:pt x="16543" y="11915"/>
                    <a:pt x="16543" y="15569"/>
                  </a:cubicBezTo>
                  <a:lnTo>
                    <a:pt x="16543" y="16563"/>
                  </a:lnTo>
                  <a:lnTo>
                    <a:pt x="15629" y="16563"/>
                  </a:lnTo>
                  <a:cubicBezTo>
                    <a:pt x="13126" y="16563"/>
                    <a:pt x="10623" y="16554"/>
                    <a:pt x="8119" y="16554"/>
                  </a:cubicBezTo>
                  <a:cubicBezTo>
                    <a:pt x="6868" y="16554"/>
                    <a:pt x="5616" y="16557"/>
                    <a:pt x="4364" y="16563"/>
                  </a:cubicBezTo>
                  <a:cubicBezTo>
                    <a:pt x="1584" y="16563"/>
                    <a:pt x="21" y="18126"/>
                    <a:pt x="0" y="20927"/>
                  </a:cubicBezTo>
                  <a:cubicBezTo>
                    <a:pt x="0" y="23525"/>
                    <a:pt x="0" y="26144"/>
                    <a:pt x="0" y="28742"/>
                  </a:cubicBezTo>
                  <a:cubicBezTo>
                    <a:pt x="21" y="29229"/>
                    <a:pt x="41" y="29716"/>
                    <a:pt x="163" y="30183"/>
                  </a:cubicBezTo>
                  <a:cubicBezTo>
                    <a:pt x="650" y="32030"/>
                    <a:pt x="2152" y="33106"/>
                    <a:pt x="4243" y="33106"/>
                  </a:cubicBezTo>
                  <a:lnTo>
                    <a:pt x="16523" y="33106"/>
                  </a:lnTo>
                  <a:lnTo>
                    <a:pt x="16523" y="34121"/>
                  </a:lnTo>
                  <a:cubicBezTo>
                    <a:pt x="16523" y="37855"/>
                    <a:pt x="16502" y="41590"/>
                    <a:pt x="16523" y="45325"/>
                  </a:cubicBezTo>
                  <a:cubicBezTo>
                    <a:pt x="16543" y="48065"/>
                    <a:pt x="18146" y="49628"/>
                    <a:pt x="20887" y="49648"/>
                  </a:cubicBezTo>
                  <a:cubicBezTo>
                    <a:pt x="22592" y="49648"/>
                    <a:pt x="24297" y="49657"/>
                    <a:pt x="26002" y="49657"/>
                  </a:cubicBezTo>
                  <a:cubicBezTo>
                    <a:pt x="26854" y="49657"/>
                    <a:pt x="27707" y="49655"/>
                    <a:pt x="28559" y="49648"/>
                  </a:cubicBezTo>
                  <a:cubicBezTo>
                    <a:pt x="31279" y="49628"/>
                    <a:pt x="32882" y="48025"/>
                    <a:pt x="32882" y="45305"/>
                  </a:cubicBezTo>
                  <a:cubicBezTo>
                    <a:pt x="32882" y="41529"/>
                    <a:pt x="32882" y="37774"/>
                    <a:pt x="32882" y="34019"/>
                  </a:cubicBezTo>
                  <a:lnTo>
                    <a:pt x="32882" y="33106"/>
                  </a:lnTo>
                  <a:lnTo>
                    <a:pt x="45041" y="33106"/>
                  </a:lnTo>
                  <a:cubicBezTo>
                    <a:pt x="47822" y="33106"/>
                    <a:pt x="49425" y="31502"/>
                    <a:pt x="49425" y="28742"/>
                  </a:cubicBezTo>
                  <a:cubicBezTo>
                    <a:pt x="49425" y="26144"/>
                    <a:pt x="49425" y="23525"/>
                    <a:pt x="49425" y="20927"/>
                  </a:cubicBezTo>
                  <a:cubicBezTo>
                    <a:pt x="49425" y="18147"/>
                    <a:pt x="47842" y="16563"/>
                    <a:pt x="45041" y="16563"/>
                  </a:cubicBezTo>
                  <a:cubicBezTo>
                    <a:pt x="43789" y="16557"/>
                    <a:pt x="42537" y="16554"/>
                    <a:pt x="41286" y="16554"/>
                  </a:cubicBezTo>
                  <a:cubicBezTo>
                    <a:pt x="38782" y="16554"/>
                    <a:pt x="36279" y="16563"/>
                    <a:pt x="33776" y="16563"/>
                  </a:cubicBezTo>
                  <a:lnTo>
                    <a:pt x="32882" y="16563"/>
                  </a:lnTo>
                  <a:lnTo>
                    <a:pt x="32882" y="15650"/>
                  </a:lnTo>
                  <a:cubicBezTo>
                    <a:pt x="32882" y="11875"/>
                    <a:pt x="32882" y="8099"/>
                    <a:pt x="32882" y="4304"/>
                  </a:cubicBezTo>
                  <a:cubicBezTo>
                    <a:pt x="32882" y="1624"/>
                    <a:pt x="31279" y="21"/>
                    <a:pt x="286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430775" y="868100"/>
              <a:ext cx="1235650" cy="1241450"/>
            </a:xfrm>
            <a:custGeom>
              <a:avLst/>
              <a:gdLst/>
              <a:ahLst/>
              <a:cxnLst/>
              <a:rect l="l" t="t" r="r" b="b"/>
              <a:pathLst>
                <a:path w="49426" h="49658" extrusionOk="0">
                  <a:moveTo>
                    <a:pt x="21150" y="0"/>
                  </a:moveTo>
                  <a:cubicBezTo>
                    <a:pt x="18065" y="0"/>
                    <a:pt x="16543" y="1523"/>
                    <a:pt x="16543" y="4608"/>
                  </a:cubicBezTo>
                  <a:cubicBezTo>
                    <a:pt x="16523" y="8262"/>
                    <a:pt x="16543" y="11915"/>
                    <a:pt x="16543" y="15569"/>
                  </a:cubicBezTo>
                  <a:lnTo>
                    <a:pt x="16543" y="16563"/>
                  </a:lnTo>
                  <a:lnTo>
                    <a:pt x="15629" y="16563"/>
                  </a:lnTo>
                  <a:cubicBezTo>
                    <a:pt x="13126" y="16563"/>
                    <a:pt x="10623" y="16554"/>
                    <a:pt x="8119" y="16554"/>
                  </a:cubicBezTo>
                  <a:cubicBezTo>
                    <a:pt x="6868" y="16554"/>
                    <a:pt x="5616" y="16557"/>
                    <a:pt x="4364" y="16563"/>
                  </a:cubicBezTo>
                  <a:cubicBezTo>
                    <a:pt x="1584" y="16563"/>
                    <a:pt x="21" y="18126"/>
                    <a:pt x="0" y="20927"/>
                  </a:cubicBezTo>
                  <a:cubicBezTo>
                    <a:pt x="0" y="23525"/>
                    <a:pt x="0" y="26144"/>
                    <a:pt x="0" y="28742"/>
                  </a:cubicBezTo>
                  <a:cubicBezTo>
                    <a:pt x="21" y="29229"/>
                    <a:pt x="41" y="29716"/>
                    <a:pt x="163" y="30183"/>
                  </a:cubicBezTo>
                  <a:cubicBezTo>
                    <a:pt x="650" y="32030"/>
                    <a:pt x="2152" y="33106"/>
                    <a:pt x="4243" y="33106"/>
                  </a:cubicBezTo>
                  <a:lnTo>
                    <a:pt x="16523" y="33106"/>
                  </a:lnTo>
                  <a:lnTo>
                    <a:pt x="16523" y="34121"/>
                  </a:lnTo>
                  <a:cubicBezTo>
                    <a:pt x="16523" y="37855"/>
                    <a:pt x="16502" y="41590"/>
                    <a:pt x="16523" y="45325"/>
                  </a:cubicBezTo>
                  <a:cubicBezTo>
                    <a:pt x="16543" y="48065"/>
                    <a:pt x="18146" y="49628"/>
                    <a:pt x="20887" y="49648"/>
                  </a:cubicBezTo>
                  <a:cubicBezTo>
                    <a:pt x="22592" y="49648"/>
                    <a:pt x="24297" y="49657"/>
                    <a:pt x="26002" y="49657"/>
                  </a:cubicBezTo>
                  <a:cubicBezTo>
                    <a:pt x="26854" y="49657"/>
                    <a:pt x="27707" y="49655"/>
                    <a:pt x="28559" y="49648"/>
                  </a:cubicBezTo>
                  <a:cubicBezTo>
                    <a:pt x="31279" y="49628"/>
                    <a:pt x="32882" y="48025"/>
                    <a:pt x="32882" y="45305"/>
                  </a:cubicBezTo>
                  <a:cubicBezTo>
                    <a:pt x="32882" y="41529"/>
                    <a:pt x="32882" y="37774"/>
                    <a:pt x="32882" y="34019"/>
                  </a:cubicBezTo>
                  <a:lnTo>
                    <a:pt x="32882" y="33106"/>
                  </a:lnTo>
                  <a:lnTo>
                    <a:pt x="45041" y="33106"/>
                  </a:lnTo>
                  <a:cubicBezTo>
                    <a:pt x="47822" y="33106"/>
                    <a:pt x="49425" y="31502"/>
                    <a:pt x="49425" y="28742"/>
                  </a:cubicBezTo>
                  <a:cubicBezTo>
                    <a:pt x="49425" y="26144"/>
                    <a:pt x="49425" y="23525"/>
                    <a:pt x="49425" y="20927"/>
                  </a:cubicBezTo>
                  <a:cubicBezTo>
                    <a:pt x="49425" y="18147"/>
                    <a:pt x="47842" y="16563"/>
                    <a:pt x="45041" y="16563"/>
                  </a:cubicBezTo>
                  <a:cubicBezTo>
                    <a:pt x="43789" y="16557"/>
                    <a:pt x="42537" y="16554"/>
                    <a:pt x="41286" y="16554"/>
                  </a:cubicBezTo>
                  <a:cubicBezTo>
                    <a:pt x="38782" y="16554"/>
                    <a:pt x="36279" y="16563"/>
                    <a:pt x="33776" y="16563"/>
                  </a:cubicBezTo>
                  <a:lnTo>
                    <a:pt x="32882" y="16563"/>
                  </a:lnTo>
                  <a:lnTo>
                    <a:pt x="32882" y="15650"/>
                  </a:lnTo>
                  <a:cubicBezTo>
                    <a:pt x="32882" y="11875"/>
                    <a:pt x="32882" y="8099"/>
                    <a:pt x="32882" y="4304"/>
                  </a:cubicBezTo>
                  <a:cubicBezTo>
                    <a:pt x="32882" y="1624"/>
                    <a:pt x="31279" y="21"/>
                    <a:pt x="286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8430775" y="3513575"/>
            <a:ext cx="475790" cy="475790"/>
            <a:chOff x="5104475" y="3698925"/>
            <a:chExt cx="475790" cy="475790"/>
          </a:xfrm>
        </p:grpSpPr>
        <p:sp>
          <p:nvSpPr>
            <p:cNvPr id="18" name="Google Shape;18;p2"/>
            <p:cNvSpPr/>
            <p:nvPr/>
          </p:nvSpPr>
          <p:spPr>
            <a:xfrm>
              <a:off x="5104475" y="3698925"/>
              <a:ext cx="475790" cy="475790"/>
            </a:xfrm>
            <a:custGeom>
              <a:avLst/>
              <a:gdLst/>
              <a:ahLst/>
              <a:cxnLst/>
              <a:rect l="l" t="t" r="r" b="b"/>
              <a:pathLst>
                <a:path w="16929" h="16929" extrusionOk="0">
                  <a:moveTo>
                    <a:pt x="8464" y="0"/>
                  </a:moveTo>
                  <a:cubicBezTo>
                    <a:pt x="3796" y="0"/>
                    <a:pt x="0" y="3796"/>
                    <a:pt x="0" y="8464"/>
                  </a:cubicBezTo>
                  <a:cubicBezTo>
                    <a:pt x="0" y="13133"/>
                    <a:pt x="3796" y="16928"/>
                    <a:pt x="8464" y="16928"/>
                  </a:cubicBezTo>
                  <a:cubicBezTo>
                    <a:pt x="13133" y="16928"/>
                    <a:pt x="16929" y="13133"/>
                    <a:pt x="16929" y="8464"/>
                  </a:cubicBezTo>
                  <a:cubicBezTo>
                    <a:pt x="16929" y="3796"/>
                    <a:pt x="13133" y="0"/>
                    <a:pt x="84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204306" y="3798166"/>
              <a:ext cx="276132" cy="277284"/>
            </a:xfrm>
            <a:custGeom>
              <a:avLst/>
              <a:gdLst/>
              <a:ahLst/>
              <a:cxnLst/>
              <a:rect l="l" t="t" r="r" b="b"/>
              <a:pathLst>
                <a:path w="9825" h="9866" extrusionOk="0">
                  <a:moveTo>
                    <a:pt x="4202" y="1"/>
                  </a:moveTo>
                  <a:cubicBezTo>
                    <a:pt x="3593" y="1"/>
                    <a:pt x="3289" y="285"/>
                    <a:pt x="3289" y="914"/>
                  </a:cubicBezTo>
                  <a:cubicBezTo>
                    <a:pt x="3289" y="1625"/>
                    <a:pt x="3289" y="2355"/>
                    <a:pt x="3289" y="3086"/>
                  </a:cubicBezTo>
                  <a:lnTo>
                    <a:pt x="3289" y="3289"/>
                  </a:lnTo>
                  <a:lnTo>
                    <a:pt x="873" y="3289"/>
                  </a:lnTo>
                  <a:cubicBezTo>
                    <a:pt x="305" y="3289"/>
                    <a:pt x="0" y="3594"/>
                    <a:pt x="0" y="4162"/>
                  </a:cubicBezTo>
                  <a:cubicBezTo>
                    <a:pt x="0" y="4669"/>
                    <a:pt x="0" y="5197"/>
                    <a:pt x="0" y="5705"/>
                  </a:cubicBezTo>
                  <a:cubicBezTo>
                    <a:pt x="0" y="5806"/>
                    <a:pt x="0" y="5908"/>
                    <a:pt x="21" y="6009"/>
                  </a:cubicBezTo>
                  <a:cubicBezTo>
                    <a:pt x="122" y="6374"/>
                    <a:pt x="427" y="6577"/>
                    <a:pt x="833" y="6577"/>
                  </a:cubicBezTo>
                  <a:lnTo>
                    <a:pt x="3289" y="6577"/>
                  </a:lnTo>
                  <a:lnTo>
                    <a:pt x="3289" y="6780"/>
                  </a:lnTo>
                  <a:cubicBezTo>
                    <a:pt x="3289" y="7531"/>
                    <a:pt x="3289" y="8262"/>
                    <a:pt x="3289" y="9013"/>
                  </a:cubicBezTo>
                  <a:cubicBezTo>
                    <a:pt x="3289" y="9561"/>
                    <a:pt x="3613" y="9866"/>
                    <a:pt x="4161" y="9866"/>
                  </a:cubicBezTo>
                  <a:lnTo>
                    <a:pt x="5684" y="9866"/>
                  </a:lnTo>
                  <a:cubicBezTo>
                    <a:pt x="6211" y="9866"/>
                    <a:pt x="6536" y="9561"/>
                    <a:pt x="6536" y="9013"/>
                  </a:cubicBezTo>
                  <a:cubicBezTo>
                    <a:pt x="6536" y="8262"/>
                    <a:pt x="6536" y="7511"/>
                    <a:pt x="6536" y="6760"/>
                  </a:cubicBezTo>
                  <a:lnTo>
                    <a:pt x="6536" y="6577"/>
                  </a:lnTo>
                  <a:lnTo>
                    <a:pt x="8952" y="6577"/>
                  </a:lnTo>
                  <a:cubicBezTo>
                    <a:pt x="9520" y="6577"/>
                    <a:pt x="9824" y="6273"/>
                    <a:pt x="9824" y="5705"/>
                  </a:cubicBezTo>
                  <a:cubicBezTo>
                    <a:pt x="9824" y="5197"/>
                    <a:pt x="9824" y="4669"/>
                    <a:pt x="9824" y="4162"/>
                  </a:cubicBezTo>
                  <a:cubicBezTo>
                    <a:pt x="9824" y="3594"/>
                    <a:pt x="9520" y="3289"/>
                    <a:pt x="8952" y="3289"/>
                  </a:cubicBezTo>
                  <a:lnTo>
                    <a:pt x="6536" y="3289"/>
                  </a:lnTo>
                  <a:lnTo>
                    <a:pt x="6536" y="3106"/>
                  </a:lnTo>
                  <a:cubicBezTo>
                    <a:pt x="6536" y="2355"/>
                    <a:pt x="6536" y="1604"/>
                    <a:pt x="6536" y="853"/>
                  </a:cubicBezTo>
                  <a:cubicBezTo>
                    <a:pt x="6536" y="305"/>
                    <a:pt x="6211" y="1"/>
                    <a:pt x="56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13225" y="1732200"/>
            <a:ext cx="7717500" cy="167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34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13100" y="3622725"/>
            <a:ext cx="7717500" cy="475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4"/>
          <p:cNvGrpSpPr/>
          <p:nvPr/>
        </p:nvGrpSpPr>
        <p:grpSpPr>
          <a:xfrm>
            <a:off x="-100175" y="0"/>
            <a:ext cx="9344400" cy="5143500"/>
            <a:chOff x="-100175" y="0"/>
            <a:chExt cx="9344400" cy="5143500"/>
          </a:xfrm>
        </p:grpSpPr>
        <p:sp>
          <p:nvSpPr>
            <p:cNvPr id="33" name="Google Shape;33;p4"/>
            <p:cNvSpPr/>
            <p:nvPr/>
          </p:nvSpPr>
          <p:spPr>
            <a:xfrm>
              <a:off x="-100175" y="499470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-100175" y="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/>
          <p:nvPr/>
        </p:nvSpPr>
        <p:spPr>
          <a:xfrm>
            <a:off x="8309700" y="4031625"/>
            <a:ext cx="834311" cy="838227"/>
          </a:xfrm>
          <a:custGeom>
            <a:avLst/>
            <a:gdLst/>
            <a:ahLst/>
            <a:cxnLst/>
            <a:rect l="l" t="t" r="r" b="b"/>
            <a:pathLst>
              <a:path w="49426" h="49658" extrusionOk="0">
                <a:moveTo>
                  <a:pt x="21150" y="0"/>
                </a:moveTo>
                <a:cubicBezTo>
                  <a:pt x="18065" y="0"/>
                  <a:pt x="16543" y="1523"/>
                  <a:pt x="16543" y="4608"/>
                </a:cubicBezTo>
                <a:cubicBezTo>
                  <a:pt x="16523" y="8262"/>
                  <a:pt x="16543" y="11915"/>
                  <a:pt x="16543" y="15569"/>
                </a:cubicBezTo>
                <a:lnTo>
                  <a:pt x="16543" y="16563"/>
                </a:lnTo>
                <a:lnTo>
                  <a:pt x="15629" y="16563"/>
                </a:lnTo>
                <a:cubicBezTo>
                  <a:pt x="13126" y="16563"/>
                  <a:pt x="10623" y="16554"/>
                  <a:pt x="8119" y="16554"/>
                </a:cubicBezTo>
                <a:cubicBezTo>
                  <a:pt x="6868" y="16554"/>
                  <a:pt x="5616" y="16557"/>
                  <a:pt x="4364" y="16563"/>
                </a:cubicBezTo>
                <a:cubicBezTo>
                  <a:pt x="1584" y="16563"/>
                  <a:pt x="21" y="18126"/>
                  <a:pt x="0" y="20927"/>
                </a:cubicBezTo>
                <a:cubicBezTo>
                  <a:pt x="0" y="23525"/>
                  <a:pt x="0" y="26144"/>
                  <a:pt x="0" y="28742"/>
                </a:cubicBezTo>
                <a:cubicBezTo>
                  <a:pt x="21" y="29229"/>
                  <a:pt x="41" y="29716"/>
                  <a:pt x="163" y="30183"/>
                </a:cubicBezTo>
                <a:cubicBezTo>
                  <a:pt x="650" y="32030"/>
                  <a:pt x="2152" y="33106"/>
                  <a:pt x="4243" y="33106"/>
                </a:cubicBezTo>
                <a:lnTo>
                  <a:pt x="16523" y="33106"/>
                </a:lnTo>
                <a:lnTo>
                  <a:pt x="16523" y="34121"/>
                </a:lnTo>
                <a:cubicBezTo>
                  <a:pt x="16523" y="37855"/>
                  <a:pt x="16502" y="41590"/>
                  <a:pt x="16523" y="45325"/>
                </a:cubicBezTo>
                <a:cubicBezTo>
                  <a:pt x="16543" y="48065"/>
                  <a:pt x="18146" y="49628"/>
                  <a:pt x="20887" y="49648"/>
                </a:cubicBezTo>
                <a:cubicBezTo>
                  <a:pt x="22592" y="49648"/>
                  <a:pt x="24297" y="49657"/>
                  <a:pt x="26002" y="49657"/>
                </a:cubicBezTo>
                <a:cubicBezTo>
                  <a:pt x="26854" y="49657"/>
                  <a:pt x="27707" y="49655"/>
                  <a:pt x="28559" y="49648"/>
                </a:cubicBezTo>
                <a:cubicBezTo>
                  <a:pt x="31279" y="49628"/>
                  <a:pt x="32882" y="48025"/>
                  <a:pt x="32882" y="45305"/>
                </a:cubicBezTo>
                <a:cubicBezTo>
                  <a:pt x="32882" y="41529"/>
                  <a:pt x="32882" y="37774"/>
                  <a:pt x="32882" y="34019"/>
                </a:cubicBezTo>
                <a:lnTo>
                  <a:pt x="32882" y="33106"/>
                </a:lnTo>
                <a:lnTo>
                  <a:pt x="45041" y="33106"/>
                </a:lnTo>
                <a:cubicBezTo>
                  <a:pt x="47822" y="33106"/>
                  <a:pt x="49425" y="31502"/>
                  <a:pt x="49425" y="28742"/>
                </a:cubicBezTo>
                <a:cubicBezTo>
                  <a:pt x="49425" y="26144"/>
                  <a:pt x="49425" y="23525"/>
                  <a:pt x="49425" y="20927"/>
                </a:cubicBezTo>
                <a:cubicBezTo>
                  <a:pt x="49425" y="18147"/>
                  <a:pt x="47842" y="16563"/>
                  <a:pt x="45041" y="16563"/>
                </a:cubicBezTo>
                <a:cubicBezTo>
                  <a:pt x="43789" y="16557"/>
                  <a:pt x="42537" y="16554"/>
                  <a:pt x="41286" y="16554"/>
                </a:cubicBezTo>
                <a:cubicBezTo>
                  <a:pt x="38782" y="16554"/>
                  <a:pt x="36279" y="16563"/>
                  <a:pt x="33776" y="16563"/>
                </a:cubicBezTo>
                <a:lnTo>
                  <a:pt x="32882" y="16563"/>
                </a:lnTo>
                <a:lnTo>
                  <a:pt x="32882" y="15650"/>
                </a:lnTo>
                <a:cubicBezTo>
                  <a:pt x="32882" y="11875"/>
                  <a:pt x="32882" y="8099"/>
                  <a:pt x="32882" y="4304"/>
                </a:cubicBezTo>
                <a:cubicBezTo>
                  <a:pt x="32882" y="1624"/>
                  <a:pt x="31279" y="21"/>
                  <a:pt x="286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" name="Google Shape;36;p4"/>
          <p:cNvGrpSpPr/>
          <p:nvPr/>
        </p:nvGrpSpPr>
        <p:grpSpPr>
          <a:xfrm>
            <a:off x="249731" y="4294483"/>
            <a:ext cx="287798" cy="309523"/>
            <a:chOff x="249731" y="4294483"/>
            <a:chExt cx="287798" cy="309523"/>
          </a:xfrm>
        </p:grpSpPr>
        <p:sp>
          <p:nvSpPr>
            <p:cNvPr id="37" name="Google Shape;37;p4"/>
            <p:cNvSpPr/>
            <p:nvPr/>
          </p:nvSpPr>
          <p:spPr>
            <a:xfrm rot="5400000">
              <a:off x="423281" y="4294483"/>
              <a:ext cx="114248" cy="114248"/>
            </a:xfrm>
            <a:custGeom>
              <a:avLst/>
              <a:gdLst/>
              <a:ahLst/>
              <a:cxnLst/>
              <a:rect l="l" t="t" r="r" b="b"/>
              <a:pathLst>
                <a:path w="2680" h="2680" extrusionOk="0">
                  <a:moveTo>
                    <a:pt x="1259" y="0"/>
                  </a:moveTo>
                  <a:cubicBezTo>
                    <a:pt x="1137" y="0"/>
                    <a:pt x="1015" y="102"/>
                    <a:pt x="1015" y="224"/>
                  </a:cubicBezTo>
                  <a:lnTo>
                    <a:pt x="1015" y="1035"/>
                  </a:lnTo>
                  <a:lnTo>
                    <a:pt x="224" y="1035"/>
                  </a:lnTo>
                  <a:cubicBezTo>
                    <a:pt x="102" y="1035"/>
                    <a:pt x="0" y="1137"/>
                    <a:pt x="0" y="1259"/>
                  </a:cubicBezTo>
                  <a:lnTo>
                    <a:pt x="0" y="1421"/>
                  </a:lnTo>
                  <a:cubicBezTo>
                    <a:pt x="0" y="1543"/>
                    <a:pt x="102" y="1644"/>
                    <a:pt x="224" y="1644"/>
                  </a:cubicBezTo>
                  <a:lnTo>
                    <a:pt x="1015" y="1644"/>
                  </a:lnTo>
                  <a:lnTo>
                    <a:pt x="1015" y="2456"/>
                  </a:lnTo>
                  <a:cubicBezTo>
                    <a:pt x="1015" y="2578"/>
                    <a:pt x="1137" y="2680"/>
                    <a:pt x="1259" y="2680"/>
                  </a:cubicBezTo>
                  <a:lnTo>
                    <a:pt x="1421" y="2680"/>
                  </a:lnTo>
                  <a:cubicBezTo>
                    <a:pt x="1543" y="2680"/>
                    <a:pt x="1644" y="2578"/>
                    <a:pt x="1644" y="2456"/>
                  </a:cubicBezTo>
                  <a:lnTo>
                    <a:pt x="1644" y="1644"/>
                  </a:lnTo>
                  <a:lnTo>
                    <a:pt x="2456" y="1644"/>
                  </a:lnTo>
                  <a:cubicBezTo>
                    <a:pt x="2578" y="1644"/>
                    <a:pt x="2680" y="1543"/>
                    <a:pt x="2680" y="1421"/>
                  </a:cubicBezTo>
                  <a:lnTo>
                    <a:pt x="2680" y="1259"/>
                  </a:lnTo>
                  <a:cubicBezTo>
                    <a:pt x="2680" y="1137"/>
                    <a:pt x="2578" y="1035"/>
                    <a:pt x="2456" y="1035"/>
                  </a:cubicBezTo>
                  <a:lnTo>
                    <a:pt x="1644" y="1035"/>
                  </a:lnTo>
                  <a:lnTo>
                    <a:pt x="1644" y="224"/>
                  </a:lnTo>
                  <a:cubicBezTo>
                    <a:pt x="1644" y="102"/>
                    <a:pt x="1543" y="0"/>
                    <a:pt x="14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4"/>
            <p:cNvSpPr/>
            <p:nvPr/>
          </p:nvSpPr>
          <p:spPr>
            <a:xfrm rot="5400000">
              <a:off x="249731" y="4489758"/>
              <a:ext cx="114248" cy="114248"/>
            </a:xfrm>
            <a:custGeom>
              <a:avLst/>
              <a:gdLst/>
              <a:ahLst/>
              <a:cxnLst/>
              <a:rect l="l" t="t" r="r" b="b"/>
              <a:pathLst>
                <a:path w="2680" h="2680" extrusionOk="0">
                  <a:moveTo>
                    <a:pt x="1259" y="0"/>
                  </a:moveTo>
                  <a:cubicBezTo>
                    <a:pt x="1137" y="0"/>
                    <a:pt x="1015" y="102"/>
                    <a:pt x="1015" y="224"/>
                  </a:cubicBezTo>
                  <a:lnTo>
                    <a:pt x="1015" y="1035"/>
                  </a:lnTo>
                  <a:lnTo>
                    <a:pt x="224" y="1035"/>
                  </a:lnTo>
                  <a:cubicBezTo>
                    <a:pt x="102" y="1035"/>
                    <a:pt x="0" y="1137"/>
                    <a:pt x="0" y="1259"/>
                  </a:cubicBezTo>
                  <a:lnTo>
                    <a:pt x="0" y="1421"/>
                  </a:lnTo>
                  <a:cubicBezTo>
                    <a:pt x="0" y="1543"/>
                    <a:pt x="102" y="1644"/>
                    <a:pt x="224" y="1644"/>
                  </a:cubicBezTo>
                  <a:lnTo>
                    <a:pt x="1015" y="1644"/>
                  </a:lnTo>
                  <a:lnTo>
                    <a:pt x="1015" y="2456"/>
                  </a:lnTo>
                  <a:cubicBezTo>
                    <a:pt x="1015" y="2578"/>
                    <a:pt x="1137" y="2680"/>
                    <a:pt x="1259" y="2680"/>
                  </a:cubicBezTo>
                  <a:lnTo>
                    <a:pt x="1421" y="2680"/>
                  </a:lnTo>
                  <a:cubicBezTo>
                    <a:pt x="1543" y="2680"/>
                    <a:pt x="1644" y="2578"/>
                    <a:pt x="1644" y="2456"/>
                  </a:cubicBezTo>
                  <a:lnTo>
                    <a:pt x="1644" y="1644"/>
                  </a:lnTo>
                  <a:lnTo>
                    <a:pt x="2456" y="1644"/>
                  </a:lnTo>
                  <a:cubicBezTo>
                    <a:pt x="2578" y="1644"/>
                    <a:pt x="2680" y="1543"/>
                    <a:pt x="2680" y="1421"/>
                  </a:cubicBezTo>
                  <a:lnTo>
                    <a:pt x="2680" y="1259"/>
                  </a:lnTo>
                  <a:cubicBezTo>
                    <a:pt x="2680" y="1137"/>
                    <a:pt x="2578" y="1035"/>
                    <a:pt x="2456" y="1035"/>
                  </a:cubicBezTo>
                  <a:lnTo>
                    <a:pt x="1644" y="1035"/>
                  </a:lnTo>
                  <a:lnTo>
                    <a:pt x="1644" y="224"/>
                  </a:lnTo>
                  <a:cubicBezTo>
                    <a:pt x="1644" y="102"/>
                    <a:pt x="1543" y="0"/>
                    <a:pt x="14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39;p4"/>
          <p:cNvGrpSpPr/>
          <p:nvPr/>
        </p:nvGrpSpPr>
        <p:grpSpPr>
          <a:xfrm rot="-5400000">
            <a:off x="-258475" y="718250"/>
            <a:ext cx="1130625" cy="114700"/>
            <a:chOff x="3233525" y="2786700"/>
            <a:chExt cx="1130625" cy="114700"/>
          </a:xfrm>
        </p:grpSpPr>
        <p:sp>
          <p:nvSpPr>
            <p:cNvPr id="40" name="Google Shape;40;p4"/>
            <p:cNvSpPr/>
            <p:nvPr/>
          </p:nvSpPr>
          <p:spPr>
            <a:xfrm>
              <a:off x="3233525" y="2786700"/>
              <a:ext cx="114725" cy="114700"/>
            </a:xfrm>
            <a:custGeom>
              <a:avLst/>
              <a:gdLst/>
              <a:ahLst/>
              <a:cxnLst/>
              <a:rect l="l" t="t" r="r" b="b"/>
              <a:pathLst>
                <a:path w="4589" h="4588" extrusionOk="0">
                  <a:moveTo>
                    <a:pt x="2295" y="0"/>
                  </a:moveTo>
                  <a:cubicBezTo>
                    <a:pt x="1036" y="0"/>
                    <a:pt x="1" y="1015"/>
                    <a:pt x="1" y="2294"/>
                  </a:cubicBezTo>
                  <a:cubicBezTo>
                    <a:pt x="1" y="3553"/>
                    <a:pt x="1036" y="4588"/>
                    <a:pt x="2295" y="4588"/>
                  </a:cubicBezTo>
                  <a:cubicBezTo>
                    <a:pt x="3573" y="4588"/>
                    <a:pt x="4588" y="3553"/>
                    <a:pt x="4588" y="2294"/>
                  </a:cubicBezTo>
                  <a:cubicBezTo>
                    <a:pt x="4588" y="1015"/>
                    <a:pt x="3573" y="0"/>
                    <a:pt x="22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4"/>
            <p:cNvSpPr/>
            <p:nvPr/>
          </p:nvSpPr>
          <p:spPr>
            <a:xfrm>
              <a:off x="3487775" y="2786700"/>
              <a:ext cx="114700" cy="114700"/>
            </a:xfrm>
            <a:custGeom>
              <a:avLst/>
              <a:gdLst/>
              <a:ahLst/>
              <a:cxnLst/>
              <a:rect l="l" t="t" r="r" b="b"/>
              <a:pathLst>
                <a:path w="4588" h="4588" extrusionOk="0">
                  <a:moveTo>
                    <a:pt x="2294" y="0"/>
                  </a:moveTo>
                  <a:cubicBezTo>
                    <a:pt x="1015" y="0"/>
                    <a:pt x="0" y="1015"/>
                    <a:pt x="0" y="2294"/>
                  </a:cubicBezTo>
                  <a:cubicBezTo>
                    <a:pt x="0" y="3553"/>
                    <a:pt x="1015" y="4588"/>
                    <a:pt x="2294" y="4588"/>
                  </a:cubicBezTo>
                  <a:cubicBezTo>
                    <a:pt x="3552" y="4588"/>
                    <a:pt x="4587" y="3553"/>
                    <a:pt x="4587" y="2294"/>
                  </a:cubicBezTo>
                  <a:cubicBezTo>
                    <a:pt x="4587" y="1015"/>
                    <a:pt x="3552" y="0"/>
                    <a:pt x="2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4"/>
            <p:cNvSpPr/>
            <p:nvPr/>
          </p:nvSpPr>
          <p:spPr>
            <a:xfrm>
              <a:off x="3741475" y="2786700"/>
              <a:ext cx="114725" cy="114700"/>
            </a:xfrm>
            <a:custGeom>
              <a:avLst/>
              <a:gdLst/>
              <a:ahLst/>
              <a:cxnLst/>
              <a:rect l="l" t="t" r="r" b="b"/>
              <a:pathLst>
                <a:path w="4589" h="4588" extrusionOk="0">
                  <a:moveTo>
                    <a:pt x="2294" y="0"/>
                  </a:moveTo>
                  <a:cubicBezTo>
                    <a:pt x="1036" y="0"/>
                    <a:pt x="1" y="1015"/>
                    <a:pt x="1" y="2294"/>
                  </a:cubicBezTo>
                  <a:cubicBezTo>
                    <a:pt x="1" y="3553"/>
                    <a:pt x="1036" y="4588"/>
                    <a:pt x="2294" y="4588"/>
                  </a:cubicBezTo>
                  <a:cubicBezTo>
                    <a:pt x="3553" y="4588"/>
                    <a:pt x="4588" y="3553"/>
                    <a:pt x="4588" y="2294"/>
                  </a:cubicBezTo>
                  <a:cubicBezTo>
                    <a:pt x="4588" y="1015"/>
                    <a:pt x="3553" y="0"/>
                    <a:pt x="2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4"/>
            <p:cNvSpPr/>
            <p:nvPr/>
          </p:nvSpPr>
          <p:spPr>
            <a:xfrm>
              <a:off x="3995700" y="2786700"/>
              <a:ext cx="114200" cy="114700"/>
            </a:xfrm>
            <a:custGeom>
              <a:avLst/>
              <a:gdLst/>
              <a:ahLst/>
              <a:cxnLst/>
              <a:rect l="l" t="t" r="r" b="b"/>
              <a:pathLst>
                <a:path w="4568" h="4588" extrusionOk="0">
                  <a:moveTo>
                    <a:pt x="2274" y="0"/>
                  </a:moveTo>
                  <a:cubicBezTo>
                    <a:pt x="1016" y="0"/>
                    <a:pt x="1" y="1015"/>
                    <a:pt x="1" y="2294"/>
                  </a:cubicBezTo>
                  <a:cubicBezTo>
                    <a:pt x="1" y="3553"/>
                    <a:pt x="1016" y="4588"/>
                    <a:pt x="2274" y="4588"/>
                  </a:cubicBezTo>
                  <a:cubicBezTo>
                    <a:pt x="3553" y="4588"/>
                    <a:pt x="4568" y="3553"/>
                    <a:pt x="4568" y="2294"/>
                  </a:cubicBezTo>
                  <a:cubicBezTo>
                    <a:pt x="4568" y="1015"/>
                    <a:pt x="3553" y="0"/>
                    <a:pt x="22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>
              <a:off x="4249425" y="2786700"/>
              <a:ext cx="114725" cy="114700"/>
            </a:xfrm>
            <a:custGeom>
              <a:avLst/>
              <a:gdLst/>
              <a:ahLst/>
              <a:cxnLst/>
              <a:rect l="l" t="t" r="r" b="b"/>
              <a:pathLst>
                <a:path w="4589" h="4588" extrusionOk="0">
                  <a:moveTo>
                    <a:pt x="2294" y="0"/>
                  </a:moveTo>
                  <a:cubicBezTo>
                    <a:pt x="1016" y="0"/>
                    <a:pt x="1" y="1015"/>
                    <a:pt x="1" y="2294"/>
                  </a:cubicBezTo>
                  <a:cubicBezTo>
                    <a:pt x="1" y="3553"/>
                    <a:pt x="1016" y="4588"/>
                    <a:pt x="2294" y="4588"/>
                  </a:cubicBezTo>
                  <a:cubicBezTo>
                    <a:pt x="3553" y="4588"/>
                    <a:pt x="4588" y="3553"/>
                    <a:pt x="4588" y="2294"/>
                  </a:cubicBezTo>
                  <a:cubicBezTo>
                    <a:pt x="4588" y="1015"/>
                    <a:pt x="3553" y="0"/>
                    <a:pt x="2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720000" y="1120776"/>
            <a:ext cx="7704000" cy="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oogle Shape;130;p13"/>
          <p:cNvGrpSpPr/>
          <p:nvPr/>
        </p:nvGrpSpPr>
        <p:grpSpPr>
          <a:xfrm>
            <a:off x="252450" y="286275"/>
            <a:ext cx="921550" cy="253225"/>
            <a:chOff x="5690050" y="3400200"/>
            <a:chExt cx="921550" cy="253225"/>
          </a:xfrm>
        </p:grpSpPr>
        <p:sp>
          <p:nvSpPr>
            <p:cNvPr id="131" name="Google Shape;131;p13"/>
            <p:cNvSpPr/>
            <p:nvPr/>
          </p:nvSpPr>
          <p:spPr>
            <a:xfrm>
              <a:off x="5690050" y="3400200"/>
              <a:ext cx="54325" cy="54325"/>
            </a:xfrm>
            <a:custGeom>
              <a:avLst/>
              <a:gdLst/>
              <a:ahLst/>
              <a:cxnLst/>
              <a:rect l="l" t="t" r="r" b="b"/>
              <a:pathLst>
                <a:path w="2173" h="2173" extrusionOk="0">
                  <a:moveTo>
                    <a:pt x="1097" y="0"/>
                  </a:moveTo>
                  <a:cubicBezTo>
                    <a:pt x="488" y="0"/>
                    <a:pt x="1" y="487"/>
                    <a:pt x="1" y="1076"/>
                  </a:cubicBezTo>
                  <a:cubicBezTo>
                    <a:pt x="1" y="1685"/>
                    <a:pt x="488" y="2172"/>
                    <a:pt x="1097" y="2172"/>
                  </a:cubicBezTo>
                  <a:cubicBezTo>
                    <a:pt x="1685" y="2172"/>
                    <a:pt x="2173" y="1685"/>
                    <a:pt x="2173" y="1076"/>
                  </a:cubicBezTo>
                  <a:cubicBezTo>
                    <a:pt x="2173" y="487"/>
                    <a:pt x="1685" y="0"/>
                    <a:pt x="1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5906725" y="3400200"/>
              <a:ext cx="54325" cy="54325"/>
            </a:xfrm>
            <a:custGeom>
              <a:avLst/>
              <a:gdLst/>
              <a:ahLst/>
              <a:cxnLst/>
              <a:rect l="l" t="t" r="r" b="b"/>
              <a:pathLst>
                <a:path w="2173" h="2173" extrusionOk="0">
                  <a:moveTo>
                    <a:pt x="1097" y="0"/>
                  </a:moveTo>
                  <a:cubicBezTo>
                    <a:pt x="488" y="0"/>
                    <a:pt x="1" y="487"/>
                    <a:pt x="1" y="1076"/>
                  </a:cubicBezTo>
                  <a:cubicBezTo>
                    <a:pt x="1" y="1685"/>
                    <a:pt x="488" y="2172"/>
                    <a:pt x="1097" y="2172"/>
                  </a:cubicBezTo>
                  <a:cubicBezTo>
                    <a:pt x="1686" y="2172"/>
                    <a:pt x="2173" y="1685"/>
                    <a:pt x="2173" y="1076"/>
                  </a:cubicBezTo>
                  <a:cubicBezTo>
                    <a:pt x="2173" y="487"/>
                    <a:pt x="1686" y="0"/>
                    <a:pt x="1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123400" y="3400200"/>
              <a:ext cx="54325" cy="54325"/>
            </a:xfrm>
            <a:custGeom>
              <a:avLst/>
              <a:gdLst/>
              <a:ahLst/>
              <a:cxnLst/>
              <a:rect l="l" t="t" r="r" b="b"/>
              <a:pathLst>
                <a:path w="2173" h="2173" extrusionOk="0">
                  <a:moveTo>
                    <a:pt x="1097" y="0"/>
                  </a:moveTo>
                  <a:cubicBezTo>
                    <a:pt x="488" y="0"/>
                    <a:pt x="1" y="487"/>
                    <a:pt x="1" y="1076"/>
                  </a:cubicBezTo>
                  <a:cubicBezTo>
                    <a:pt x="1" y="1685"/>
                    <a:pt x="488" y="2172"/>
                    <a:pt x="1097" y="2172"/>
                  </a:cubicBezTo>
                  <a:cubicBezTo>
                    <a:pt x="1686" y="2172"/>
                    <a:pt x="2173" y="1685"/>
                    <a:pt x="2173" y="1076"/>
                  </a:cubicBezTo>
                  <a:cubicBezTo>
                    <a:pt x="2173" y="487"/>
                    <a:pt x="1686" y="0"/>
                    <a:pt x="1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340075" y="3400200"/>
              <a:ext cx="54850" cy="54325"/>
            </a:xfrm>
            <a:custGeom>
              <a:avLst/>
              <a:gdLst/>
              <a:ahLst/>
              <a:cxnLst/>
              <a:rect l="l" t="t" r="r" b="b"/>
              <a:pathLst>
                <a:path w="2194" h="2173" extrusionOk="0">
                  <a:moveTo>
                    <a:pt x="1097" y="0"/>
                  </a:moveTo>
                  <a:cubicBezTo>
                    <a:pt x="488" y="0"/>
                    <a:pt x="1" y="487"/>
                    <a:pt x="1" y="1076"/>
                  </a:cubicBezTo>
                  <a:cubicBezTo>
                    <a:pt x="1" y="1685"/>
                    <a:pt x="488" y="2172"/>
                    <a:pt x="1097" y="2172"/>
                  </a:cubicBezTo>
                  <a:cubicBezTo>
                    <a:pt x="1706" y="2172"/>
                    <a:pt x="2193" y="1685"/>
                    <a:pt x="2193" y="1076"/>
                  </a:cubicBezTo>
                  <a:cubicBezTo>
                    <a:pt x="2193" y="487"/>
                    <a:pt x="1706" y="0"/>
                    <a:pt x="1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6556775" y="3400200"/>
              <a:ext cx="54825" cy="54325"/>
            </a:xfrm>
            <a:custGeom>
              <a:avLst/>
              <a:gdLst/>
              <a:ahLst/>
              <a:cxnLst/>
              <a:rect l="l" t="t" r="r" b="b"/>
              <a:pathLst>
                <a:path w="2193" h="2173" extrusionOk="0">
                  <a:moveTo>
                    <a:pt x="1096" y="0"/>
                  </a:moveTo>
                  <a:cubicBezTo>
                    <a:pt x="487" y="0"/>
                    <a:pt x="0" y="487"/>
                    <a:pt x="0" y="1076"/>
                  </a:cubicBezTo>
                  <a:cubicBezTo>
                    <a:pt x="0" y="1685"/>
                    <a:pt x="487" y="2172"/>
                    <a:pt x="1096" y="2172"/>
                  </a:cubicBezTo>
                  <a:cubicBezTo>
                    <a:pt x="1705" y="2172"/>
                    <a:pt x="2192" y="1685"/>
                    <a:pt x="2192" y="1076"/>
                  </a:cubicBezTo>
                  <a:cubicBezTo>
                    <a:pt x="2192" y="487"/>
                    <a:pt x="1705" y="0"/>
                    <a:pt x="10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5690050" y="3598600"/>
              <a:ext cx="54325" cy="54825"/>
            </a:xfrm>
            <a:custGeom>
              <a:avLst/>
              <a:gdLst/>
              <a:ahLst/>
              <a:cxnLst/>
              <a:rect l="l" t="t" r="r" b="b"/>
              <a:pathLst>
                <a:path w="2173" h="2193" extrusionOk="0">
                  <a:moveTo>
                    <a:pt x="1097" y="1"/>
                  </a:moveTo>
                  <a:cubicBezTo>
                    <a:pt x="488" y="1"/>
                    <a:pt x="1" y="488"/>
                    <a:pt x="1" y="1097"/>
                  </a:cubicBezTo>
                  <a:cubicBezTo>
                    <a:pt x="1" y="1706"/>
                    <a:pt x="488" y="2193"/>
                    <a:pt x="1097" y="2193"/>
                  </a:cubicBezTo>
                  <a:cubicBezTo>
                    <a:pt x="1685" y="2193"/>
                    <a:pt x="2173" y="1706"/>
                    <a:pt x="2173" y="1097"/>
                  </a:cubicBezTo>
                  <a:cubicBezTo>
                    <a:pt x="2173" y="488"/>
                    <a:pt x="1685" y="1"/>
                    <a:pt x="10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5906725" y="3598600"/>
              <a:ext cx="54325" cy="54825"/>
            </a:xfrm>
            <a:custGeom>
              <a:avLst/>
              <a:gdLst/>
              <a:ahLst/>
              <a:cxnLst/>
              <a:rect l="l" t="t" r="r" b="b"/>
              <a:pathLst>
                <a:path w="2173" h="2193" extrusionOk="0">
                  <a:moveTo>
                    <a:pt x="1097" y="1"/>
                  </a:moveTo>
                  <a:cubicBezTo>
                    <a:pt x="488" y="1"/>
                    <a:pt x="1" y="488"/>
                    <a:pt x="1" y="1097"/>
                  </a:cubicBezTo>
                  <a:cubicBezTo>
                    <a:pt x="1" y="1706"/>
                    <a:pt x="488" y="2193"/>
                    <a:pt x="1097" y="2193"/>
                  </a:cubicBezTo>
                  <a:cubicBezTo>
                    <a:pt x="1686" y="2193"/>
                    <a:pt x="2173" y="1706"/>
                    <a:pt x="2173" y="1097"/>
                  </a:cubicBezTo>
                  <a:cubicBezTo>
                    <a:pt x="2173" y="488"/>
                    <a:pt x="1686" y="1"/>
                    <a:pt x="10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6123400" y="3598600"/>
              <a:ext cx="54325" cy="54825"/>
            </a:xfrm>
            <a:custGeom>
              <a:avLst/>
              <a:gdLst/>
              <a:ahLst/>
              <a:cxnLst/>
              <a:rect l="l" t="t" r="r" b="b"/>
              <a:pathLst>
                <a:path w="2173" h="2193" extrusionOk="0">
                  <a:moveTo>
                    <a:pt x="1097" y="1"/>
                  </a:moveTo>
                  <a:cubicBezTo>
                    <a:pt x="488" y="1"/>
                    <a:pt x="1" y="488"/>
                    <a:pt x="1" y="1097"/>
                  </a:cubicBezTo>
                  <a:cubicBezTo>
                    <a:pt x="1" y="1706"/>
                    <a:pt x="488" y="2193"/>
                    <a:pt x="1097" y="2193"/>
                  </a:cubicBezTo>
                  <a:cubicBezTo>
                    <a:pt x="1686" y="2193"/>
                    <a:pt x="2173" y="1706"/>
                    <a:pt x="2173" y="1097"/>
                  </a:cubicBezTo>
                  <a:cubicBezTo>
                    <a:pt x="2173" y="488"/>
                    <a:pt x="1686" y="1"/>
                    <a:pt x="10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6340075" y="3598600"/>
              <a:ext cx="54850" cy="54825"/>
            </a:xfrm>
            <a:custGeom>
              <a:avLst/>
              <a:gdLst/>
              <a:ahLst/>
              <a:cxnLst/>
              <a:rect l="l" t="t" r="r" b="b"/>
              <a:pathLst>
                <a:path w="2194" h="2193" extrusionOk="0">
                  <a:moveTo>
                    <a:pt x="1097" y="1"/>
                  </a:moveTo>
                  <a:cubicBezTo>
                    <a:pt x="488" y="1"/>
                    <a:pt x="1" y="488"/>
                    <a:pt x="1" y="1097"/>
                  </a:cubicBezTo>
                  <a:cubicBezTo>
                    <a:pt x="1" y="1706"/>
                    <a:pt x="488" y="2193"/>
                    <a:pt x="1097" y="2193"/>
                  </a:cubicBezTo>
                  <a:cubicBezTo>
                    <a:pt x="1706" y="2193"/>
                    <a:pt x="2193" y="1706"/>
                    <a:pt x="2193" y="1097"/>
                  </a:cubicBezTo>
                  <a:cubicBezTo>
                    <a:pt x="2193" y="488"/>
                    <a:pt x="1706" y="1"/>
                    <a:pt x="10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6556775" y="359860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extrusionOk="0">
                  <a:moveTo>
                    <a:pt x="1096" y="1"/>
                  </a:moveTo>
                  <a:cubicBezTo>
                    <a:pt x="487" y="1"/>
                    <a:pt x="0" y="488"/>
                    <a:pt x="0" y="1097"/>
                  </a:cubicBezTo>
                  <a:cubicBezTo>
                    <a:pt x="0" y="1706"/>
                    <a:pt x="487" y="2193"/>
                    <a:pt x="1096" y="2193"/>
                  </a:cubicBezTo>
                  <a:cubicBezTo>
                    <a:pt x="1705" y="2193"/>
                    <a:pt x="2192" y="1706"/>
                    <a:pt x="2192" y="1097"/>
                  </a:cubicBezTo>
                  <a:cubicBezTo>
                    <a:pt x="2192" y="488"/>
                    <a:pt x="1705" y="1"/>
                    <a:pt x="10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Google Shape;141;p13"/>
          <p:cNvGrpSpPr/>
          <p:nvPr/>
        </p:nvGrpSpPr>
        <p:grpSpPr>
          <a:xfrm>
            <a:off x="-109600" y="0"/>
            <a:ext cx="9353825" cy="5143500"/>
            <a:chOff x="-109600" y="0"/>
            <a:chExt cx="9353825" cy="5143500"/>
          </a:xfrm>
        </p:grpSpPr>
        <p:sp>
          <p:nvSpPr>
            <p:cNvPr id="142" name="Google Shape;142;p13"/>
            <p:cNvSpPr/>
            <p:nvPr/>
          </p:nvSpPr>
          <p:spPr>
            <a:xfrm>
              <a:off x="-109600" y="499470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-100175" y="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" name="Google Shape;144;p13"/>
          <p:cNvGrpSpPr/>
          <p:nvPr/>
        </p:nvGrpSpPr>
        <p:grpSpPr>
          <a:xfrm>
            <a:off x="252456" y="808883"/>
            <a:ext cx="8667123" cy="3852248"/>
            <a:chOff x="252456" y="808883"/>
            <a:chExt cx="8667123" cy="3852248"/>
          </a:xfrm>
        </p:grpSpPr>
        <p:sp>
          <p:nvSpPr>
            <p:cNvPr id="145" name="Google Shape;145;p13"/>
            <p:cNvSpPr/>
            <p:nvPr/>
          </p:nvSpPr>
          <p:spPr>
            <a:xfrm rot="5400000">
              <a:off x="252456" y="2230108"/>
              <a:ext cx="114248" cy="114248"/>
            </a:xfrm>
            <a:custGeom>
              <a:avLst/>
              <a:gdLst/>
              <a:ahLst/>
              <a:cxnLst/>
              <a:rect l="l" t="t" r="r" b="b"/>
              <a:pathLst>
                <a:path w="2680" h="2680" extrusionOk="0">
                  <a:moveTo>
                    <a:pt x="1259" y="0"/>
                  </a:moveTo>
                  <a:cubicBezTo>
                    <a:pt x="1137" y="0"/>
                    <a:pt x="1015" y="102"/>
                    <a:pt x="1015" y="224"/>
                  </a:cubicBezTo>
                  <a:lnTo>
                    <a:pt x="1015" y="1035"/>
                  </a:lnTo>
                  <a:lnTo>
                    <a:pt x="224" y="1035"/>
                  </a:lnTo>
                  <a:cubicBezTo>
                    <a:pt x="102" y="1035"/>
                    <a:pt x="0" y="1137"/>
                    <a:pt x="0" y="1259"/>
                  </a:cubicBezTo>
                  <a:lnTo>
                    <a:pt x="0" y="1421"/>
                  </a:lnTo>
                  <a:cubicBezTo>
                    <a:pt x="0" y="1543"/>
                    <a:pt x="102" y="1644"/>
                    <a:pt x="224" y="1644"/>
                  </a:cubicBezTo>
                  <a:lnTo>
                    <a:pt x="1015" y="1644"/>
                  </a:lnTo>
                  <a:lnTo>
                    <a:pt x="1015" y="2456"/>
                  </a:lnTo>
                  <a:cubicBezTo>
                    <a:pt x="1015" y="2578"/>
                    <a:pt x="1137" y="2680"/>
                    <a:pt x="1259" y="2680"/>
                  </a:cubicBezTo>
                  <a:lnTo>
                    <a:pt x="1421" y="2680"/>
                  </a:lnTo>
                  <a:cubicBezTo>
                    <a:pt x="1543" y="2680"/>
                    <a:pt x="1644" y="2578"/>
                    <a:pt x="1644" y="2456"/>
                  </a:cubicBezTo>
                  <a:lnTo>
                    <a:pt x="1644" y="1644"/>
                  </a:lnTo>
                  <a:lnTo>
                    <a:pt x="2456" y="1644"/>
                  </a:lnTo>
                  <a:cubicBezTo>
                    <a:pt x="2578" y="1644"/>
                    <a:pt x="2680" y="1543"/>
                    <a:pt x="2680" y="1421"/>
                  </a:cubicBezTo>
                  <a:lnTo>
                    <a:pt x="2680" y="1259"/>
                  </a:lnTo>
                  <a:cubicBezTo>
                    <a:pt x="2680" y="1137"/>
                    <a:pt x="2578" y="1035"/>
                    <a:pt x="2456" y="1035"/>
                  </a:cubicBezTo>
                  <a:lnTo>
                    <a:pt x="1644" y="1035"/>
                  </a:lnTo>
                  <a:lnTo>
                    <a:pt x="1644" y="224"/>
                  </a:lnTo>
                  <a:cubicBezTo>
                    <a:pt x="1644" y="102"/>
                    <a:pt x="1543" y="0"/>
                    <a:pt x="14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 rot="5400000">
              <a:off x="8805331" y="808883"/>
              <a:ext cx="114248" cy="114248"/>
            </a:xfrm>
            <a:custGeom>
              <a:avLst/>
              <a:gdLst/>
              <a:ahLst/>
              <a:cxnLst/>
              <a:rect l="l" t="t" r="r" b="b"/>
              <a:pathLst>
                <a:path w="2680" h="2680" extrusionOk="0">
                  <a:moveTo>
                    <a:pt x="1259" y="0"/>
                  </a:moveTo>
                  <a:cubicBezTo>
                    <a:pt x="1137" y="0"/>
                    <a:pt x="1015" y="102"/>
                    <a:pt x="1015" y="224"/>
                  </a:cubicBezTo>
                  <a:lnTo>
                    <a:pt x="1015" y="1035"/>
                  </a:lnTo>
                  <a:lnTo>
                    <a:pt x="224" y="1035"/>
                  </a:lnTo>
                  <a:cubicBezTo>
                    <a:pt x="102" y="1035"/>
                    <a:pt x="0" y="1137"/>
                    <a:pt x="0" y="1259"/>
                  </a:cubicBezTo>
                  <a:lnTo>
                    <a:pt x="0" y="1421"/>
                  </a:lnTo>
                  <a:cubicBezTo>
                    <a:pt x="0" y="1543"/>
                    <a:pt x="102" y="1644"/>
                    <a:pt x="224" y="1644"/>
                  </a:cubicBezTo>
                  <a:lnTo>
                    <a:pt x="1015" y="1644"/>
                  </a:lnTo>
                  <a:lnTo>
                    <a:pt x="1015" y="2456"/>
                  </a:lnTo>
                  <a:cubicBezTo>
                    <a:pt x="1015" y="2578"/>
                    <a:pt x="1137" y="2680"/>
                    <a:pt x="1259" y="2680"/>
                  </a:cubicBezTo>
                  <a:lnTo>
                    <a:pt x="1421" y="2680"/>
                  </a:lnTo>
                  <a:cubicBezTo>
                    <a:pt x="1543" y="2680"/>
                    <a:pt x="1644" y="2578"/>
                    <a:pt x="1644" y="2456"/>
                  </a:cubicBezTo>
                  <a:lnTo>
                    <a:pt x="1644" y="1644"/>
                  </a:lnTo>
                  <a:lnTo>
                    <a:pt x="2456" y="1644"/>
                  </a:lnTo>
                  <a:cubicBezTo>
                    <a:pt x="2578" y="1644"/>
                    <a:pt x="2680" y="1543"/>
                    <a:pt x="2680" y="1421"/>
                  </a:cubicBezTo>
                  <a:lnTo>
                    <a:pt x="2680" y="1259"/>
                  </a:lnTo>
                  <a:cubicBezTo>
                    <a:pt x="2680" y="1137"/>
                    <a:pt x="2578" y="1035"/>
                    <a:pt x="2456" y="1035"/>
                  </a:cubicBezTo>
                  <a:lnTo>
                    <a:pt x="1644" y="1035"/>
                  </a:lnTo>
                  <a:lnTo>
                    <a:pt x="1644" y="224"/>
                  </a:lnTo>
                  <a:cubicBezTo>
                    <a:pt x="1644" y="102"/>
                    <a:pt x="1543" y="0"/>
                    <a:pt x="14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 rot="5400000">
              <a:off x="8546981" y="4546883"/>
              <a:ext cx="114248" cy="114248"/>
            </a:xfrm>
            <a:custGeom>
              <a:avLst/>
              <a:gdLst/>
              <a:ahLst/>
              <a:cxnLst/>
              <a:rect l="l" t="t" r="r" b="b"/>
              <a:pathLst>
                <a:path w="2680" h="2680" extrusionOk="0">
                  <a:moveTo>
                    <a:pt x="1259" y="0"/>
                  </a:moveTo>
                  <a:cubicBezTo>
                    <a:pt x="1137" y="0"/>
                    <a:pt x="1015" y="102"/>
                    <a:pt x="1015" y="224"/>
                  </a:cubicBezTo>
                  <a:lnTo>
                    <a:pt x="1015" y="1035"/>
                  </a:lnTo>
                  <a:lnTo>
                    <a:pt x="224" y="1035"/>
                  </a:lnTo>
                  <a:cubicBezTo>
                    <a:pt x="102" y="1035"/>
                    <a:pt x="0" y="1137"/>
                    <a:pt x="0" y="1259"/>
                  </a:cubicBezTo>
                  <a:lnTo>
                    <a:pt x="0" y="1421"/>
                  </a:lnTo>
                  <a:cubicBezTo>
                    <a:pt x="0" y="1543"/>
                    <a:pt x="102" y="1644"/>
                    <a:pt x="224" y="1644"/>
                  </a:cubicBezTo>
                  <a:lnTo>
                    <a:pt x="1015" y="1644"/>
                  </a:lnTo>
                  <a:lnTo>
                    <a:pt x="1015" y="2456"/>
                  </a:lnTo>
                  <a:cubicBezTo>
                    <a:pt x="1015" y="2578"/>
                    <a:pt x="1137" y="2680"/>
                    <a:pt x="1259" y="2680"/>
                  </a:cubicBezTo>
                  <a:lnTo>
                    <a:pt x="1421" y="2680"/>
                  </a:lnTo>
                  <a:cubicBezTo>
                    <a:pt x="1543" y="2680"/>
                    <a:pt x="1644" y="2578"/>
                    <a:pt x="1644" y="2456"/>
                  </a:cubicBezTo>
                  <a:lnTo>
                    <a:pt x="1644" y="1644"/>
                  </a:lnTo>
                  <a:lnTo>
                    <a:pt x="2456" y="1644"/>
                  </a:lnTo>
                  <a:cubicBezTo>
                    <a:pt x="2578" y="1644"/>
                    <a:pt x="2680" y="1543"/>
                    <a:pt x="2680" y="1421"/>
                  </a:cubicBezTo>
                  <a:lnTo>
                    <a:pt x="2680" y="1259"/>
                  </a:lnTo>
                  <a:cubicBezTo>
                    <a:pt x="2680" y="1137"/>
                    <a:pt x="2578" y="1035"/>
                    <a:pt x="2456" y="1035"/>
                  </a:cubicBezTo>
                  <a:lnTo>
                    <a:pt x="1644" y="1035"/>
                  </a:lnTo>
                  <a:lnTo>
                    <a:pt x="1644" y="224"/>
                  </a:lnTo>
                  <a:cubicBezTo>
                    <a:pt x="1644" y="102"/>
                    <a:pt x="1543" y="0"/>
                    <a:pt x="14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8" name="Google Shape;148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3"/>
          <p:cNvSpPr txBox="1">
            <a:spLocks noGrp="1"/>
          </p:cNvSpPr>
          <p:nvPr>
            <p:ph type="subTitle" idx="1"/>
          </p:nvPr>
        </p:nvSpPr>
        <p:spPr>
          <a:xfrm>
            <a:off x="2098175" y="1731556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13"/>
          <p:cNvSpPr txBox="1">
            <a:spLocks noGrp="1"/>
          </p:cNvSpPr>
          <p:nvPr>
            <p:ph type="subTitle" idx="2"/>
          </p:nvPr>
        </p:nvSpPr>
        <p:spPr>
          <a:xfrm>
            <a:off x="2098175" y="2712906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3"/>
          <p:cNvSpPr txBox="1">
            <a:spLocks noGrp="1"/>
          </p:cNvSpPr>
          <p:nvPr>
            <p:ph type="subTitle" idx="3"/>
          </p:nvPr>
        </p:nvSpPr>
        <p:spPr>
          <a:xfrm>
            <a:off x="5856599" y="16574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13"/>
          <p:cNvSpPr txBox="1">
            <a:spLocks noGrp="1"/>
          </p:cNvSpPr>
          <p:nvPr>
            <p:ph type="subTitle" idx="4"/>
          </p:nvPr>
        </p:nvSpPr>
        <p:spPr>
          <a:xfrm>
            <a:off x="5856599" y="273345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13"/>
          <p:cNvSpPr txBox="1">
            <a:spLocks noGrp="1"/>
          </p:cNvSpPr>
          <p:nvPr>
            <p:ph type="subTitle" idx="5"/>
          </p:nvPr>
        </p:nvSpPr>
        <p:spPr>
          <a:xfrm>
            <a:off x="2098175" y="3694268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3"/>
          <p:cNvSpPr txBox="1">
            <a:spLocks noGrp="1"/>
          </p:cNvSpPr>
          <p:nvPr>
            <p:ph type="subTitle" idx="6"/>
          </p:nvPr>
        </p:nvSpPr>
        <p:spPr>
          <a:xfrm>
            <a:off x="5856599" y="3700725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3"/>
          <p:cNvSpPr txBox="1">
            <a:spLocks noGrp="1"/>
          </p:cNvSpPr>
          <p:nvPr>
            <p:ph type="title" idx="7" hasCustomPrompt="1"/>
          </p:nvPr>
        </p:nvSpPr>
        <p:spPr>
          <a:xfrm>
            <a:off x="1363475" y="162157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6" name="Google Shape;156;p13"/>
          <p:cNvSpPr txBox="1">
            <a:spLocks noGrp="1"/>
          </p:cNvSpPr>
          <p:nvPr>
            <p:ph type="title" idx="8" hasCustomPrompt="1"/>
          </p:nvPr>
        </p:nvSpPr>
        <p:spPr>
          <a:xfrm>
            <a:off x="5121899" y="162157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7" name="Google Shape;157;p13"/>
          <p:cNvSpPr txBox="1">
            <a:spLocks noGrp="1"/>
          </p:cNvSpPr>
          <p:nvPr>
            <p:ph type="title" idx="9" hasCustomPrompt="1"/>
          </p:nvPr>
        </p:nvSpPr>
        <p:spPr>
          <a:xfrm>
            <a:off x="1363471" y="2621575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8" name="Google Shape;158;p13"/>
          <p:cNvSpPr txBox="1">
            <a:spLocks noGrp="1"/>
          </p:cNvSpPr>
          <p:nvPr>
            <p:ph type="title" idx="13" hasCustomPrompt="1"/>
          </p:nvPr>
        </p:nvSpPr>
        <p:spPr>
          <a:xfrm>
            <a:off x="5121899" y="2599404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9" name="Google Shape;159;p13"/>
          <p:cNvSpPr txBox="1">
            <a:spLocks noGrp="1"/>
          </p:cNvSpPr>
          <p:nvPr>
            <p:ph type="title" idx="14" hasCustomPrompt="1"/>
          </p:nvPr>
        </p:nvSpPr>
        <p:spPr>
          <a:xfrm>
            <a:off x="1402449" y="3635175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0" name="Google Shape;160;p13"/>
          <p:cNvSpPr txBox="1">
            <a:spLocks noGrp="1"/>
          </p:cNvSpPr>
          <p:nvPr>
            <p:ph type="title" idx="15" hasCustomPrompt="1"/>
          </p:nvPr>
        </p:nvSpPr>
        <p:spPr>
          <a:xfrm>
            <a:off x="5121899" y="3625154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1" name="Google Shape;161;p13"/>
          <p:cNvSpPr txBox="1">
            <a:spLocks noGrp="1"/>
          </p:cNvSpPr>
          <p:nvPr>
            <p:ph type="subTitle" idx="16"/>
          </p:nvPr>
        </p:nvSpPr>
        <p:spPr>
          <a:xfrm>
            <a:off x="2098175" y="1475874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2" name="Google Shape;162;p13"/>
          <p:cNvSpPr txBox="1">
            <a:spLocks noGrp="1"/>
          </p:cNvSpPr>
          <p:nvPr>
            <p:ph type="subTitle" idx="17"/>
          </p:nvPr>
        </p:nvSpPr>
        <p:spPr>
          <a:xfrm>
            <a:off x="2098175" y="2457224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3" name="Google Shape;163;p13"/>
          <p:cNvSpPr txBox="1">
            <a:spLocks noGrp="1"/>
          </p:cNvSpPr>
          <p:nvPr>
            <p:ph type="subTitle" idx="18"/>
          </p:nvPr>
        </p:nvSpPr>
        <p:spPr>
          <a:xfrm>
            <a:off x="2098175" y="3438587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4" name="Google Shape;164;p13"/>
          <p:cNvSpPr txBox="1">
            <a:spLocks noGrp="1"/>
          </p:cNvSpPr>
          <p:nvPr>
            <p:ph type="subTitle" idx="19"/>
          </p:nvPr>
        </p:nvSpPr>
        <p:spPr>
          <a:xfrm>
            <a:off x="5856599" y="14012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5" name="Google Shape;165;p13"/>
          <p:cNvSpPr txBox="1">
            <a:spLocks noGrp="1"/>
          </p:cNvSpPr>
          <p:nvPr>
            <p:ph type="subTitle" idx="20"/>
          </p:nvPr>
        </p:nvSpPr>
        <p:spPr>
          <a:xfrm>
            <a:off x="5856599" y="247725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6" name="Google Shape;166;p13"/>
          <p:cNvSpPr txBox="1">
            <a:spLocks noGrp="1"/>
          </p:cNvSpPr>
          <p:nvPr>
            <p:ph type="subTitle" idx="21"/>
          </p:nvPr>
        </p:nvSpPr>
        <p:spPr>
          <a:xfrm>
            <a:off x="5856599" y="344452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" name="Google Shape;273;p21"/>
          <p:cNvGrpSpPr/>
          <p:nvPr/>
        </p:nvGrpSpPr>
        <p:grpSpPr>
          <a:xfrm>
            <a:off x="-109600" y="0"/>
            <a:ext cx="9353825" cy="5143500"/>
            <a:chOff x="-109600" y="0"/>
            <a:chExt cx="9353825" cy="5143500"/>
          </a:xfrm>
        </p:grpSpPr>
        <p:sp>
          <p:nvSpPr>
            <p:cNvPr id="274" name="Google Shape;274;p21"/>
            <p:cNvSpPr/>
            <p:nvPr/>
          </p:nvSpPr>
          <p:spPr>
            <a:xfrm>
              <a:off x="-109600" y="499470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1"/>
            <p:cNvSpPr/>
            <p:nvPr/>
          </p:nvSpPr>
          <p:spPr>
            <a:xfrm>
              <a:off x="-100175" y="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6" name="Google Shape;276;p21"/>
          <p:cNvSpPr/>
          <p:nvPr/>
        </p:nvSpPr>
        <p:spPr>
          <a:xfrm rot="5400000">
            <a:off x="7775900" y="-25375"/>
            <a:ext cx="1342725" cy="1393450"/>
          </a:xfrm>
          <a:custGeom>
            <a:avLst/>
            <a:gdLst/>
            <a:ahLst/>
            <a:cxnLst/>
            <a:rect l="l" t="t" r="r" b="b"/>
            <a:pathLst>
              <a:path w="53709" h="55738" extrusionOk="0">
                <a:moveTo>
                  <a:pt x="33918" y="1"/>
                </a:moveTo>
                <a:cubicBezTo>
                  <a:pt x="33532" y="18979"/>
                  <a:pt x="18715" y="34466"/>
                  <a:pt x="1" y="35927"/>
                </a:cubicBezTo>
                <a:lnTo>
                  <a:pt x="1" y="55738"/>
                </a:lnTo>
                <a:cubicBezTo>
                  <a:pt x="29635" y="54256"/>
                  <a:pt x="53302" y="29879"/>
                  <a:pt x="5370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1"/>
          <p:cNvSpPr/>
          <p:nvPr/>
        </p:nvSpPr>
        <p:spPr>
          <a:xfrm>
            <a:off x="8294045" y="3930713"/>
            <a:ext cx="735459" cy="739035"/>
          </a:xfrm>
          <a:custGeom>
            <a:avLst/>
            <a:gdLst/>
            <a:ahLst/>
            <a:cxnLst/>
            <a:rect l="l" t="t" r="r" b="b"/>
            <a:pathLst>
              <a:path w="49426" h="49658" extrusionOk="0">
                <a:moveTo>
                  <a:pt x="21150" y="0"/>
                </a:moveTo>
                <a:cubicBezTo>
                  <a:pt x="18065" y="0"/>
                  <a:pt x="16543" y="1523"/>
                  <a:pt x="16543" y="4608"/>
                </a:cubicBezTo>
                <a:cubicBezTo>
                  <a:pt x="16523" y="8262"/>
                  <a:pt x="16543" y="11915"/>
                  <a:pt x="16543" y="15569"/>
                </a:cubicBezTo>
                <a:lnTo>
                  <a:pt x="16543" y="16563"/>
                </a:lnTo>
                <a:lnTo>
                  <a:pt x="15629" y="16563"/>
                </a:lnTo>
                <a:cubicBezTo>
                  <a:pt x="13126" y="16563"/>
                  <a:pt x="10623" y="16554"/>
                  <a:pt x="8119" y="16554"/>
                </a:cubicBezTo>
                <a:cubicBezTo>
                  <a:pt x="6868" y="16554"/>
                  <a:pt x="5616" y="16557"/>
                  <a:pt x="4364" y="16563"/>
                </a:cubicBezTo>
                <a:cubicBezTo>
                  <a:pt x="1584" y="16563"/>
                  <a:pt x="21" y="18126"/>
                  <a:pt x="0" y="20927"/>
                </a:cubicBezTo>
                <a:cubicBezTo>
                  <a:pt x="0" y="23525"/>
                  <a:pt x="0" y="26144"/>
                  <a:pt x="0" y="28742"/>
                </a:cubicBezTo>
                <a:cubicBezTo>
                  <a:pt x="21" y="29229"/>
                  <a:pt x="41" y="29716"/>
                  <a:pt x="163" y="30183"/>
                </a:cubicBezTo>
                <a:cubicBezTo>
                  <a:pt x="650" y="32030"/>
                  <a:pt x="2152" y="33106"/>
                  <a:pt x="4243" y="33106"/>
                </a:cubicBezTo>
                <a:lnTo>
                  <a:pt x="16523" y="33106"/>
                </a:lnTo>
                <a:lnTo>
                  <a:pt x="16523" y="34121"/>
                </a:lnTo>
                <a:cubicBezTo>
                  <a:pt x="16523" y="37855"/>
                  <a:pt x="16502" y="41590"/>
                  <a:pt x="16523" y="45325"/>
                </a:cubicBezTo>
                <a:cubicBezTo>
                  <a:pt x="16543" y="48065"/>
                  <a:pt x="18146" y="49628"/>
                  <a:pt x="20887" y="49648"/>
                </a:cubicBezTo>
                <a:cubicBezTo>
                  <a:pt x="22592" y="49648"/>
                  <a:pt x="24297" y="49657"/>
                  <a:pt x="26002" y="49657"/>
                </a:cubicBezTo>
                <a:cubicBezTo>
                  <a:pt x="26854" y="49657"/>
                  <a:pt x="27707" y="49655"/>
                  <a:pt x="28559" y="49648"/>
                </a:cubicBezTo>
                <a:cubicBezTo>
                  <a:pt x="31279" y="49628"/>
                  <a:pt x="32882" y="48025"/>
                  <a:pt x="32882" y="45305"/>
                </a:cubicBezTo>
                <a:cubicBezTo>
                  <a:pt x="32882" y="41529"/>
                  <a:pt x="32882" y="37774"/>
                  <a:pt x="32882" y="34019"/>
                </a:cubicBezTo>
                <a:lnTo>
                  <a:pt x="32882" y="33106"/>
                </a:lnTo>
                <a:lnTo>
                  <a:pt x="45041" y="33106"/>
                </a:lnTo>
                <a:cubicBezTo>
                  <a:pt x="47822" y="33106"/>
                  <a:pt x="49425" y="31502"/>
                  <a:pt x="49425" y="28742"/>
                </a:cubicBezTo>
                <a:cubicBezTo>
                  <a:pt x="49425" y="26144"/>
                  <a:pt x="49425" y="23525"/>
                  <a:pt x="49425" y="20927"/>
                </a:cubicBezTo>
                <a:cubicBezTo>
                  <a:pt x="49425" y="18147"/>
                  <a:pt x="47842" y="16563"/>
                  <a:pt x="45041" y="16563"/>
                </a:cubicBezTo>
                <a:cubicBezTo>
                  <a:pt x="43789" y="16557"/>
                  <a:pt x="42537" y="16554"/>
                  <a:pt x="41286" y="16554"/>
                </a:cubicBezTo>
                <a:cubicBezTo>
                  <a:pt x="38782" y="16554"/>
                  <a:pt x="36279" y="16563"/>
                  <a:pt x="33776" y="16563"/>
                </a:cubicBezTo>
                <a:lnTo>
                  <a:pt x="32882" y="16563"/>
                </a:lnTo>
                <a:lnTo>
                  <a:pt x="32882" y="15650"/>
                </a:lnTo>
                <a:cubicBezTo>
                  <a:pt x="32882" y="11875"/>
                  <a:pt x="32882" y="8099"/>
                  <a:pt x="32882" y="4304"/>
                </a:cubicBezTo>
                <a:cubicBezTo>
                  <a:pt x="32882" y="1624"/>
                  <a:pt x="31279" y="21"/>
                  <a:pt x="286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8" name="Google Shape;278;p21"/>
          <p:cNvGrpSpPr/>
          <p:nvPr/>
        </p:nvGrpSpPr>
        <p:grpSpPr>
          <a:xfrm>
            <a:off x="244906" y="2040433"/>
            <a:ext cx="7691698" cy="2817898"/>
            <a:chOff x="244906" y="2040433"/>
            <a:chExt cx="7691698" cy="2817898"/>
          </a:xfrm>
        </p:grpSpPr>
        <p:sp>
          <p:nvSpPr>
            <p:cNvPr id="279" name="Google Shape;279;p21"/>
            <p:cNvSpPr/>
            <p:nvPr/>
          </p:nvSpPr>
          <p:spPr>
            <a:xfrm rot="5400000">
              <a:off x="7822356" y="4744083"/>
              <a:ext cx="114248" cy="114248"/>
            </a:xfrm>
            <a:custGeom>
              <a:avLst/>
              <a:gdLst/>
              <a:ahLst/>
              <a:cxnLst/>
              <a:rect l="l" t="t" r="r" b="b"/>
              <a:pathLst>
                <a:path w="2680" h="2680" extrusionOk="0">
                  <a:moveTo>
                    <a:pt x="1259" y="0"/>
                  </a:moveTo>
                  <a:cubicBezTo>
                    <a:pt x="1137" y="0"/>
                    <a:pt x="1015" y="102"/>
                    <a:pt x="1015" y="224"/>
                  </a:cubicBezTo>
                  <a:lnTo>
                    <a:pt x="1015" y="1035"/>
                  </a:lnTo>
                  <a:lnTo>
                    <a:pt x="224" y="1035"/>
                  </a:lnTo>
                  <a:cubicBezTo>
                    <a:pt x="102" y="1035"/>
                    <a:pt x="0" y="1137"/>
                    <a:pt x="0" y="1259"/>
                  </a:cubicBezTo>
                  <a:lnTo>
                    <a:pt x="0" y="1421"/>
                  </a:lnTo>
                  <a:cubicBezTo>
                    <a:pt x="0" y="1543"/>
                    <a:pt x="102" y="1644"/>
                    <a:pt x="224" y="1644"/>
                  </a:cubicBezTo>
                  <a:lnTo>
                    <a:pt x="1015" y="1644"/>
                  </a:lnTo>
                  <a:lnTo>
                    <a:pt x="1015" y="2456"/>
                  </a:lnTo>
                  <a:cubicBezTo>
                    <a:pt x="1015" y="2578"/>
                    <a:pt x="1137" y="2680"/>
                    <a:pt x="1259" y="2680"/>
                  </a:cubicBezTo>
                  <a:lnTo>
                    <a:pt x="1421" y="2680"/>
                  </a:lnTo>
                  <a:cubicBezTo>
                    <a:pt x="1543" y="2680"/>
                    <a:pt x="1644" y="2578"/>
                    <a:pt x="1644" y="2456"/>
                  </a:cubicBezTo>
                  <a:lnTo>
                    <a:pt x="1644" y="1644"/>
                  </a:lnTo>
                  <a:lnTo>
                    <a:pt x="2456" y="1644"/>
                  </a:lnTo>
                  <a:cubicBezTo>
                    <a:pt x="2578" y="1644"/>
                    <a:pt x="2680" y="1543"/>
                    <a:pt x="2680" y="1421"/>
                  </a:cubicBezTo>
                  <a:lnTo>
                    <a:pt x="2680" y="1259"/>
                  </a:lnTo>
                  <a:cubicBezTo>
                    <a:pt x="2680" y="1137"/>
                    <a:pt x="2578" y="1035"/>
                    <a:pt x="2456" y="1035"/>
                  </a:cubicBezTo>
                  <a:lnTo>
                    <a:pt x="1644" y="1035"/>
                  </a:lnTo>
                  <a:lnTo>
                    <a:pt x="1644" y="224"/>
                  </a:lnTo>
                  <a:cubicBezTo>
                    <a:pt x="1644" y="102"/>
                    <a:pt x="1543" y="0"/>
                    <a:pt x="14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1"/>
            <p:cNvSpPr/>
            <p:nvPr/>
          </p:nvSpPr>
          <p:spPr>
            <a:xfrm rot="5400000">
              <a:off x="244906" y="2040433"/>
              <a:ext cx="114248" cy="114248"/>
            </a:xfrm>
            <a:custGeom>
              <a:avLst/>
              <a:gdLst/>
              <a:ahLst/>
              <a:cxnLst/>
              <a:rect l="l" t="t" r="r" b="b"/>
              <a:pathLst>
                <a:path w="2680" h="2680" extrusionOk="0">
                  <a:moveTo>
                    <a:pt x="1259" y="0"/>
                  </a:moveTo>
                  <a:cubicBezTo>
                    <a:pt x="1137" y="0"/>
                    <a:pt x="1015" y="102"/>
                    <a:pt x="1015" y="224"/>
                  </a:cubicBezTo>
                  <a:lnTo>
                    <a:pt x="1015" y="1035"/>
                  </a:lnTo>
                  <a:lnTo>
                    <a:pt x="224" y="1035"/>
                  </a:lnTo>
                  <a:cubicBezTo>
                    <a:pt x="102" y="1035"/>
                    <a:pt x="0" y="1137"/>
                    <a:pt x="0" y="1259"/>
                  </a:cubicBezTo>
                  <a:lnTo>
                    <a:pt x="0" y="1421"/>
                  </a:lnTo>
                  <a:cubicBezTo>
                    <a:pt x="0" y="1543"/>
                    <a:pt x="102" y="1644"/>
                    <a:pt x="224" y="1644"/>
                  </a:cubicBezTo>
                  <a:lnTo>
                    <a:pt x="1015" y="1644"/>
                  </a:lnTo>
                  <a:lnTo>
                    <a:pt x="1015" y="2456"/>
                  </a:lnTo>
                  <a:cubicBezTo>
                    <a:pt x="1015" y="2578"/>
                    <a:pt x="1137" y="2680"/>
                    <a:pt x="1259" y="2680"/>
                  </a:cubicBezTo>
                  <a:lnTo>
                    <a:pt x="1421" y="2680"/>
                  </a:lnTo>
                  <a:cubicBezTo>
                    <a:pt x="1543" y="2680"/>
                    <a:pt x="1644" y="2578"/>
                    <a:pt x="1644" y="2456"/>
                  </a:cubicBezTo>
                  <a:lnTo>
                    <a:pt x="1644" y="1644"/>
                  </a:lnTo>
                  <a:lnTo>
                    <a:pt x="2456" y="1644"/>
                  </a:lnTo>
                  <a:cubicBezTo>
                    <a:pt x="2578" y="1644"/>
                    <a:pt x="2680" y="1543"/>
                    <a:pt x="2680" y="1421"/>
                  </a:cubicBezTo>
                  <a:lnTo>
                    <a:pt x="2680" y="1259"/>
                  </a:lnTo>
                  <a:cubicBezTo>
                    <a:pt x="2680" y="1137"/>
                    <a:pt x="2578" y="1035"/>
                    <a:pt x="2456" y="1035"/>
                  </a:cubicBezTo>
                  <a:lnTo>
                    <a:pt x="1644" y="1035"/>
                  </a:lnTo>
                  <a:lnTo>
                    <a:pt x="1644" y="224"/>
                  </a:lnTo>
                  <a:cubicBezTo>
                    <a:pt x="1644" y="102"/>
                    <a:pt x="1543" y="0"/>
                    <a:pt x="14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1" name="Google Shape;281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21"/>
          <p:cNvSpPr txBox="1">
            <a:spLocks noGrp="1"/>
          </p:cNvSpPr>
          <p:nvPr>
            <p:ph type="subTitle" idx="1"/>
          </p:nvPr>
        </p:nvSpPr>
        <p:spPr>
          <a:xfrm>
            <a:off x="937625" y="2840000"/>
            <a:ext cx="21753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21"/>
          <p:cNvSpPr txBox="1">
            <a:spLocks noGrp="1"/>
          </p:cNvSpPr>
          <p:nvPr>
            <p:ph type="subTitle" idx="2"/>
          </p:nvPr>
        </p:nvSpPr>
        <p:spPr>
          <a:xfrm>
            <a:off x="3484348" y="2840000"/>
            <a:ext cx="21753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21"/>
          <p:cNvSpPr txBox="1">
            <a:spLocks noGrp="1"/>
          </p:cNvSpPr>
          <p:nvPr>
            <p:ph type="subTitle" idx="3"/>
          </p:nvPr>
        </p:nvSpPr>
        <p:spPr>
          <a:xfrm>
            <a:off x="6031075" y="2840000"/>
            <a:ext cx="21753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21"/>
          <p:cNvSpPr txBox="1">
            <a:spLocks noGrp="1"/>
          </p:cNvSpPr>
          <p:nvPr>
            <p:ph type="subTitle" idx="4"/>
          </p:nvPr>
        </p:nvSpPr>
        <p:spPr>
          <a:xfrm>
            <a:off x="937625" y="2332390"/>
            <a:ext cx="2175300" cy="66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286" name="Google Shape;286;p21"/>
          <p:cNvSpPr txBox="1">
            <a:spLocks noGrp="1"/>
          </p:cNvSpPr>
          <p:nvPr>
            <p:ph type="subTitle" idx="5"/>
          </p:nvPr>
        </p:nvSpPr>
        <p:spPr>
          <a:xfrm>
            <a:off x="3484348" y="2332390"/>
            <a:ext cx="2175300" cy="66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287" name="Google Shape;287;p21"/>
          <p:cNvSpPr txBox="1">
            <a:spLocks noGrp="1"/>
          </p:cNvSpPr>
          <p:nvPr>
            <p:ph type="subTitle" idx="6"/>
          </p:nvPr>
        </p:nvSpPr>
        <p:spPr>
          <a:xfrm>
            <a:off x="6031075" y="2332390"/>
            <a:ext cx="2175300" cy="66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Google Shape;458;p30"/>
          <p:cNvGrpSpPr/>
          <p:nvPr/>
        </p:nvGrpSpPr>
        <p:grpSpPr>
          <a:xfrm>
            <a:off x="-109600" y="0"/>
            <a:ext cx="9353825" cy="5143500"/>
            <a:chOff x="-109600" y="0"/>
            <a:chExt cx="9353825" cy="5143500"/>
          </a:xfrm>
        </p:grpSpPr>
        <p:sp>
          <p:nvSpPr>
            <p:cNvPr id="459" name="Google Shape;459;p30"/>
            <p:cNvSpPr/>
            <p:nvPr/>
          </p:nvSpPr>
          <p:spPr>
            <a:xfrm>
              <a:off x="-109600" y="499470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0"/>
            <p:cNvSpPr/>
            <p:nvPr/>
          </p:nvSpPr>
          <p:spPr>
            <a:xfrm>
              <a:off x="-100175" y="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1" name="Google Shape;461;p30"/>
          <p:cNvGrpSpPr/>
          <p:nvPr/>
        </p:nvGrpSpPr>
        <p:grpSpPr>
          <a:xfrm>
            <a:off x="223231" y="808883"/>
            <a:ext cx="8696348" cy="347248"/>
            <a:chOff x="223231" y="808883"/>
            <a:chExt cx="8696348" cy="347248"/>
          </a:xfrm>
        </p:grpSpPr>
        <p:sp>
          <p:nvSpPr>
            <p:cNvPr id="462" name="Google Shape;462;p30"/>
            <p:cNvSpPr/>
            <p:nvPr/>
          </p:nvSpPr>
          <p:spPr>
            <a:xfrm rot="5400000">
              <a:off x="223231" y="1041883"/>
              <a:ext cx="114248" cy="114248"/>
            </a:xfrm>
            <a:custGeom>
              <a:avLst/>
              <a:gdLst/>
              <a:ahLst/>
              <a:cxnLst/>
              <a:rect l="l" t="t" r="r" b="b"/>
              <a:pathLst>
                <a:path w="2680" h="2680" extrusionOk="0">
                  <a:moveTo>
                    <a:pt x="1259" y="0"/>
                  </a:moveTo>
                  <a:cubicBezTo>
                    <a:pt x="1137" y="0"/>
                    <a:pt x="1015" y="102"/>
                    <a:pt x="1015" y="224"/>
                  </a:cubicBezTo>
                  <a:lnTo>
                    <a:pt x="1015" y="1035"/>
                  </a:lnTo>
                  <a:lnTo>
                    <a:pt x="224" y="1035"/>
                  </a:lnTo>
                  <a:cubicBezTo>
                    <a:pt x="102" y="1035"/>
                    <a:pt x="0" y="1137"/>
                    <a:pt x="0" y="1259"/>
                  </a:cubicBezTo>
                  <a:lnTo>
                    <a:pt x="0" y="1421"/>
                  </a:lnTo>
                  <a:cubicBezTo>
                    <a:pt x="0" y="1543"/>
                    <a:pt x="102" y="1644"/>
                    <a:pt x="224" y="1644"/>
                  </a:cubicBezTo>
                  <a:lnTo>
                    <a:pt x="1015" y="1644"/>
                  </a:lnTo>
                  <a:lnTo>
                    <a:pt x="1015" y="2456"/>
                  </a:lnTo>
                  <a:cubicBezTo>
                    <a:pt x="1015" y="2578"/>
                    <a:pt x="1137" y="2680"/>
                    <a:pt x="1259" y="2680"/>
                  </a:cubicBezTo>
                  <a:lnTo>
                    <a:pt x="1421" y="2680"/>
                  </a:lnTo>
                  <a:cubicBezTo>
                    <a:pt x="1543" y="2680"/>
                    <a:pt x="1644" y="2578"/>
                    <a:pt x="1644" y="2456"/>
                  </a:cubicBezTo>
                  <a:lnTo>
                    <a:pt x="1644" y="1644"/>
                  </a:lnTo>
                  <a:lnTo>
                    <a:pt x="2456" y="1644"/>
                  </a:lnTo>
                  <a:cubicBezTo>
                    <a:pt x="2578" y="1644"/>
                    <a:pt x="2680" y="1543"/>
                    <a:pt x="2680" y="1421"/>
                  </a:cubicBezTo>
                  <a:lnTo>
                    <a:pt x="2680" y="1259"/>
                  </a:lnTo>
                  <a:cubicBezTo>
                    <a:pt x="2680" y="1137"/>
                    <a:pt x="2578" y="1035"/>
                    <a:pt x="2456" y="1035"/>
                  </a:cubicBezTo>
                  <a:lnTo>
                    <a:pt x="1644" y="1035"/>
                  </a:lnTo>
                  <a:lnTo>
                    <a:pt x="1644" y="224"/>
                  </a:lnTo>
                  <a:cubicBezTo>
                    <a:pt x="1644" y="102"/>
                    <a:pt x="1543" y="0"/>
                    <a:pt x="14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0"/>
            <p:cNvSpPr/>
            <p:nvPr/>
          </p:nvSpPr>
          <p:spPr>
            <a:xfrm rot="5400000">
              <a:off x="8805331" y="808883"/>
              <a:ext cx="114248" cy="114248"/>
            </a:xfrm>
            <a:custGeom>
              <a:avLst/>
              <a:gdLst/>
              <a:ahLst/>
              <a:cxnLst/>
              <a:rect l="l" t="t" r="r" b="b"/>
              <a:pathLst>
                <a:path w="2680" h="2680" extrusionOk="0">
                  <a:moveTo>
                    <a:pt x="1259" y="0"/>
                  </a:moveTo>
                  <a:cubicBezTo>
                    <a:pt x="1137" y="0"/>
                    <a:pt x="1015" y="102"/>
                    <a:pt x="1015" y="224"/>
                  </a:cubicBezTo>
                  <a:lnTo>
                    <a:pt x="1015" y="1035"/>
                  </a:lnTo>
                  <a:lnTo>
                    <a:pt x="224" y="1035"/>
                  </a:lnTo>
                  <a:cubicBezTo>
                    <a:pt x="102" y="1035"/>
                    <a:pt x="0" y="1137"/>
                    <a:pt x="0" y="1259"/>
                  </a:cubicBezTo>
                  <a:lnTo>
                    <a:pt x="0" y="1421"/>
                  </a:lnTo>
                  <a:cubicBezTo>
                    <a:pt x="0" y="1543"/>
                    <a:pt x="102" y="1644"/>
                    <a:pt x="224" y="1644"/>
                  </a:cubicBezTo>
                  <a:lnTo>
                    <a:pt x="1015" y="1644"/>
                  </a:lnTo>
                  <a:lnTo>
                    <a:pt x="1015" y="2456"/>
                  </a:lnTo>
                  <a:cubicBezTo>
                    <a:pt x="1015" y="2578"/>
                    <a:pt x="1137" y="2680"/>
                    <a:pt x="1259" y="2680"/>
                  </a:cubicBezTo>
                  <a:lnTo>
                    <a:pt x="1421" y="2680"/>
                  </a:lnTo>
                  <a:cubicBezTo>
                    <a:pt x="1543" y="2680"/>
                    <a:pt x="1644" y="2578"/>
                    <a:pt x="1644" y="2456"/>
                  </a:cubicBezTo>
                  <a:lnTo>
                    <a:pt x="1644" y="1644"/>
                  </a:lnTo>
                  <a:lnTo>
                    <a:pt x="2456" y="1644"/>
                  </a:lnTo>
                  <a:cubicBezTo>
                    <a:pt x="2578" y="1644"/>
                    <a:pt x="2680" y="1543"/>
                    <a:pt x="2680" y="1421"/>
                  </a:cubicBezTo>
                  <a:lnTo>
                    <a:pt x="2680" y="1259"/>
                  </a:lnTo>
                  <a:cubicBezTo>
                    <a:pt x="2680" y="1137"/>
                    <a:pt x="2578" y="1035"/>
                    <a:pt x="2456" y="1035"/>
                  </a:cubicBezTo>
                  <a:lnTo>
                    <a:pt x="1644" y="1035"/>
                  </a:lnTo>
                  <a:lnTo>
                    <a:pt x="1644" y="224"/>
                  </a:lnTo>
                  <a:cubicBezTo>
                    <a:pt x="1644" y="102"/>
                    <a:pt x="1543" y="0"/>
                    <a:pt x="14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4" name="Google Shape;464;p30"/>
          <p:cNvSpPr/>
          <p:nvPr/>
        </p:nvSpPr>
        <p:spPr>
          <a:xfrm>
            <a:off x="8519695" y="2489050"/>
            <a:ext cx="735459" cy="739035"/>
          </a:xfrm>
          <a:custGeom>
            <a:avLst/>
            <a:gdLst/>
            <a:ahLst/>
            <a:cxnLst/>
            <a:rect l="l" t="t" r="r" b="b"/>
            <a:pathLst>
              <a:path w="49426" h="49658" extrusionOk="0">
                <a:moveTo>
                  <a:pt x="21150" y="0"/>
                </a:moveTo>
                <a:cubicBezTo>
                  <a:pt x="18065" y="0"/>
                  <a:pt x="16543" y="1523"/>
                  <a:pt x="16543" y="4608"/>
                </a:cubicBezTo>
                <a:cubicBezTo>
                  <a:pt x="16523" y="8262"/>
                  <a:pt x="16543" y="11915"/>
                  <a:pt x="16543" y="15569"/>
                </a:cubicBezTo>
                <a:lnTo>
                  <a:pt x="16543" y="16563"/>
                </a:lnTo>
                <a:lnTo>
                  <a:pt x="15629" y="16563"/>
                </a:lnTo>
                <a:cubicBezTo>
                  <a:pt x="13126" y="16563"/>
                  <a:pt x="10623" y="16554"/>
                  <a:pt x="8119" y="16554"/>
                </a:cubicBezTo>
                <a:cubicBezTo>
                  <a:pt x="6868" y="16554"/>
                  <a:pt x="5616" y="16557"/>
                  <a:pt x="4364" y="16563"/>
                </a:cubicBezTo>
                <a:cubicBezTo>
                  <a:pt x="1584" y="16563"/>
                  <a:pt x="21" y="18126"/>
                  <a:pt x="0" y="20927"/>
                </a:cubicBezTo>
                <a:cubicBezTo>
                  <a:pt x="0" y="23525"/>
                  <a:pt x="0" y="26144"/>
                  <a:pt x="0" y="28742"/>
                </a:cubicBezTo>
                <a:cubicBezTo>
                  <a:pt x="21" y="29229"/>
                  <a:pt x="41" y="29716"/>
                  <a:pt x="163" y="30183"/>
                </a:cubicBezTo>
                <a:cubicBezTo>
                  <a:pt x="650" y="32030"/>
                  <a:pt x="2152" y="33106"/>
                  <a:pt x="4243" y="33106"/>
                </a:cubicBezTo>
                <a:lnTo>
                  <a:pt x="16523" y="33106"/>
                </a:lnTo>
                <a:lnTo>
                  <a:pt x="16523" y="34121"/>
                </a:lnTo>
                <a:cubicBezTo>
                  <a:pt x="16523" y="37855"/>
                  <a:pt x="16502" y="41590"/>
                  <a:pt x="16523" y="45325"/>
                </a:cubicBezTo>
                <a:cubicBezTo>
                  <a:pt x="16543" y="48065"/>
                  <a:pt x="18146" y="49628"/>
                  <a:pt x="20887" y="49648"/>
                </a:cubicBezTo>
                <a:cubicBezTo>
                  <a:pt x="22592" y="49648"/>
                  <a:pt x="24297" y="49657"/>
                  <a:pt x="26002" y="49657"/>
                </a:cubicBezTo>
                <a:cubicBezTo>
                  <a:pt x="26854" y="49657"/>
                  <a:pt x="27707" y="49655"/>
                  <a:pt x="28559" y="49648"/>
                </a:cubicBezTo>
                <a:cubicBezTo>
                  <a:pt x="31279" y="49628"/>
                  <a:pt x="32882" y="48025"/>
                  <a:pt x="32882" y="45305"/>
                </a:cubicBezTo>
                <a:cubicBezTo>
                  <a:pt x="32882" y="41529"/>
                  <a:pt x="32882" y="37774"/>
                  <a:pt x="32882" y="34019"/>
                </a:cubicBezTo>
                <a:lnTo>
                  <a:pt x="32882" y="33106"/>
                </a:lnTo>
                <a:lnTo>
                  <a:pt x="45041" y="33106"/>
                </a:lnTo>
                <a:cubicBezTo>
                  <a:pt x="47822" y="33106"/>
                  <a:pt x="49425" y="31502"/>
                  <a:pt x="49425" y="28742"/>
                </a:cubicBezTo>
                <a:cubicBezTo>
                  <a:pt x="49425" y="26144"/>
                  <a:pt x="49425" y="23525"/>
                  <a:pt x="49425" y="20927"/>
                </a:cubicBezTo>
                <a:cubicBezTo>
                  <a:pt x="49425" y="18147"/>
                  <a:pt x="47842" y="16563"/>
                  <a:pt x="45041" y="16563"/>
                </a:cubicBezTo>
                <a:cubicBezTo>
                  <a:pt x="43789" y="16557"/>
                  <a:pt x="42537" y="16554"/>
                  <a:pt x="41286" y="16554"/>
                </a:cubicBezTo>
                <a:cubicBezTo>
                  <a:pt x="38782" y="16554"/>
                  <a:pt x="36279" y="16563"/>
                  <a:pt x="33776" y="16563"/>
                </a:cubicBezTo>
                <a:lnTo>
                  <a:pt x="32882" y="16563"/>
                </a:lnTo>
                <a:lnTo>
                  <a:pt x="32882" y="15650"/>
                </a:lnTo>
                <a:cubicBezTo>
                  <a:pt x="32882" y="11875"/>
                  <a:pt x="32882" y="8099"/>
                  <a:pt x="32882" y="4304"/>
                </a:cubicBezTo>
                <a:cubicBezTo>
                  <a:pt x="32882" y="1624"/>
                  <a:pt x="31279" y="21"/>
                  <a:pt x="286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5" name="Google Shape;465;p30"/>
          <p:cNvGrpSpPr/>
          <p:nvPr/>
        </p:nvGrpSpPr>
        <p:grpSpPr>
          <a:xfrm>
            <a:off x="252450" y="286275"/>
            <a:ext cx="7279963" cy="4500263"/>
            <a:chOff x="252450" y="286275"/>
            <a:chExt cx="7279963" cy="4500263"/>
          </a:xfrm>
        </p:grpSpPr>
        <p:grpSp>
          <p:nvGrpSpPr>
            <p:cNvPr id="466" name="Google Shape;466;p30"/>
            <p:cNvGrpSpPr/>
            <p:nvPr/>
          </p:nvGrpSpPr>
          <p:grpSpPr>
            <a:xfrm>
              <a:off x="252450" y="286275"/>
              <a:ext cx="921550" cy="253225"/>
              <a:chOff x="5690050" y="3400200"/>
              <a:chExt cx="921550" cy="253225"/>
            </a:xfrm>
          </p:grpSpPr>
          <p:sp>
            <p:nvSpPr>
              <p:cNvPr id="467" name="Google Shape;467;p30"/>
              <p:cNvSpPr/>
              <p:nvPr/>
            </p:nvSpPr>
            <p:spPr>
              <a:xfrm>
                <a:off x="5690050" y="3400200"/>
                <a:ext cx="54325" cy="54325"/>
              </a:xfrm>
              <a:custGeom>
                <a:avLst/>
                <a:gdLst/>
                <a:ahLst/>
                <a:cxnLst/>
                <a:rect l="l" t="t" r="r" b="b"/>
                <a:pathLst>
                  <a:path w="2173" h="2173" extrusionOk="0">
                    <a:moveTo>
                      <a:pt x="1097" y="0"/>
                    </a:moveTo>
                    <a:cubicBezTo>
                      <a:pt x="488" y="0"/>
                      <a:pt x="1" y="487"/>
                      <a:pt x="1" y="1076"/>
                    </a:cubicBezTo>
                    <a:cubicBezTo>
                      <a:pt x="1" y="1685"/>
                      <a:pt x="488" y="2172"/>
                      <a:pt x="1097" y="2172"/>
                    </a:cubicBezTo>
                    <a:cubicBezTo>
                      <a:pt x="1685" y="2172"/>
                      <a:pt x="2173" y="1685"/>
                      <a:pt x="2173" y="1076"/>
                    </a:cubicBezTo>
                    <a:cubicBezTo>
                      <a:pt x="2173" y="487"/>
                      <a:pt x="1685" y="0"/>
                      <a:pt x="10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30"/>
              <p:cNvSpPr/>
              <p:nvPr/>
            </p:nvSpPr>
            <p:spPr>
              <a:xfrm>
                <a:off x="5906725" y="3400200"/>
                <a:ext cx="54325" cy="54325"/>
              </a:xfrm>
              <a:custGeom>
                <a:avLst/>
                <a:gdLst/>
                <a:ahLst/>
                <a:cxnLst/>
                <a:rect l="l" t="t" r="r" b="b"/>
                <a:pathLst>
                  <a:path w="2173" h="2173" extrusionOk="0">
                    <a:moveTo>
                      <a:pt x="1097" y="0"/>
                    </a:moveTo>
                    <a:cubicBezTo>
                      <a:pt x="488" y="0"/>
                      <a:pt x="1" y="487"/>
                      <a:pt x="1" y="1076"/>
                    </a:cubicBezTo>
                    <a:cubicBezTo>
                      <a:pt x="1" y="1685"/>
                      <a:pt x="488" y="2172"/>
                      <a:pt x="1097" y="2172"/>
                    </a:cubicBezTo>
                    <a:cubicBezTo>
                      <a:pt x="1686" y="2172"/>
                      <a:pt x="2173" y="1685"/>
                      <a:pt x="2173" y="1076"/>
                    </a:cubicBezTo>
                    <a:cubicBezTo>
                      <a:pt x="2173" y="487"/>
                      <a:pt x="1686" y="0"/>
                      <a:pt x="10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30"/>
              <p:cNvSpPr/>
              <p:nvPr/>
            </p:nvSpPr>
            <p:spPr>
              <a:xfrm>
                <a:off x="6123400" y="3400200"/>
                <a:ext cx="54325" cy="54325"/>
              </a:xfrm>
              <a:custGeom>
                <a:avLst/>
                <a:gdLst/>
                <a:ahLst/>
                <a:cxnLst/>
                <a:rect l="l" t="t" r="r" b="b"/>
                <a:pathLst>
                  <a:path w="2173" h="2173" extrusionOk="0">
                    <a:moveTo>
                      <a:pt x="1097" y="0"/>
                    </a:moveTo>
                    <a:cubicBezTo>
                      <a:pt x="488" y="0"/>
                      <a:pt x="1" y="487"/>
                      <a:pt x="1" y="1076"/>
                    </a:cubicBezTo>
                    <a:cubicBezTo>
                      <a:pt x="1" y="1685"/>
                      <a:pt x="488" y="2172"/>
                      <a:pt x="1097" y="2172"/>
                    </a:cubicBezTo>
                    <a:cubicBezTo>
                      <a:pt x="1686" y="2172"/>
                      <a:pt x="2173" y="1685"/>
                      <a:pt x="2173" y="1076"/>
                    </a:cubicBezTo>
                    <a:cubicBezTo>
                      <a:pt x="2173" y="487"/>
                      <a:pt x="1686" y="0"/>
                      <a:pt x="10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30"/>
              <p:cNvSpPr/>
              <p:nvPr/>
            </p:nvSpPr>
            <p:spPr>
              <a:xfrm>
                <a:off x="6340075" y="3400200"/>
                <a:ext cx="54850" cy="54325"/>
              </a:xfrm>
              <a:custGeom>
                <a:avLst/>
                <a:gdLst/>
                <a:ahLst/>
                <a:cxnLst/>
                <a:rect l="l" t="t" r="r" b="b"/>
                <a:pathLst>
                  <a:path w="2194" h="2173" extrusionOk="0">
                    <a:moveTo>
                      <a:pt x="1097" y="0"/>
                    </a:moveTo>
                    <a:cubicBezTo>
                      <a:pt x="488" y="0"/>
                      <a:pt x="1" y="487"/>
                      <a:pt x="1" y="1076"/>
                    </a:cubicBezTo>
                    <a:cubicBezTo>
                      <a:pt x="1" y="1685"/>
                      <a:pt x="488" y="2172"/>
                      <a:pt x="1097" y="2172"/>
                    </a:cubicBezTo>
                    <a:cubicBezTo>
                      <a:pt x="1706" y="2172"/>
                      <a:pt x="2193" y="1685"/>
                      <a:pt x="2193" y="1076"/>
                    </a:cubicBezTo>
                    <a:cubicBezTo>
                      <a:pt x="2193" y="487"/>
                      <a:pt x="1706" y="0"/>
                      <a:pt x="10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30"/>
              <p:cNvSpPr/>
              <p:nvPr/>
            </p:nvSpPr>
            <p:spPr>
              <a:xfrm>
                <a:off x="6556775" y="3400200"/>
                <a:ext cx="54825" cy="54325"/>
              </a:xfrm>
              <a:custGeom>
                <a:avLst/>
                <a:gdLst/>
                <a:ahLst/>
                <a:cxnLst/>
                <a:rect l="l" t="t" r="r" b="b"/>
                <a:pathLst>
                  <a:path w="2193" h="2173" extrusionOk="0">
                    <a:moveTo>
                      <a:pt x="1096" y="0"/>
                    </a:moveTo>
                    <a:cubicBezTo>
                      <a:pt x="487" y="0"/>
                      <a:pt x="0" y="487"/>
                      <a:pt x="0" y="1076"/>
                    </a:cubicBezTo>
                    <a:cubicBezTo>
                      <a:pt x="0" y="1685"/>
                      <a:pt x="487" y="2172"/>
                      <a:pt x="1096" y="2172"/>
                    </a:cubicBezTo>
                    <a:cubicBezTo>
                      <a:pt x="1705" y="2172"/>
                      <a:pt x="2192" y="1685"/>
                      <a:pt x="2192" y="1076"/>
                    </a:cubicBezTo>
                    <a:cubicBezTo>
                      <a:pt x="2192" y="487"/>
                      <a:pt x="1705" y="0"/>
                      <a:pt x="10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30"/>
              <p:cNvSpPr/>
              <p:nvPr/>
            </p:nvSpPr>
            <p:spPr>
              <a:xfrm>
                <a:off x="5690050" y="3598600"/>
                <a:ext cx="54325" cy="54825"/>
              </a:xfrm>
              <a:custGeom>
                <a:avLst/>
                <a:gdLst/>
                <a:ahLst/>
                <a:cxnLst/>
                <a:rect l="l" t="t" r="r" b="b"/>
                <a:pathLst>
                  <a:path w="2173" h="2193" extrusionOk="0">
                    <a:moveTo>
                      <a:pt x="1097" y="1"/>
                    </a:moveTo>
                    <a:cubicBezTo>
                      <a:pt x="488" y="1"/>
                      <a:pt x="1" y="488"/>
                      <a:pt x="1" y="1097"/>
                    </a:cubicBezTo>
                    <a:cubicBezTo>
                      <a:pt x="1" y="1706"/>
                      <a:pt x="488" y="2193"/>
                      <a:pt x="1097" y="2193"/>
                    </a:cubicBezTo>
                    <a:cubicBezTo>
                      <a:pt x="1685" y="2193"/>
                      <a:pt x="2173" y="1706"/>
                      <a:pt x="2173" y="1097"/>
                    </a:cubicBezTo>
                    <a:cubicBezTo>
                      <a:pt x="2173" y="488"/>
                      <a:pt x="1685" y="1"/>
                      <a:pt x="10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30"/>
              <p:cNvSpPr/>
              <p:nvPr/>
            </p:nvSpPr>
            <p:spPr>
              <a:xfrm>
                <a:off x="5906725" y="3598600"/>
                <a:ext cx="54325" cy="54825"/>
              </a:xfrm>
              <a:custGeom>
                <a:avLst/>
                <a:gdLst/>
                <a:ahLst/>
                <a:cxnLst/>
                <a:rect l="l" t="t" r="r" b="b"/>
                <a:pathLst>
                  <a:path w="2173" h="2193" extrusionOk="0">
                    <a:moveTo>
                      <a:pt x="1097" y="1"/>
                    </a:moveTo>
                    <a:cubicBezTo>
                      <a:pt x="488" y="1"/>
                      <a:pt x="1" y="488"/>
                      <a:pt x="1" y="1097"/>
                    </a:cubicBezTo>
                    <a:cubicBezTo>
                      <a:pt x="1" y="1706"/>
                      <a:pt x="488" y="2193"/>
                      <a:pt x="1097" y="2193"/>
                    </a:cubicBezTo>
                    <a:cubicBezTo>
                      <a:pt x="1686" y="2193"/>
                      <a:pt x="2173" y="1706"/>
                      <a:pt x="2173" y="1097"/>
                    </a:cubicBezTo>
                    <a:cubicBezTo>
                      <a:pt x="2173" y="488"/>
                      <a:pt x="1686" y="1"/>
                      <a:pt x="10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30"/>
              <p:cNvSpPr/>
              <p:nvPr/>
            </p:nvSpPr>
            <p:spPr>
              <a:xfrm>
                <a:off x="6123400" y="3598600"/>
                <a:ext cx="54325" cy="54825"/>
              </a:xfrm>
              <a:custGeom>
                <a:avLst/>
                <a:gdLst/>
                <a:ahLst/>
                <a:cxnLst/>
                <a:rect l="l" t="t" r="r" b="b"/>
                <a:pathLst>
                  <a:path w="2173" h="2193" extrusionOk="0">
                    <a:moveTo>
                      <a:pt x="1097" y="1"/>
                    </a:moveTo>
                    <a:cubicBezTo>
                      <a:pt x="488" y="1"/>
                      <a:pt x="1" y="488"/>
                      <a:pt x="1" y="1097"/>
                    </a:cubicBezTo>
                    <a:cubicBezTo>
                      <a:pt x="1" y="1706"/>
                      <a:pt x="488" y="2193"/>
                      <a:pt x="1097" y="2193"/>
                    </a:cubicBezTo>
                    <a:cubicBezTo>
                      <a:pt x="1686" y="2193"/>
                      <a:pt x="2173" y="1706"/>
                      <a:pt x="2173" y="1097"/>
                    </a:cubicBezTo>
                    <a:cubicBezTo>
                      <a:pt x="2173" y="488"/>
                      <a:pt x="1686" y="1"/>
                      <a:pt x="10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30"/>
              <p:cNvSpPr/>
              <p:nvPr/>
            </p:nvSpPr>
            <p:spPr>
              <a:xfrm>
                <a:off x="6340075" y="3598600"/>
                <a:ext cx="54850" cy="54825"/>
              </a:xfrm>
              <a:custGeom>
                <a:avLst/>
                <a:gdLst/>
                <a:ahLst/>
                <a:cxnLst/>
                <a:rect l="l" t="t" r="r" b="b"/>
                <a:pathLst>
                  <a:path w="2194" h="2193" extrusionOk="0">
                    <a:moveTo>
                      <a:pt x="1097" y="1"/>
                    </a:moveTo>
                    <a:cubicBezTo>
                      <a:pt x="488" y="1"/>
                      <a:pt x="1" y="488"/>
                      <a:pt x="1" y="1097"/>
                    </a:cubicBezTo>
                    <a:cubicBezTo>
                      <a:pt x="1" y="1706"/>
                      <a:pt x="488" y="2193"/>
                      <a:pt x="1097" y="2193"/>
                    </a:cubicBezTo>
                    <a:cubicBezTo>
                      <a:pt x="1706" y="2193"/>
                      <a:pt x="2193" y="1706"/>
                      <a:pt x="2193" y="1097"/>
                    </a:cubicBezTo>
                    <a:cubicBezTo>
                      <a:pt x="2193" y="488"/>
                      <a:pt x="1706" y="1"/>
                      <a:pt x="10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30"/>
              <p:cNvSpPr/>
              <p:nvPr/>
            </p:nvSpPr>
            <p:spPr>
              <a:xfrm>
                <a:off x="6556775" y="3598600"/>
                <a:ext cx="54825" cy="54825"/>
              </a:xfrm>
              <a:custGeom>
                <a:avLst/>
                <a:gdLst/>
                <a:ahLst/>
                <a:cxnLst/>
                <a:rect l="l" t="t" r="r" b="b"/>
                <a:pathLst>
                  <a:path w="2193" h="2193" extrusionOk="0">
                    <a:moveTo>
                      <a:pt x="1096" y="1"/>
                    </a:moveTo>
                    <a:cubicBezTo>
                      <a:pt x="487" y="1"/>
                      <a:pt x="0" y="488"/>
                      <a:pt x="0" y="1097"/>
                    </a:cubicBezTo>
                    <a:cubicBezTo>
                      <a:pt x="0" y="1706"/>
                      <a:pt x="487" y="2193"/>
                      <a:pt x="1096" y="2193"/>
                    </a:cubicBezTo>
                    <a:cubicBezTo>
                      <a:pt x="1705" y="2193"/>
                      <a:pt x="2192" y="1706"/>
                      <a:pt x="2192" y="1097"/>
                    </a:cubicBezTo>
                    <a:cubicBezTo>
                      <a:pt x="2192" y="488"/>
                      <a:pt x="1705" y="1"/>
                      <a:pt x="10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77" name="Google Shape;477;p30"/>
            <p:cNvGrpSpPr/>
            <p:nvPr/>
          </p:nvGrpSpPr>
          <p:grpSpPr>
            <a:xfrm>
              <a:off x="6401788" y="4671838"/>
              <a:ext cx="1130625" cy="114700"/>
              <a:chOff x="3233525" y="2786700"/>
              <a:chExt cx="1130625" cy="114700"/>
            </a:xfrm>
          </p:grpSpPr>
          <p:sp>
            <p:nvSpPr>
              <p:cNvPr id="478" name="Google Shape;478;p30"/>
              <p:cNvSpPr/>
              <p:nvPr/>
            </p:nvSpPr>
            <p:spPr>
              <a:xfrm>
                <a:off x="3233525" y="2786700"/>
                <a:ext cx="114725" cy="114700"/>
              </a:xfrm>
              <a:custGeom>
                <a:avLst/>
                <a:gdLst/>
                <a:ahLst/>
                <a:cxnLst/>
                <a:rect l="l" t="t" r="r" b="b"/>
                <a:pathLst>
                  <a:path w="4589" h="4588" extrusionOk="0">
                    <a:moveTo>
                      <a:pt x="2295" y="0"/>
                    </a:moveTo>
                    <a:cubicBezTo>
                      <a:pt x="1036" y="0"/>
                      <a:pt x="1" y="1015"/>
                      <a:pt x="1" y="2294"/>
                    </a:cubicBezTo>
                    <a:cubicBezTo>
                      <a:pt x="1" y="3553"/>
                      <a:pt x="1036" y="4588"/>
                      <a:pt x="2295" y="4588"/>
                    </a:cubicBezTo>
                    <a:cubicBezTo>
                      <a:pt x="3573" y="4588"/>
                      <a:pt x="4588" y="3553"/>
                      <a:pt x="4588" y="2294"/>
                    </a:cubicBezTo>
                    <a:cubicBezTo>
                      <a:pt x="4588" y="1015"/>
                      <a:pt x="3573" y="0"/>
                      <a:pt x="2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30"/>
              <p:cNvSpPr/>
              <p:nvPr/>
            </p:nvSpPr>
            <p:spPr>
              <a:xfrm>
                <a:off x="3487775" y="2786700"/>
                <a:ext cx="114700" cy="114700"/>
              </a:xfrm>
              <a:custGeom>
                <a:avLst/>
                <a:gdLst/>
                <a:ahLst/>
                <a:cxnLst/>
                <a:rect l="l" t="t" r="r" b="b"/>
                <a:pathLst>
                  <a:path w="4588" h="4588" extrusionOk="0">
                    <a:moveTo>
                      <a:pt x="2294" y="0"/>
                    </a:moveTo>
                    <a:cubicBezTo>
                      <a:pt x="1015" y="0"/>
                      <a:pt x="0" y="1015"/>
                      <a:pt x="0" y="2294"/>
                    </a:cubicBezTo>
                    <a:cubicBezTo>
                      <a:pt x="0" y="3553"/>
                      <a:pt x="1015" y="4588"/>
                      <a:pt x="2294" y="4588"/>
                    </a:cubicBezTo>
                    <a:cubicBezTo>
                      <a:pt x="3552" y="4588"/>
                      <a:pt x="4587" y="3553"/>
                      <a:pt x="4587" y="2294"/>
                    </a:cubicBezTo>
                    <a:cubicBezTo>
                      <a:pt x="4587" y="1015"/>
                      <a:pt x="3552" y="0"/>
                      <a:pt x="2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30"/>
              <p:cNvSpPr/>
              <p:nvPr/>
            </p:nvSpPr>
            <p:spPr>
              <a:xfrm>
                <a:off x="3741475" y="2786700"/>
                <a:ext cx="114725" cy="114700"/>
              </a:xfrm>
              <a:custGeom>
                <a:avLst/>
                <a:gdLst/>
                <a:ahLst/>
                <a:cxnLst/>
                <a:rect l="l" t="t" r="r" b="b"/>
                <a:pathLst>
                  <a:path w="4589" h="4588" extrusionOk="0">
                    <a:moveTo>
                      <a:pt x="2294" y="0"/>
                    </a:moveTo>
                    <a:cubicBezTo>
                      <a:pt x="1036" y="0"/>
                      <a:pt x="1" y="1015"/>
                      <a:pt x="1" y="2294"/>
                    </a:cubicBezTo>
                    <a:cubicBezTo>
                      <a:pt x="1" y="3553"/>
                      <a:pt x="1036" y="4588"/>
                      <a:pt x="2294" y="4588"/>
                    </a:cubicBezTo>
                    <a:cubicBezTo>
                      <a:pt x="3553" y="4588"/>
                      <a:pt x="4588" y="3553"/>
                      <a:pt x="4588" y="2294"/>
                    </a:cubicBezTo>
                    <a:cubicBezTo>
                      <a:pt x="4588" y="1015"/>
                      <a:pt x="3553" y="0"/>
                      <a:pt x="2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30"/>
              <p:cNvSpPr/>
              <p:nvPr/>
            </p:nvSpPr>
            <p:spPr>
              <a:xfrm>
                <a:off x="3995700" y="2786700"/>
                <a:ext cx="114200" cy="114700"/>
              </a:xfrm>
              <a:custGeom>
                <a:avLst/>
                <a:gdLst/>
                <a:ahLst/>
                <a:cxnLst/>
                <a:rect l="l" t="t" r="r" b="b"/>
                <a:pathLst>
                  <a:path w="4568" h="4588" extrusionOk="0">
                    <a:moveTo>
                      <a:pt x="2274" y="0"/>
                    </a:moveTo>
                    <a:cubicBezTo>
                      <a:pt x="1016" y="0"/>
                      <a:pt x="1" y="1015"/>
                      <a:pt x="1" y="2294"/>
                    </a:cubicBezTo>
                    <a:cubicBezTo>
                      <a:pt x="1" y="3553"/>
                      <a:pt x="1016" y="4588"/>
                      <a:pt x="2274" y="4588"/>
                    </a:cubicBezTo>
                    <a:cubicBezTo>
                      <a:pt x="3553" y="4588"/>
                      <a:pt x="4568" y="3553"/>
                      <a:pt x="4568" y="2294"/>
                    </a:cubicBezTo>
                    <a:cubicBezTo>
                      <a:pt x="4568" y="1015"/>
                      <a:pt x="3553" y="0"/>
                      <a:pt x="2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30"/>
              <p:cNvSpPr/>
              <p:nvPr/>
            </p:nvSpPr>
            <p:spPr>
              <a:xfrm>
                <a:off x="4249425" y="2786700"/>
                <a:ext cx="114725" cy="114700"/>
              </a:xfrm>
              <a:custGeom>
                <a:avLst/>
                <a:gdLst/>
                <a:ahLst/>
                <a:cxnLst/>
                <a:rect l="l" t="t" r="r" b="b"/>
                <a:pathLst>
                  <a:path w="4589" h="4588" extrusionOk="0">
                    <a:moveTo>
                      <a:pt x="2294" y="0"/>
                    </a:moveTo>
                    <a:cubicBezTo>
                      <a:pt x="1016" y="0"/>
                      <a:pt x="1" y="1015"/>
                      <a:pt x="1" y="2294"/>
                    </a:cubicBezTo>
                    <a:cubicBezTo>
                      <a:pt x="1" y="3553"/>
                      <a:pt x="1016" y="4588"/>
                      <a:pt x="2294" y="4588"/>
                    </a:cubicBezTo>
                    <a:cubicBezTo>
                      <a:pt x="3553" y="4588"/>
                      <a:pt x="4588" y="3553"/>
                      <a:pt x="4588" y="2294"/>
                    </a:cubicBezTo>
                    <a:cubicBezTo>
                      <a:pt x="4588" y="1015"/>
                      <a:pt x="3553" y="0"/>
                      <a:pt x="2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4" name="Google Shape;484;p31"/>
          <p:cNvGrpSpPr/>
          <p:nvPr/>
        </p:nvGrpSpPr>
        <p:grpSpPr>
          <a:xfrm>
            <a:off x="-109600" y="0"/>
            <a:ext cx="9353825" cy="5143500"/>
            <a:chOff x="-109600" y="0"/>
            <a:chExt cx="9353825" cy="5143500"/>
          </a:xfrm>
        </p:grpSpPr>
        <p:sp>
          <p:nvSpPr>
            <p:cNvPr id="485" name="Google Shape;485;p31"/>
            <p:cNvSpPr/>
            <p:nvPr/>
          </p:nvSpPr>
          <p:spPr>
            <a:xfrm>
              <a:off x="-109600" y="499470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1"/>
            <p:cNvSpPr/>
            <p:nvPr/>
          </p:nvSpPr>
          <p:spPr>
            <a:xfrm>
              <a:off x="-100175" y="0"/>
              <a:ext cx="9344400" cy="14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7" name="Google Shape;487;p31"/>
          <p:cNvSpPr/>
          <p:nvPr/>
        </p:nvSpPr>
        <p:spPr>
          <a:xfrm rot="5400000">
            <a:off x="223231" y="1041883"/>
            <a:ext cx="114248" cy="114248"/>
          </a:xfrm>
          <a:custGeom>
            <a:avLst/>
            <a:gdLst/>
            <a:ahLst/>
            <a:cxnLst/>
            <a:rect l="l" t="t" r="r" b="b"/>
            <a:pathLst>
              <a:path w="2680" h="2680" extrusionOk="0">
                <a:moveTo>
                  <a:pt x="1259" y="0"/>
                </a:moveTo>
                <a:cubicBezTo>
                  <a:pt x="1137" y="0"/>
                  <a:pt x="1015" y="102"/>
                  <a:pt x="1015" y="224"/>
                </a:cubicBezTo>
                <a:lnTo>
                  <a:pt x="1015" y="1035"/>
                </a:lnTo>
                <a:lnTo>
                  <a:pt x="224" y="1035"/>
                </a:lnTo>
                <a:cubicBezTo>
                  <a:pt x="102" y="1035"/>
                  <a:pt x="0" y="1137"/>
                  <a:pt x="0" y="1259"/>
                </a:cubicBezTo>
                <a:lnTo>
                  <a:pt x="0" y="1421"/>
                </a:lnTo>
                <a:cubicBezTo>
                  <a:pt x="0" y="1543"/>
                  <a:pt x="102" y="1644"/>
                  <a:pt x="224" y="1644"/>
                </a:cubicBezTo>
                <a:lnTo>
                  <a:pt x="1015" y="1644"/>
                </a:lnTo>
                <a:lnTo>
                  <a:pt x="1015" y="2456"/>
                </a:lnTo>
                <a:cubicBezTo>
                  <a:pt x="1015" y="2578"/>
                  <a:pt x="1137" y="2680"/>
                  <a:pt x="1259" y="2680"/>
                </a:cubicBezTo>
                <a:lnTo>
                  <a:pt x="1421" y="2680"/>
                </a:lnTo>
                <a:cubicBezTo>
                  <a:pt x="1543" y="2680"/>
                  <a:pt x="1644" y="2578"/>
                  <a:pt x="1644" y="2456"/>
                </a:cubicBezTo>
                <a:lnTo>
                  <a:pt x="1644" y="1644"/>
                </a:lnTo>
                <a:lnTo>
                  <a:pt x="2456" y="1644"/>
                </a:lnTo>
                <a:cubicBezTo>
                  <a:pt x="2578" y="1644"/>
                  <a:pt x="2680" y="1543"/>
                  <a:pt x="2680" y="1421"/>
                </a:cubicBezTo>
                <a:lnTo>
                  <a:pt x="2680" y="1259"/>
                </a:lnTo>
                <a:cubicBezTo>
                  <a:pt x="2680" y="1137"/>
                  <a:pt x="2578" y="1035"/>
                  <a:pt x="2456" y="1035"/>
                </a:cubicBezTo>
                <a:lnTo>
                  <a:pt x="1644" y="1035"/>
                </a:lnTo>
                <a:lnTo>
                  <a:pt x="1644" y="224"/>
                </a:lnTo>
                <a:cubicBezTo>
                  <a:pt x="1644" y="102"/>
                  <a:pt x="1543" y="0"/>
                  <a:pt x="14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31"/>
          <p:cNvSpPr/>
          <p:nvPr/>
        </p:nvSpPr>
        <p:spPr>
          <a:xfrm>
            <a:off x="-87380" y="2493788"/>
            <a:ext cx="735459" cy="739035"/>
          </a:xfrm>
          <a:custGeom>
            <a:avLst/>
            <a:gdLst/>
            <a:ahLst/>
            <a:cxnLst/>
            <a:rect l="l" t="t" r="r" b="b"/>
            <a:pathLst>
              <a:path w="49426" h="49658" extrusionOk="0">
                <a:moveTo>
                  <a:pt x="21150" y="0"/>
                </a:moveTo>
                <a:cubicBezTo>
                  <a:pt x="18065" y="0"/>
                  <a:pt x="16543" y="1523"/>
                  <a:pt x="16543" y="4608"/>
                </a:cubicBezTo>
                <a:cubicBezTo>
                  <a:pt x="16523" y="8262"/>
                  <a:pt x="16543" y="11915"/>
                  <a:pt x="16543" y="15569"/>
                </a:cubicBezTo>
                <a:lnTo>
                  <a:pt x="16543" y="16563"/>
                </a:lnTo>
                <a:lnTo>
                  <a:pt x="15629" y="16563"/>
                </a:lnTo>
                <a:cubicBezTo>
                  <a:pt x="13126" y="16563"/>
                  <a:pt x="10623" y="16554"/>
                  <a:pt x="8119" y="16554"/>
                </a:cubicBezTo>
                <a:cubicBezTo>
                  <a:pt x="6868" y="16554"/>
                  <a:pt x="5616" y="16557"/>
                  <a:pt x="4364" y="16563"/>
                </a:cubicBezTo>
                <a:cubicBezTo>
                  <a:pt x="1584" y="16563"/>
                  <a:pt x="21" y="18126"/>
                  <a:pt x="0" y="20927"/>
                </a:cubicBezTo>
                <a:cubicBezTo>
                  <a:pt x="0" y="23525"/>
                  <a:pt x="0" y="26144"/>
                  <a:pt x="0" y="28742"/>
                </a:cubicBezTo>
                <a:cubicBezTo>
                  <a:pt x="21" y="29229"/>
                  <a:pt x="41" y="29716"/>
                  <a:pt x="163" y="30183"/>
                </a:cubicBezTo>
                <a:cubicBezTo>
                  <a:pt x="650" y="32030"/>
                  <a:pt x="2152" y="33106"/>
                  <a:pt x="4243" y="33106"/>
                </a:cubicBezTo>
                <a:lnTo>
                  <a:pt x="16523" y="33106"/>
                </a:lnTo>
                <a:lnTo>
                  <a:pt x="16523" y="34121"/>
                </a:lnTo>
                <a:cubicBezTo>
                  <a:pt x="16523" y="37855"/>
                  <a:pt x="16502" y="41590"/>
                  <a:pt x="16523" y="45325"/>
                </a:cubicBezTo>
                <a:cubicBezTo>
                  <a:pt x="16543" y="48065"/>
                  <a:pt x="18146" y="49628"/>
                  <a:pt x="20887" y="49648"/>
                </a:cubicBezTo>
                <a:cubicBezTo>
                  <a:pt x="22592" y="49648"/>
                  <a:pt x="24297" y="49657"/>
                  <a:pt x="26002" y="49657"/>
                </a:cubicBezTo>
                <a:cubicBezTo>
                  <a:pt x="26854" y="49657"/>
                  <a:pt x="27707" y="49655"/>
                  <a:pt x="28559" y="49648"/>
                </a:cubicBezTo>
                <a:cubicBezTo>
                  <a:pt x="31279" y="49628"/>
                  <a:pt x="32882" y="48025"/>
                  <a:pt x="32882" y="45305"/>
                </a:cubicBezTo>
                <a:cubicBezTo>
                  <a:pt x="32882" y="41529"/>
                  <a:pt x="32882" y="37774"/>
                  <a:pt x="32882" y="34019"/>
                </a:cubicBezTo>
                <a:lnTo>
                  <a:pt x="32882" y="33106"/>
                </a:lnTo>
                <a:lnTo>
                  <a:pt x="45041" y="33106"/>
                </a:lnTo>
                <a:cubicBezTo>
                  <a:pt x="47822" y="33106"/>
                  <a:pt x="49425" y="31502"/>
                  <a:pt x="49425" y="28742"/>
                </a:cubicBezTo>
                <a:cubicBezTo>
                  <a:pt x="49425" y="26144"/>
                  <a:pt x="49425" y="23525"/>
                  <a:pt x="49425" y="20927"/>
                </a:cubicBezTo>
                <a:cubicBezTo>
                  <a:pt x="49425" y="18147"/>
                  <a:pt x="47842" y="16563"/>
                  <a:pt x="45041" y="16563"/>
                </a:cubicBezTo>
                <a:cubicBezTo>
                  <a:pt x="43789" y="16557"/>
                  <a:pt x="42537" y="16554"/>
                  <a:pt x="41286" y="16554"/>
                </a:cubicBezTo>
                <a:cubicBezTo>
                  <a:pt x="38782" y="16554"/>
                  <a:pt x="36279" y="16563"/>
                  <a:pt x="33776" y="16563"/>
                </a:cubicBezTo>
                <a:lnTo>
                  <a:pt x="32882" y="16563"/>
                </a:lnTo>
                <a:lnTo>
                  <a:pt x="32882" y="15650"/>
                </a:lnTo>
                <a:cubicBezTo>
                  <a:pt x="32882" y="11875"/>
                  <a:pt x="32882" y="8099"/>
                  <a:pt x="32882" y="4304"/>
                </a:cubicBezTo>
                <a:cubicBezTo>
                  <a:pt x="32882" y="1624"/>
                  <a:pt x="31279" y="21"/>
                  <a:pt x="286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9" name="Google Shape;489;p31"/>
          <p:cNvGrpSpPr/>
          <p:nvPr/>
        </p:nvGrpSpPr>
        <p:grpSpPr>
          <a:xfrm>
            <a:off x="824788" y="4695838"/>
            <a:ext cx="1130625" cy="114700"/>
            <a:chOff x="3233525" y="2786700"/>
            <a:chExt cx="1130625" cy="114700"/>
          </a:xfrm>
        </p:grpSpPr>
        <p:sp>
          <p:nvSpPr>
            <p:cNvPr id="490" name="Google Shape;490;p31"/>
            <p:cNvSpPr/>
            <p:nvPr/>
          </p:nvSpPr>
          <p:spPr>
            <a:xfrm>
              <a:off x="3233525" y="2786700"/>
              <a:ext cx="114725" cy="114700"/>
            </a:xfrm>
            <a:custGeom>
              <a:avLst/>
              <a:gdLst/>
              <a:ahLst/>
              <a:cxnLst/>
              <a:rect l="l" t="t" r="r" b="b"/>
              <a:pathLst>
                <a:path w="4589" h="4588" extrusionOk="0">
                  <a:moveTo>
                    <a:pt x="2295" y="0"/>
                  </a:moveTo>
                  <a:cubicBezTo>
                    <a:pt x="1036" y="0"/>
                    <a:pt x="1" y="1015"/>
                    <a:pt x="1" y="2294"/>
                  </a:cubicBezTo>
                  <a:cubicBezTo>
                    <a:pt x="1" y="3553"/>
                    <a:pt x="1036" y="4588"/>
                    <a:pt x="2295" y="4588"/>
                  </a:cubicBezTo>
                  <a:cubicBezTo>
                    <a:pt x="3573" y="4588"/>
                    <a:pt x="4588" y="3553"/>
                    <a:pt x="4588" y="2294"/>
                  </a:cubicBezTo>
                  <a:cubicBezTo>
                    <a:pt x="4588" y="1015"/>
                    <a:pt x="3573" y="0"/>
                    <a:pt x="22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1"/>
            <p:cNvSpPr/>
            <p:nvPr/>
          </p:nvSpPr>
          <p:spPr>
            <a:xfrm>
              <a:off x="3487775" y="2786700"/>
              <a:ext cx="114700" cy="114700"/>
            </a:xfrm>
            <a:custGeom>
              <a:avLst/>
              <a:gdLst/>
              <a:ahLst/>
              <a:cxnLst/>
              <a:rect l="l" t="t" r="r" b="b"/>
              <a:pathLst>
                <a:path w="4588" h="4588" extrusionOk="0">
                  <a:moveTo>
                    <a:pt x="2294" y="0"/>
                  </a:moveTo>
                  <a:cubicBezTo>
                    <a:pt x="1015" y="0"/>
                    <a:pt x="0" y="1015"/>
                    <a:pt x="0" y="2294"/>
                  </a:cubicBezTo>
                  <a:cubicBezTo>
                    <a:pt x="0" y="3553"/>
                    <a:pt x="1015" y="4588"/>
                    <a:pt x="2294" y="4588"/>
                  </a:cubicBezTo>
                  <a:cubicBezTo>
                    <a:pt x="3552" y="4588"/>
                    <a:pt x="4587" y="3553"/>
                    <a:pt x="4587" y="2294"/>
                  </a:cubicBezTo>
                  <a:cubicBezTo>
                    <a:pt x="4587" y="1015"/>
                    <a:pt x="3552" y="0"/>
                    <a:pt x="2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1"/>
            <p:cNvSpPr/>
            <p:nvPr/>
          </p:nvSpPr>
          <p:spPr>
            <a:xfrm>
              <a:off x="3741475" y="2786700"/>
              <a:ext cx="114725" cy="114700"/>
            </a:xfrm>
            <a:custGeom>
              <a:avLst/>
              <a:gdLst/>
              <a:ahLst/>
              <a:cxnLst/>
              <a:rect l="l" t="t" r="r" b="b"/>
              <a:pathLst>
                <a:path w="4589" h="4588" extrusionOk="0">
                  <a:moveTo>
                    <a:pt x="2294" y="0"/>
                  </a:moveTo>
                  <a:cubicBezTo>
                    <a:pt x="1036" y="0"/>
                    <a:pt x="1" y="1015"/>
                    <a:pt x="1" y="2294"/>
                  </a:cubicBezTo>
                  <a:cubicBezTo>
                    <a:pt x="1" y="3553"/>
                    <a:pt x="1036" y="4588"/>
                    <a:pt x="2294" y="4588"/>
                  </a:cubicBezTo>
                  <a:cubicBezTo>
                    <a:pt x="3553" y="4588"/>
                    <a:pt x="4588" y="3553"/>
                    <a:pt x="4588" y="2294"/>
                  </a:cubicBezTo>
                  <a:cubicBezTo>
                    <a:pt x="4588" y="1015"/>
                    <a:pt x="3553" y="0"/>
                    <a:pt x="2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1"/>
            <p:cNvSpPr/>
            <p:nvPr/>
          </p:nvSpPr>
          <p:spPr>
            <a:xfrm>
              <a:off x="3995700" y="2786700"/>
              <a:ext cx="114200" cy="114700"/>
            </a:xfrm>
            <a:custGeom>
              <a:avLst/>
              <a:gdLst/>
              <a:ahLst/>
              <a:cxnLst/>
              <a:rect l="l" t="t" r="r" b="b"/>
              <a:pathLst>
                <a:path w="4568" h="4588" extrusionOk="0">
                  <a:moveTo>
                    <a:pt x="2274" y="0"/>
                  </a:moveTo>
                  <a:cubicBezTo>
                    <a:pt x="1016" y="0"/>
                    <a:pt x="1" y="1015"/>
                    <a:pt x="1" y="2294"/>
                  </a:cubicBezTo>
                  <a:cubicBezTo>
                    <a:pt x="1" y="3553"/>
                    <a:pt x="1016" y="4588"/>
                    <a:pt x="2274" y="4588"/>
                  </a:cubicBezTo>
                  <a:cubicBezTo>
                    <a:pt x="3553" y="4588"/>
                    <a:pt x="4568" y="3553"/>
                    <a:pt x="4568" y="2294"/>
                  </a:cubicBezTo>
                  <a:cubicBezTo>
                    <a:pt x="4568" y="1015"/>
                    <a:pt x="3553" y="0"/>
                    <a:pt x="22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1"/>
            <p:cNvSpPr/>
            <p:nvPr/>
          </p:nvSpPr>
          <p:spPr>
            <a:xfrm>
              <a:off x="4249425" y="2786700"/>
              <a:ext cx="114725" cy="114700"/>
            </a:xfrm>
            <a:custGeom>
              <a:avLst/>
              <a:gdLst/>
              <a:ahLst/>
              <a:cxnLst/>
              <a:rect l="l" t="t" r="r" b="b"/>
              <a:pathLst>
                <a:path w="4589" h="4588" extrusionOk="0">
                  <a:moveTo>
                    <a:pt x="2294" y="0"/>
                  </a:moveTo>
                  <a:cubicBezTo>
                    <a:pt x="1016" y="0"/>
                    <a:pt x="1" y="1015"/>
                    <a:pt x="1" y="2294"/>
                  </a:cubicBezTo>
                  <a:cubicBezTo>
                    <a:pt x="1" y="3553"/>
                    <a:pt x="1016" y="4588"/>
                    <a:pt x="2294" y="4588"/>
                  </a:cubicBezTo>
                  <a:cubicBezTo>
                    <a:pt x="3553" y="4588"/>
                    <a:pt x="4588" y="3553"/>
                    <a:pt x="4588" y="2294"/>
                  </a:cubicBezTo>
                  <a:cubicBezTo>
                    <a:pt x="4588" y="1015"/>
                    <a:pt x="3553" y="0"/>
                    <a:pt x="2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5" name="Google Shape;495;p31"/>
          <p:cNvSpPr/>
          <p:nvPr/>
        </p:nvSpPr>
        <p:spPr>
          <a:xfrm rot="5400000">
            <a:off x="7775900" y="-25375"/>
            <a:ext cx="1342725" cy="1393450"/>
          </a:xfrm>
          <a:custGeom>
            <a:avLst/>
            <a:gdLst/>
            <a:ahLst/>
            <a:cxnLst/>
            <a:rect l="l" t="t" r="r" b="b"/>
            <a:pathLst>
              <a:path w="53709" h="55738" extrusionOk="0">
                <a:moveTo>
                  <a:pt x="33918" y="1"/>
                </a:moveTo>
                <a:cubicBezTo>
                  <a:pt x="33532" y="18979"/>
                  <a:pt x="18715" y="34466"/>
                  <a:pt x="1" y="35927"/>
                </a:cubicBezTo>
                <a:lnTo>
                  <a:pt x="1" y="55738"/>
                </a:lnTo>
                <a:cubicBezTo>
                  <a:pt x="29635" y="54256"/>
                  <a:pt x="53302" y="29879"/>
                  <a:pt x="5370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chivo"/>
              <a:buNone/>
              <a:defRPr sz="35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chivo"/>
              <a:buNone/>
              <a:defRPr sz="35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chivo"/>
              <a:buNone/>
              <a:defRPr sz="35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chivo"/>
              <a:buNone/>
              <a:defRPr sz="35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chivo"/>
              <a:buNone/>
              <a:defRPr sz="35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chivo"/>
              <a:buNone/>
              <a:defRPr sz="35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chivo"/>
              <a:buNone/>
              <a:defRPr sz="35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chivo"/>
              <a:buNone/>
              <a:defRPr sz="35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chivo"/>
              <a:buNone/>
              <a:defRPr sz="3500" b="1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Medium"/>
              <a:buChar char="●"/>
              <a:defRPr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Medium"/>
              <a:buChar char="○"/>
              <a:defRPr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Medium"/>
              <a:buChar char="■"/>
              <a:defRPr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Medium"/>
              <a:buChar char="●"/>
              <a:defRPr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Medium"/>
              <a:buChar char="○"/>
              <a:defRPr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Medium"/>
              <a:buChar char="■"/>
              <a:defRPr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Medium"/>
              <a:buChar char="●"/>
              <a:defRPr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Medium"/>
              <a:buChar char="○"/>
              <a:defRPr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Medium"/>
              <a:buChar char="■"/>
              <a:defRPr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67" r:id="rId5"/>
    <p:sldLayoutId id="2147483676" r:id="rId6"/>
    <p:sldLayoutId id="2147483677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5"/>
          <p:cNvSpPr txBox="1">
            <a:spLocks noGrp="1"/>
          </p:cNvSpPr>
          <p:nvPr>
            <p:ph type="ctrTitle"/>
          </p:nvPr>
        </p:nvSpPr>
        <p:spPr>
          <a:xfrm>
            <a:off x="848830" y="1358706"/>
            <a:ext cx="7446037" cy="21497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-UA" dirty="0" smtClean="0">
                <a:latin typeface="Constantia" panose="02030602050306030303" pitchFamily="18" charset="0"/>
              </a:rPr>
              <a:t>Формування іміджу НСДАП: політична мобілізація через масову культуру</a:t>
            </a:r>
            <a:r>
              <a:rPr lang="uk-UA" dirty="0" smtClean="0"/>
              <a:t/>
            </a:r>
            <a:br>
              <a:rPr lang="uk-UA" dirty="0" smtClean="0"/>
            </a:br>
            <a:endParaRPr b="0" dirty="0"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07" name="Google Shape;507;p35"/>
          <p:cNvSpPr txBox="1">
            <a:spLocks noGrp="1"/>
          </p:cNvSpPr>
          <p:nvPr>
            <p:ph type="subTitle" idx="1"/>
          </p:nvPr>
        </p:nvSpPr>
        <p:spPr>
          <a:xfrm>
            <a:off x="713098" y="3609601"/>
            <a:ext cx="77175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dirty="0" smtClean="0">
                <a:latin typeface="Bookman Old Style" panose="02050604050505020204" pitchFamily="18" charset="0"/>
                <a:cs typeface="Assistant Medium" panose="020B0604020202020204" charset="-79"/>
              </a:rPr>
              <a:t>Здобувач</a:t>
            </a:r>
            <a:r>
              <a:rPr lang="uk-UA" sz="1800" dirty="0" smtClean="0">
                <a:latin typeface="Bookman Old Style" panose="02050604050505020204" pitchFamily="18" charset="0"/>
              </a:rPr>
              <a:t>: Колесник Р. Д.</a:t>
            </a:r>
            <a:br>
              <a:rPr lang="uk-UA" sz="1800" dirty="0" smtClean="0">
                <a:latin typeface="Bookman Old Style" panose="02050604050505020204" pitchFamily="18" charset="0"/>
              </a:rPr>
            </a:br>
            <a:r>
              <a:rPr lang="uk-UA" sz="1800" dirty="0" smtClean="0">
                <a:latin typeface="Bookman Old Style" panose="02050604050505020204" pitchFamily="18" charset="0"/>
              </a:rPr>
              <a:t>Керівник: Баєва Ю. Є.</a:t>
            </a:r>
          </a:p>
        </p:txBody>
      </p:sp>
      <p:grpSp>
        <p:nvGrpSpPr>
          <p:cNvPr id="517" name="Google Shape;517;p35"/>
          <p:cNvGrpSpPr/>
          <p:nvPr/>
        </p:nvGrpSpPr>
        <p:grpSpPr>
          <a:xfrm>
            <a:off x="7166325" y="303510"/>
            <a:ext cx="921550" cy="253225"/>
            <a:chOff x="5690050" y="3400200"/>
            <a:chExt cx="921550" cy="253225"/>
          </a:xfrm>
        </p:grpSpPr>
        <p:sp>
          <p:nvSpPr>
            <p:cNvPr id="518" name="Google Shape;518;p35"/>
            <p:cNvSpPr/>
            <p:nvPr/>
          </p:nvSpPr>
          <p:spPr>
            <a:xfrm>
              <a:off x="5690050" y="3400200"/>
              <a:ext cx="54325" cy="54325"/>
            </a:xfrm>
            <a:custGeom>
              <a:avLst/>
              <a:gdLst/>
              <a:ahLst/>
              <a:cxnLst/>
              <a:rect l="l" t="t" r="r" b="b"/>
              <a:pathLst>
                <a:path w="2173" h="2173" extrusionOk="0">
                  <a:moveTo>
                    <a:pt x="1097" y="0"/>
                  </a:moveTo>
                  <a:cubicBezTo>
                    <a:pt x="488" y="0"/>
                    <a:pt x="1" y="487"/>
                    <a:pt x="1" y="1076"/>
                  </a:cubicBezTo>
                  <a:cubicBezTo>
                    <a:pt x="1" y="1685"/>
                    <a:pt x="488" y="2172"/>
                    <a:pt x="1097" y="2172"/>
                  </a:cubicBezTo>
                  <a:cubicBezTo>
                    <a:pt x="1685" y="2172"/>
                    <a:pt x="2173" y="1685"/>
                    <a:pt x="2173" y="1076"/>
                  </a:cubicBezTo>
                  <a:cubicBezTo>
                    <a:pt x="2173" y="487"/>
                    <a:pt x="1685" y="0"/>
                    <a:pt x="1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9" name="Google Shape;519;p35"/>
            <p:cNvSpPr/>
            <p:nvPr/>
          </p:nvSpPr>
          <p:spPr>
            <a:xfrm>
              <a:off x="5906725" y="3400200"/>
              <a:ext cx="54325" cy="54325"/>
            </a:xfrm>
            <a:custGeom>
              <a:avLst/>
              <a:gdLst/>
              <a:ahLst/>
              <a:cxnLst/>
              <a:rect l="l" t="t" r="r" b="b"/>
              <a:pathLst>
                <a:path w="2173" h="2173" extrusionOk="0">
                  <a:moveTo>
                    <a:pt x="1097" y="0"/>
                  </a:moveTo>
                  <a:cubicBezTo>
                    <a:pt x="488" y="0"/>
                    <a:pt x="1" y="487"/>
                    <a:pt x="1" y="1076"/>
                  </a:cubicBezTo>
                  <a:cubicBezTo>
                    <a:pt x="1" y="1685"/>
                    <a:pt x="488" y="2172"/>
                    <a:pt x="1097" y="2172"/>
                  </a:cubicBezTo>
                  <a:cubicBezTo>
                    <a:pt x="1686" y="2172"/>
                    <a:pt x="2173" y="1685"/>
                    <a:pt x="2173" y="1076"/>
                  </a:cubicBezTo>
                  <a:cubicBezTo>
                    <a:pt x="2173" y="487"/>
                    <a:pt x="1686" y="0"/>
                    <a:pt x="1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0" name="Google Shape;520;p35"/>
            <p:cNvSpPr/>
            <p:nvPr/>
          </p:nvSpPr>
          <p:spPr>
            <a:xfrm>
              <a:off x="6123400" y="3400200"/>
              <a:ext cx="54325" cy="54325"/>
            </a:xfrm>
            <a:custGeom>
              <a:avLst/>
              <a:gdLst/>
              <a:ahLst/>
              <a:cxnLst/>
              <a:rect l="l" t="t" r="r" b="b"/>
              <a:pathLst>
                <a:path w="2173" h="2173" extrusionOk="0">
                  <a:moveTo>
                    <a:pt x="1097" y="0"/>
                  </a:moveTo>
                  <a:cubicBezTo>
                    <a:pt x="488" y="0"/>
                    <a:pt x="1" y="487"/>
                    <a:pt x="1" y="1076"/>
                  </a:cubicBezTo>
                  <a:cubicBezTo>
                    <a:pt x="1" y="1685"/>
                    <a:pt x="488" y="2172"/>
                    <a:pt x="1097" y="2172"/>
                  </a:cubicBezTo>
                  <a:cubicBezTo>
                    <a:pt x="1686" y="2172"/>
                    <a:pt x="2173" y="1685"/>
                    <a:pt x="2173" y="1076"/>
                  </a:cubicBezTo>
                  <a:cubicBezTo>
                    <a:pt x="2173" y="487"/>
                    <a:pt x="1686" y="0"/>
                    <a:pt x="1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1" name="Google Shape;521;p35"/>
            <p:cNvSpPr/>
            <p:nvPr/>
          </p:nvSpPr>
          <p:spPr>
            <a:xfrm>
              <a:off x="6340075" y="3400200"/>
              <a:ext cx="54850" cy="54325"/>
            </a:xfrm>
            <a:custGeom>
              <a:avLst/>
              <a:gdLst/>
              <a:ahLst/>
              <a:cxnLst/>
              <a:rect l="l" t="t" r="r" b="b"/>
              <a:pathLst>
                <a:path w="2194" h="2173" extrusionOk="0">
                  <a:moveTo>
                    <a:pt x="1097" y="0"/>
                  </a:moveTo>
                  <a:cubicBezTo>
                    <a:pt x="488" y="0"/>
                    <a:pt x="1" y="487"/>
                    <a:pt x="1" y="1076"/>
                  </a:cubicBezTo>
                  <a:cubicBezTo>
                    <a:pt x="1" y="1685"/>
                    <a:pt x="488" y="2172"/>
                    <a:pt x="1097" y="2172"/>
                  </a:cubicBezTo>
                  <a:cubicBezTo>
                    <a:pt x="1706" y="2172"/>
                    <a:pt x="2193" y="1685"/>
                    <a:pt x="2193" y="1076"/>
                  </a:cubicBezTo>
                  <a:cubicBezTo>
                    <a:pt x="2193" y="487"/>
                    <a:pt x="1706" y="0"/>
                    <a:pt x="1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2" name="Google Shape;522;p35"/>
            <p:cNvSpPr/>
            <p:nvPr/>
          </p:nvSpPr>
          <p:spPr>
            <a:xfrm>
              <a:off x="6556775" y="3400200"/>
              <a:ext cx="54825" cy="54325"/>
            </a:xfrm>
            <a:custGeom>
              <a:avLst/>
              <a:gdLst/>
              <a:ahLst/>
              <a:cxnLst/>
              <a:rect l="l" t="t" r="r" b="b"/>
              <a:pathLst>
                <a:path w="2193" h="2173" extrusionOk="0">
                  <a:moveTo>
                    <a:pt x="1096" y="0"/>
                  </a:moveTo>
                  <a:cubicBezTo>
                    <a:pt x="487" y="0"/>
                    <a:pt x="0" y="487"/>
                    <a:pt x="0" y="1076"/>
                  </a:cubicBezTo>
                  <a:cubicBezTo>
                    <a:pt x="0" y="1685"/>
                    <a:pt x="487" y="2172"/>
                    <a:pt x="1096" y="2172"/>
                  </a:cubicBezTo>
                  <a:cubicBezTo>
                    <a:pt x="1705" y="2172"/>
                    <a:pt x="2192" y="1685"/>
                    <a:pt x="2192" y="1076"/>
                  </a:cubicBezTo>
                  <a:cubicBezTo>
                    <a:pt x="2192" y="487"/>
                    <a:pt x="1705" y="0"/>
                    <a:pt x="10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3" name="Google Shape;523;p35"/>
            <p:cNvSpPr/>
            <p:nvPr/>
          </p:nvSpPr>
          <p:spPr>
            <a:xfrm>
              <a:off x="5690050" y="3598600"/>
              <a:ext cx="54325" cy="54825"/>
            </a:xfrm>
            <a:custGeom>
              <a:avLst/>
              <a:gdLst/>
              <a:ahLst/>
              <a:cxnLst/>
              <a:rect l="l" t="t" r="r" b="b"/>
              <a:pathLst>
                <a:path w="2173" h="2193" extrusionOk="0">
                  <a:moveTo>
                    <a:pt x="1097" y="1"/>
                  </a:moveTo>
                  <a:cubicBezTo>
                    <a:pt x="488" y="1"/>
                    <a:pt x="1" y="488"/>
                    <a:pt x="1" y="1097"/>
                  </a:cubicBezTo>
                  <a:cubicBezTo>
                    <a:pt x="1" y="1706"/>
                    <a:pt x="488" y="2193"/>
                    <a:pt x="1097" y="2193"/>
                  </a:cubicBezTo>
                  <a:cubicBezTo>
                    <a:pt x="1685" y="2193"/>
                    <a:pt x="2173" y="1706"/>
                    <a:pt x="2173" y="1097"/>
                  </a:cubicBezTo>
                  <a:cubicBezTo>
                    <a:pt x="2173" y="488"/>
                    <a:pt x="1685" y="1"/>
                    <a:pt x="10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4" name="Google Shape;524;p35"/>
            <p:cNvSpPr/>
            <p:nvPr/>
          </p:nvSpPr>
          <p:spPr>
            <a:xfrm>
              <a:off x="5906725" y="3598600"/>
              <a:ext cx="54325" cy="54825"/>
            </a:xfrm>
            <a:custGeom>
              <a:avLst/>
              <a:gdLst/>
              <a:ahLst/>
              <a:cxnLst/>
              <a:rect l="l" t="t" r="r" b="b"/>
              <a:pathLst>
                <a:path w="2173" h="2193" extrusionOk="0">
                  <a:moveTo>
                    <a:pt x="1097" y="1"/>
                  </a:moveTo>
                  <a:cubicBezTo>
                    <a:pt x="488" y="1"/>
                    <a:pt x="1" y="488"/>
                    <a:pt x="1" y="1097"/>
                  </a:cubicBezTo>
                  <a:cubicBezTo>
                    <a:pt x="1" y="1706"/>
                    <a:pt x="488" y="2193"/>
                    <a:pt x="1097" y="2193"/>
                  </a:cubicBezTo>
                  <a:cubicBezTo>
                    <a:pt x="1686" y="2193"/>
                    <a:pt x="2173" y="1706"/>
                    <a:pt x="2173" y="1097"/>
                  </a:cubicBezTo>
                  <a:cubicBezTo>
                    <a:pt x="2173" y="488"/>
                    <a:pt x="1686" y="1"/>
                    <a:pt x="10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5" name="Google Shape;525;p35"/>
            <p:cNvSpPr/>
            <p:nvPr/>
          </p:nvSpPr>
          <p:spPr>
            <a:xfrm>
              <a:off x="6123400" y="3598600"/>
              <a:ext cx="54325" cy="54825"/>
            </a:xfrm>
            <a:custGeom>
              <a:avLst/>
              <a:gdLst/>
              <a:ahLst/>
              <a:cxnLst/>
              <a:rect l="l" t="t" r="r" b="b"/>
              <a:pathLst>
                <a:path w="2173" h="2193" extrusionOk="0">
                  <a:moveTo>
                    <a:pt x="1097" y="1"/>
                  </a:moveTo>
                  <a:cubicBezTo>
                    <a:pt x="488" y="1"/>
                    <a:pt x="1" y="488"/>
                    <a:pt x="1" y="1097"/>
                  </a:cubicBezTo>
                  <a:cubicBezTo>
                    <a:pt x="1" y="1706"/>
                    <a:pt x="488" y="2193"/>
                    <a:pt x="1097" y="2193"/>
                  </a:cubicBezTo>
                  <a:cubicBezTo>
                    <a:pt x="1686" y="2193"/>
                    <a:pt x="2173" y="1706"/>
                    <a:pt x="2173" y="1097"/>
                  </a:cubicBezTo>
                  <a:cubicBezTo>
                    <a:pt x="2173" y="488"/>
                    <a:pt x="1686" y="1"/>
                    <a:pt x="10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6" name="Google Shape;526;p35"/>
            <p:cNvSpPr/>
            <p:nvPr/>
          </p:nvSpPr>
          <p:spPr>
            <a:xfrm>
              <a:off x="6340075" y="3598600"/>
              <a:ext cx="54850" cy="54825"/>
            </a:xfrm>
            <a:custGeom>
              <a:avLst/>
              <a:gdLst/>
              <a:ahLst/>
              <a:cxnLst/>
              <a:rect l="l" t="t" r="r" b="b"/>
              <a:pathLst>
                <a:path w="2194" h="2193" extrusionOk="0">
                  <a:moveTo>
                    <a:pt x="1097" y="1"/>
                  </a:moveTo>
                  <a:cubicBezTo>
                    <a:pt x="488" y="1"/>
                    <a:pt x="1" y="488"/>
                    <a:pt x="1" y="1097"/>
                  </a:cubicBezTo>
                  <a:cubicBezTo>
                    <a:pt x="1" y="1706"/>
                    <a:pt x="488" y="2193"/>
                    <a:pt x="1097" y="2193"/>
                  </a:cubicBezTo>
                  <a:cubicBezTo>
                    <a:pt x="1706" y="2193"/>
                    <a:pt x="2193" y="1706"/>
                    <a:pt x="2193" y="1097"/>
                  </a:cubicBezTo>
                  <a:cubicBezTo>
                    <a:pt x="2193" y="488"/>
                    <a:pt x="1706" y="1"/>
                    <a:pt x="10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7" name="Google Shape;527;p35"/>
            <p:cNvSpPr/>
            <p:nvPr/>
          </p:nvSpPr>
          <p:spPr>
            <a:xfrm>
              <a:off x="6556775" y="359860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extrusionOk="0">
                  <a:moveTo>
                    <a:pt x="1096" y="1"/>
                  </a:moveTo>
                  <a:cubicBezTo>
                    <a:pt x="487" y="1"/>
                    <a:pt x="0" y="488"/>
                    <a:pt x="0" y="1097"/>
                  </a:cubicBezTo>
                  <a:cubicBezTo>
                    <a:pt x="0" y="1706"/>
                    <a:pt x="487" y="2193"/>
                    <a:pt x="1096" y="2193"/>
                  </a:cubicBezTo>
                  <a:cubicBezTo>
                    <a:pt x="1705" y="2193"/>
                    <a:pt x="2192" y="1706"/>
                    <a:pt x="2192" y="1097"/>
                  </a:cubicBezTo>
                  <a:cubicBezTo>
                    <a:pt x="2192" y="488"/>
                    <a:pt x="1705" y="1"/>
                    <a:pt x="10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025593" y="430123"/>
            <a:ext cx="3425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 panose="020B0604020202020204" charset="-79"/>
              </a:rPr>
              <a:t>Кафедра політичних наук та історії</a:t>
            </a:r>
            <a:endParaRPr lang="uk-UA" dirty="0">
              <a:solidFill>
                <a:srgbClr val="001B58"/>
              </a:solidFill>
              <a:latin typeface="Bookman Old Style" panose="02050604050505020204" pitchFamily="18" charset="0"/>
              <a:cs typeface="Assistant Medium" panose="020B0604020202020204" charset="-79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30980" y="4509285"/>
            <a:ext cx="1264920" cy="4741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4349892" y="4590172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001B58"/>
                </a:solidFill>
                <a:latin typeface="Bookman Old Style" panose="02050604050505020204" pitchFamily="18" charset="0"/>
              </a:rPr>
              <a:t>2025</a:t>
            </a:r>
            <a:endParaRPr lang="uk-UA" dirty="0">
              <a:solidFill>
                <a:srgbClr val="001B58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87875" y="3375660"/>
            <a:ext cx="880865" cy="925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294867" y="737900"/>
            <a:ext cx="1694953" cy="15633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1036320" y="2209800"/>
            <a:ext cx="1749418" cy="15316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0500" y="4945380"/>
            <a:ext cx="982218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175260"/>
            <a:ext cx="32766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1350" y="3959045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7886700" y="3842613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" y="0"/>
            <a:ext cx="9144000" cy="572700"/>
          </a:xfrm>
        </p:spPr>
        <p:txBody>
          <a:bodyPr/>
          <a:lstStyle/>
          <a:p>
            <a:pPr algn="ctr"/>
            <a:r>
              <a:rPr lang="uk-UA" dirty="0" smtClean="0"/>
              <a:t>Уніформа</a:t>
            </a:r>
            <a:endParaRPr lang="uk-UA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" y="575765"/>
            <a:ext cx="1386032" cy="20531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522" y="1777594"/>
            <a:ext cx="1362018" cy="1813559"/>
          </a:xfrm>
          <a:prstGeom prst="rect">
            <a:avLst/>
          </a:prstGeom>
        </p:spPr>
      </p:pic>
      <p:pic>
        <p:nvPicPr>
          <p:cNvPr id="5122" name="Picture 2" descr="M35 SS pattern officers service dress tunic : Liebstandarte Adolf Hitler |  Australian War Memori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1"/>
          <a:stretch/>
        </p:blipFill>
        <p:spPr bwMode="auto">
          <a:xfrm>
            <a:off x="144746" y="2928556"/>
            <a:ext cx="1401306" cy="185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286000" y="1125200"/>
            <a:ext cx="49682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Bookman Old Style" panose="02050604050505020204" pitchFamily="18" charset="0"/>
              </a:rPr>
              <a:t>Роль:</a:t>
            </a:r>
            <a:r>
              <a:rPr lang="uk-UA" dirty="0">
                <a:latin typeface="Bookman Old Style" panose="02050604050505020204" pitchFamily="18" charset="0"/>
              </a:rPr>
              <a:t> Візуальний маркер лояльності та дисципліни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  <a:endParaRPr lang="en-US" dirty="0" smtClean="0">
              <a:latin typeface="Bookman Old Style" panose="02050604050505020204" pitchFamily="18" charset="0"/>
            </a:endParaRP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b="1" dirty="0" smtClean="0">
                <a:latin typeface="Bookman Old Style" panose="02050604050505020204" pitchFamily="18" charset="0"/>
              </a:rPr>
              <a:t>Особливості:</a:t>
            </a:r>
            <a:endParaRPr lang="en-US" b="1" dirty="0" smtClean="0">
              <a:latin typeface="Bookman Old Style" panose="02050604050505020204" pitchFamily="18" charset="0"/>
            </a:endParaRPr>
          </a:p>
          <a:p>
            <a:r>
              <a:rPr lang="uk-UA" dirty="0" smtClean="0">
                <a:latin typeface="Bookman Old Style" panose="02050604050505020204" pitchFamily="18" charset="0"/>
              </a:rPr>
              <a:t>Уніформи </a:t>
            </a:r>
            <a:r>
              <a:rPr lang="uk-UA" dirty="0">
                <a:latin typeface="Bookman Old Style" panose="02050604050505020204" pitchFamily="18" charset="0"/>
              </a:rPr>
              <a:t>СА, СС, Гітлерюгенду створювали </a:t>
            </a:r>
            <a:r>
              <a:rPr lang="uk-UA" dirty="0" smtClean="0">
                <a:latin typeface="Bookman Old Style" panose="02050604050505020204" pitchFamily="18" charset="0"/>
              </a:rPr>
              <a:t>престиж.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Носії уніформи, особливо СС виглядали як еліта.</a:t>
            </a:r>
            <a:endParaRPr lang="en-US" dirty="0" smtClean="0">
              <a:latin typeface="Bookman Old Style" panose="02050604050505020204" pitchFamily="18" charset="0"/>
            </a:endParaRPr>
          </a:p>
          <a:p>
            <a:r>
              <a:rPr lang="uk-UA" dirty="0" smtClean="0">
                <a:latin typeface="Bookman Old Style" panose="02050604050505020204" pitchFamily="18" charset="0"/>
              </a:rPr>
              <a:t>Дизайн</a:t>
            </a:r>
            <a:r>
              <a:rPr lang="uk-UA" dirty="0">
                <a:latin typeface="Bookman Old Style" panose="02050604050505020204" pitchFamily="18" charset="0"/>
              </a:rPr>
              <a:t>: мілітаризм, чіткі лінії, символіка (свастика</a:t>
            </a:r>
            <a:r>
              <a:rPr lang="uk-UA" dirty="0" smtClean="0">
                <a:latin typeface="Bookman Old Style" panose="02050604050505020204" pitchFamily="18" charset="0"/>
              </a:rPr>
              <a:t>).</a:t>
            </a:r>
            <a:endParaRPr lang="en-US" dirty="0" smtClean="0">
              <a:latin typeface="Bookman Old Style" panose="02050604050505020204" pitchFamily="18" charset="0"/>
            </a:endParaRPr>
          </a:p>
          <a:p>
            <a:r>
              <a:rPr lang="ru-RU" dirty="0" smtClean="0">
                <a:latin typeface="Bookman Old Style" panose="02050604050505020204" pitchFamily="18" charset="0"/>
              </a:rPr>
              <a:t>Система ран</a:t>
            </a:r>
            <a:r>
              <a:rPr lang="uk-UA" dirty="0" smtClean="0">
                <a:latin typeface="Bookman Old Style" panose="02050604050505020204" pitchFamily="18" charset="0"/>
              </a:rPr>
              <a:t>гів і відзнак, що формують ієрархію та дисципліну. </a:t>
            </a:r>
            <a:endParaRPr lang="en-US" dirty="0" smtClean="0">
              <a:latin typeface="Bookman Old Style" panose="02050604050505020204" pitchFamily="18" charset="0"/>
            </a:endParaRP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b="1" dirty="0" smtClean="0">
                <a:latin typeface="Bookman Old Style" panose="02050604050505020204" pitchFamily="18" charset="0"/>
              </a:rPr>
              <a:t>Вплив та ефект для іміджу:</a:t>
            </a:r>
            <a:endParaRPr lang="en-US" dirty="0" smtClean="0">
              <a:latin typeface="Bookman Old Style" panose="02050604050505020204" pitchFamily="18" charset="0"/>
            </a:endParaRPr>
          </a:p>
          <a:p>
            <a:r>
              <a:rPr lang="uk-UA" dirty="0" smtClean="0">
                <a:latin typeface="Bookman Old Style" panose="02050604050505020204" pitchFamily="18" charset="0"/>
              </a:rPr>
              <a:t>Залучала </a:t>
            </a:r>
            <a:r>
              <a:rPr lang="uk-UA" dirty="0">
                <a:latin typeface="Bookman Old Style" panose="02050604050505020204" pitchFamily="18" charset="0"/>
              </a:rPr>
              <a:t>молодь, знищувала </a:t>
            </a:r>
            <a:r>
              <a:rPr lang="uk-UA" dirty="0" smtClean="0">
                <a:latin typeface="Bookman Old Style" panose="02050604050505020204" pitchFamily="18" charset="0"/>
              </a:rPr>
              <a:t>індивідуальність.</a:t>
            </a:r>
            <a:endParaRPr lang="en-US" dirty="0" smtClean="0">
              <a:latin typeface="Bookman Old Style" panose="02050604050505020204" pitchFamily="18" charset="0"/>
            </a:endParaRPr>
          </a:p>
          <a:p>
            <a:r>
              <a:rPr lang="uk-UA" dirty="0" smtClean="0">
                <a:latin typeface="Bookman Old Style" panose="02050604050505020204" pitchFamily="18" charset="0"/>
              </a:rPr>
              <a:t>Нормалізувала </a:t>
            </a:r>
            <a:r>
              <a:rPr lang="uk-UA" dirty="0">
                <a:latin typeface="Bookman Old Style" panose="02050604050505020204" pitchFamily="18" charset="0"/>
              </a:rPr>
              <a:t>мілітаристську культуру.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Посилювала </a:t>
            </a:r>
            <a:r>
              <a:rPr lang="uk-UA" dirty="0">
                <a:latin typeface="Bookman Old Style" panose="02050604050505020204" pitchFamily="18" charset="0"/>
              </a:rPr>
              <a:t>відчуття єдності та сліпої відданості партії.</a:t>
            </a:r>
          </a:p>
        </p:txBody>
      </p:sp>
    </p:spTree>
    <p:extLst>
      <p:ext uri="{BB962C8B-B14F-4D97-AF65-F5344CB8AC3E}">
        <p14:creationId xmlns:p14="http://schemas.microsoft.com/office/powerpoint/2010/main" val="103432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0500" y="4945380"/>
            <a:ext cx="982218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175260"/>
            <a:ext cx="32766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1350" y="3959045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7886700" y="3842613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" y="0"/>
            <a:ext cx="9144000" cy="572700"/>
          </a:xfrm>
        </p:spPr>
        <p:txBody>
          <a:bodyPr/>
          <a:lstStyle/>
          <a:p>
            <a:pPr algn="ctr"/>
            <a:r>
              <a:rPr lang="uk-UA" dirty="0" smtClean="0"/>
              <a:t>Вплив на різні групи населення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5850" y="854567"/>
            <a:ext cx="745227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ookman Old Style" panose="02050604050505020204" pitchFamily="18" charset="0"/>
              </a:rPr>
              <a:t>Пропаганда НСДАП </a:t>
            </a:r>
            <a:r>
              <a:rPr lang="ru-RU" dirty="0" err="1">
                <a:latin typeface="Bookman Old Style" panose="02050604050505020204" pitchFamily="18" charset="0"/>
              </a:rPr>
              <a:t>адаптувалася</a:t>
            </a:r>
            <a:r>
              <a:rPr lang="ru-RU" dirty="0">
                <a:latin typeface="Bookman Old Style" panose="02050604050505020204" pitchFamily="18" charset="0"/>
              </a:rPr>
              <a:t> до </a:t>
            </a:r>
            <a:r>
              <a:rPr lang="ru-RU" dirty="0" err="1">
                <a:latin typeface="Bookman Old Style" panose="02050604050505020204" pitchFamily="18" charset="0"/>
              </a:rPr>
              <a:t>різних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соціальних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груп</a:t>
            </a:r>
            <a:r>
              <a:rPr lang="ru-RU" dirty="0">
                <a:latin typeface="Bookman Old Style" panose="02050604050505020204" pitchFamily="18" charset="0"/>
              </a:rPr>
              <a:t>, </a:t>
            </a:r>
            <a:r>
              <a:rPr lang="ru-RU" dirty="0" err="1">
                <a:latin typeface="Bookman Old Style" panose="02050604050505020204" pitchFamily="18" charset="0"/>
              </a:rPr>
              <a:t>створюючи</a:t>
            </a:r>
            <a:r>
              <a:rPr lang="ru-RU" dirty="0">
                <a:latin typeface="Bookman Old Style" panose="02050604050505020204" pitchFamily="18" charset="0"/>
              </a:rPr>
              <a:t> образ </a:t>
            </a:r>
            <a:r>
              <a:rPr lang="ru-RU" dirty="0" err="1">
                <a:latin typeface="Bookman Old Style" panose="02050604050505020204" pitchFamily="18" charset="0"/>
              </a:rPr>
              <a:t>партії</a:t>
            </a:r>
            <a:r>
              <a:rPr lang="ru-RU" dirty="0">
                <a:latin typeface="Bookman Old Style" panose="02050604050505020204" pitchFamily="18" charset="0"/>
              </a:rPr>
              <a:t> як </a:t>
            </a:r>
            <a:r>
              <a:rPr lang="ru-RU" dirty="0" err="1">
                <a:latin typeface="Bookman Old Style" panose="02050604050505020204" pitchFamily="18" charset="0"/>
              </a:rPr>
              <a:t>уособлення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національного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відродження</a:t>
            </a:r>
            <a:r>
              <a:rPr lang="ru-RU" dirty="0">
                <a:latin typeface="Bookman Old Style" panose="02050604050505020204" pitchFamily="18" charset="0"/>
              </a:rPr>
              <a:t> та </a:t>
            </a:r>
            <a:r>
              <a:rPr lang="ru-RU" dirty="0" err="1" smtClean="0">
                <a:latin typeface="Bookman Old Style" panose="02050604050505020204" pitchFamily="18" charset="0"/>
              </a:rPr>
              <a:t>єдності</a:t>
            </a:r>
            <a:r>
              <a:rPr lang="ru-RU" dirty="0" smtClean="0">
                <a:latin typeface="Bookman Old Style" panose="02050604050505020204" pitchFamily="18" charset="0"/>
              </a:rPr>
              <a:t>.</a:t>
            </a:r>
          </a:p>
          <a:p>
            <a:pPr algn="ctr"/>
            <a:endParaRPr lang="ru-RU" dirty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>
                <a:latin typeface="Bookman Old Style" panose="02050604050505020204" pitchFamily="18" charset="0"/>
              </a:rPr>
              <a:t>Для молоді Гітлерюгенд (з </a:t>
            </a:r>
            <a:r>
              <a:rPr lang="uk-UA" dirty="0" smtClean="0">
                <a:latin typeface="Bookman Old Style" panose="02050604050505020204" pitchFamily="18" charset="0"/>
              </a:rPr>
              <a:t>100 тис. </a:t>
            </a:r>
            <a:r>
              <a:rPr lang="uk-UA" dirty="0">
                <a:latin typeface="Bookman Old Style" panose="02050604050505020204" pitchFamily="18" charset="0"/>
              </a:rPr>
              <a:t>у 1933 до 5.4 млн у 1937) використовував уніформу та героїчні </a:t>
            </a:r>
            <a:r>
              <a:rPr lang="uk-UA" dirty="0" smtClean="0">
                <a:latin typeface="Bookman Old Style" panose="02050604050505020204" pitchFamily="18" charset="0"/>
              </a:rPr>
              <a:t>образи, </a:t>
            </a:r>
            <a:r>
              <a:rPr lang="uk-UA" dirty="0">
                <a:latin typeface="Bookman Old Style" panose="02050604050505020204" pitchFamily="18" charset="0"/>
              </a:rPr>
              <a:t>залучаючи через почуття </a:t>
            </a:r>
            <a:r>
              <a:rPr lang="uk-UA" dirty="0" smtClean="0">
                <a:latin typeface="Bookman Old Style" panose="02050604050505020204" pitchFamily="18" charset="0"/>
              </a:rPr>
              <a:t>приналежності. </a:t>
            </a:r>
            <a:endParaRPr lang="uk-UA" dirty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latin typeface="Bookman Old Style" panose="02050604050505020204" pitchFamily="18" charset="0"/>
              </a:rPr>
              <a:t>Робітникам </a:t>
            </a:r>
            <a:r>
              <a:rPr lang="uk-UA" dirty="0">
                <a:latin typeface="Bookman Old Style" panose="02050604050505020204" pitchFamily="18" charset="0"/>
              </a:rPr>
              <a:t>Трудовий фронт (32 млн членів у 1938) обіцяв стабільність і соціальний </a:t>
            </a:r>
            <a:r>
              <a:rPr lang="uk-UA" dirty="0" smtClean="0">
                <a:latin typeface="Bookman Old Style" panose="02050604050505020204" pitchFamily="18" charset="0"/>
              </a:rPr>
              <a:t>захист через програми «Сила крізь радість» та «Краса праці».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latin typeface="Bookman Old Style" panose="02050604050505020204" pitchFamily="18" charset="0"/>
              </a:rPr>
              <a:t>Селян </a:t>
            </a:r>
            <a:r>
              <a:rPr lang="uk-UA" dirty="0">
                <a:latin typeface="Bookman Old Style" panose="02050604050505020204" pitchFamily="18" charset="0"/>
              </a:rPr>
              <a:t>приваблювала ідеологія «крові та ґрунту» та Закон про спадкове фермерство (1933). </a:t>
            </a:r>
            <a:endParaRPr lang="uk-UA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latin typeface="Bookman Old Style" panose="02050604050505020204" pitchFamily="18" charset="0"/>
              </a:rPr>
              <a:t>Середній </a:t>
            </a:r>
            <a:r>
              <a:rPr lang="uk-UA" dirty="0">
                <a:latin typeface="Bookman Old Style" panose="02050604050505020204" pitchFamily="18" charset="0"/>
              </a:rPr>
              <a:t>клас підтримував НСДАП через антикомунізм і обіцянки порядку, що дало 43.9% голосів у 1933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latin typeface="Bookman Old Style" panose="02050604050505020204" pitchFamily="18" charset="0"/>
              </a:rPr>
              <a:t>Ліберальна інтелігенція була складною групою для нацистів, але консервативно налаштована інтелігенція підтримувала нацистський антикомунізм та націоналізм.</a:t>
            </a:r>
            <a:endParaRPr lang="ru-RU" dirty="0">
              <a:latin typeface="Bookman Old Style" panose="02050604050505020204" pitchFamily="18" charset="0"/>
            </a:endParaRPr>
          </a:p>
          <a:p>
            <a:endParaRPr lang="uk-UA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10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0500" y="4945380"/>
            <a:ext cx="982218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175260"/>
            <a:ext cx="32766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1350" y="3959045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7886700" y="3842613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7786"/>
            <a:ext cx="9144000" cy="572700"/>
          </a:xfrm>
        </p:spPr>
        <p:txBody>
          <a:bodyPr/>
          <a:lstStyle/>
          <a:p>
            <a:pPr algn="ctr"/>
            <a:r>
              <a:rPr lang="uk-UA" dirty="0" smtClean="0"/>
              <a:t>Сучасне значення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7180" y="854567"/>
            <a:ext cx="85191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Bookman Old Style" panose="02050604050505020204" pitchFamily="18" charset="0"/>
              </a:rPr>
              <a:t>Вивчення пропаганди НСДАП розкриває механізми маніпуляції масовою свідомістю, що залишаються актуальними в умовах інформаційних воєн. Соціальні мережі, подібно до нацистських плакатів, використовують емоційні наративи та </a:t>
            </a:r>
            <a:r>
              <a:rPr lang="uk-UA" dirty="0" err="1">
                <a:latin typeface="Bookman Old Style" panose="02050604050505020204" pitchFamily="18" charset="0"/>
              </a:rPr>
              <a:t>меми</a:t>
            </a:r>
            <a:r>
              <a:rPr lang="uk-UA" dirty="0">
                <a:latin typeface="Bookman Old Style" panose="02050604050505020204" pitchFamily="18" charset="0"/>
              </a:rPr>
              <a:t> для впливу на аудиторію, охоплюючи мільйони </a:t>
            </a:r>
            <a:r>
              <a:rPr lang="uk-UA" dirty="0" smtClean="0">
                <a:latin typeface="Bookman Old Style" panose="02050604050505020204" pitchFamily="18" charset="0"/>
              </a:rPr>
              <a:t>користувачів.</a:t>
            </a: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dirty="0">
                <a:latin typeface="Bookman Old Style" panose="02050604050505020204" pitchFamily="18" charset="0"/>
              </a:rPr>
              <a:t>Образ ворога є ключовим елементом пропаганди НСДАП і сучасних </a:t>
            </a:r>
            <a:r>
              <a:rPr lang="uk-UA" dirty="0" smtClean="0">
                <a:latin typeface="Bookman Old Style" panose="02050604050505020204" pitchFamily="18" charset="0"/>
              </a:rPr>
              <a:t>маніпуляцій у мас-медіа. </a:t>
            </a:r>
            <a:r>
              <a:rPr lang="uk-UA" dirty="0">
                <a:latin typeface="Bookman Old Style" panose="02050604050505020204" pitchFamily="18" charset="0"/>
              </a:rPr>
              <a:t>У 1920–1930-х НСДАП зображала євреїв, комуністів і «зрадників раси» як загрозу через карикатури в «</a:t>
            </a:r>
            <a:r>
              <a:rPr lang="de-DE" dirty="0">
                <a:latin typeface="Bookman Old Style" panose="02050604050505020204" pitchFamily="18" charset="0"/>
              </a:rPr>
              <a:t>Völkischer Beobachter</a:t>
            </a:r>
            <a:r>
              <a:rPr lang="de-DE" dirty="0" smtClean="0">
                <a:latin typeface="Bookman Old Style" panose="02050604050505020204" pitchFamily="18" charset="0"/>
              </a:rPr>
              <a:t>»</a:t>
            </a:r>
            <a:r>
              <a:rPr lang="uk-UA" dirty="0" smtClean="0">
                <a:latin typeface="Bookman Old Style" panose="02050604050505020204" pitchFamily="18" charset="0"/>
              </a:rPr>
              <a:t>, </a:t>
            </a:r>
            <a:r>
              <a:rPr lang="uk-UA" dirty="0">
                <a:latin typeface="Bookman Old Style" panose="02050604050505020204" pitchFamily="18" charset="0"/>
              </a:rPr>
              <a:t>спрощуючи складні соціальні проблеми. Сьогодні російська пропаганда формує образи «українських нацистів</a:t>
            </a:r>
            <a:r>
              <a:rPr lang="uk-UA" dirty="0" smtClean="0">
                <a:latin typeface="Bookman Old Style" panose="02050604050505020204" pitchFamily="18" charset="0"/>
              </a:rPr>
              <a:t>» </a:t>
            </a:r>
            <a:r>
              <a:rPr lang="uk-UA" dirty="0">
                <a:latin typeface="Bookman Old Style" panose="02050604050505020204" pitchFamily="18" charset="0"/>
              </a:rPr>
              <a:t>для виправдання агресії проти України, а «колективний Захід» </a:t>
            </a:r>
            <a:r>
              <a:rPr lang="uk-UA" dirty="0" smtClean="0">
                <a:latin typeface="Bookman Old Style" panose="02050604050505020204" pitchFamily="18" charset="0"/>
              </a:rPr>
              <a:t>та </a:t>
            </a:r>
            <a:r>
              <a:rPr lang="uk-UA" dirty="0">
                <a:latin typeface="Bookman Old Style" panose="02050604050505020204" pitchFamily="18" charset="0"/>
              </a:rPr>
              <a:t>«глобалісти» представляються як сили, що загрожують Росії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dirty="0">
                <a:latin typeface="Bookman Old Style" panose="02050604050505020204" pitchFamily="18" charset="0"/>
              </a:rPr>
              <a:t>Культ особи, створений НСДАП навколо Гітлера, має паралелі в сучасній пропаганді. Нацисти зображали Гітлера як месію через промови та </a:t>
            </a:r>
            <a:r>
              <a:rPr lang="uk-UA" dirty="0" smtClean="0">
                <a:latin typeface="Bookman Old Style" panose="02050604050505020204" pitchFamily="18" charset="0"/>
              </a:rPr>
              <a:t>фільми. У </a:t>
            </a:r>
            <a:r>
              <a:rPr lang="uk-UA" dirty="0">
                <a:latin typeface="Bookman Old Style" panose="02050604050505020204" pitchFamily="18" charset="0"/>
              </a:rPr>
              <a:t>Росії культ Володимира Путіна формує образ «збирача земель» і захисника від «ворожого Заходу» через висвітлення «досягнень» і міф про незамінність.</a:t>
            </a:r>
          </a:p>
          <a:p>
            <a:endParaRPr lang="uk-UA" dirty="0">
              <a:latin typeface="Bookman Old Style" panose="02050604050505020204" pitchFamily="18" charset="0"/>
            </a:endParaRPr>
          </a:p>
          <a:p>
            <a:endParaRPr lang="uk-UA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51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0500" y="4945380"/>
            <a:ext cx="982218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175260"/>
            <a:ext cx="32766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1350" y="3959045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7886700" y="3842613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8962"/>
            <a:ext cx="9144000" cy="572700"/>
          </a:xfrm>
        </p:spPr>
        <p:txBody>
          <a:bodyPr/>
          <a:lstStyle/>
          <a:p>
            <a:pPr algn="ctr"/>
            <a:r>
              <a:rPr lang="uk-UA" dirty="0" smtClean="0"/>
              <a:t>Висновки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7180" y="1501249"/>
            <a:ext cx="85191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>
                <a:latin typeface="Bookman Old Style" panose="02050604050505020204" pitchFamily="18" charset="0"/>
              </a:rPr>
              <a:t>Пропаганда НСДАП формувала імідж партії як символу національного відродження через масову культуру. Ключові інструменти </a:t>
            </a:r>
            <a:r>
              <a:rPr lang="uk-UA" dirty="0" smtClean="0">
                <a:latin typeface="Bookman Old Style" panose="02050604050505020204" pitchFamily="18" charset="0"/>
              </a:rPr>
              <a:t>– </a:t>
            </a:r>
            <a:r>
              <a:rPr lang="uk-UA" dirty="0">
                <a:latin typeface="Bookman Old Style" panose="02050604050505020204" pitchFamily="18" charset="0"/>
              </a:rPr>
              <a:t>кінематограф (3.5 млн відвідувань кінотеатрів у 1939), Нюрнберзькі з’їзди (1.5 млн учасників у 1937), плакати, уніформа та </a:t>
            </a:r>
            <a:r>
              <a:rPr lang="uk-UA" dirty="0" smtClean="0">
                <a:latin typeface="Bookman Old Style" panose="02050604050505020204" pitchFamily="18" charset="0"/>
              </a:rPr>
              <a:t>преса – </a:t>
            </a:r>
            <a:r>
              <a:rPr lang="uk-UA" dirty="0">
                <a:latin typeface="Bookman Old Style" panose="02050604050505020204" pitchFamily="18" charset="0"/>
              </a:rPr>
              <a:t>створювали ілюзію єдності та героїзували Гітлера. </a:t>
            </a:r>
            <a:endParaRPr lang="uk-UA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latin typeface="Bookman Old Style" panose="02050604050505020204" pitchFamily="18" charset="0"/>
              </a:rPr>
              <a:t>Пропаганда адаптувалася </a:t>
            </a:r>
            <a:r>
              <a:rPr lang="uk-UA" dirty="0">
                <a:latin typeface="Bookman Old Style" panose="02050604050505020204" pitchFamily="18" charset="0"/>
              </a:rPr>
              <a:t>до молоді (Гітлерюгенд, 5.4 млн у 1937), робітників (Трудовий фронт, 32 млн у 1938), селян і середнього класу (43.9% голосів у 1933), забезпечуючи лояльність. </a:t>
            </a:r>
            <a:endParaRPr lang="uk-UA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dirty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latin typeface="Bookman Old Style" panose="02050604050505020204" pitchFamily="18" charset="0"/>
              </a:rPr>
              <a:t>Сучасні </a:t>
            </a:r>
            <a:r>
              <a:rPr lang="uk-UA" dirty="0">
                <a:latin typeface="Bookman Old Style" panose="02050604050505020204" pitchFamily="18" charset="0"/>
              </a:rPr>
              <a:t>паралелі, як культ особи Путіна чи образи ворога («українські нацисти»), підкреслюють необхідність </a:t>
            </a:r>
            <a:r>
              <a:rPr lang="uk-UA" dirty="0" smtClean="0">
                <a:latin typeface="Bookman Old Style" panose="02050604050505020204" pitchFamily="18" charset="0"/>
              </a:rPr>
              <a:t>медіаграмотності </a:t>
            </a:r>
            <a:r>
              <a:rPr lang="uk-UA" dirty="0">
                <a:latin typeface="Bookman Old Style" panose="02050604050505020204" pitchFamily="18" charset="0"/>
              </a:rPr>
              <a:t>та </a:t>
            </a:r>
            <a:r>
              <a:rPr lang="uk-UA" dirty="0" smtClean="0">
                <a:latin typeface="Bookman Old Style" panose="02050604050505020204" pitchFamily="18" charset="0"/>
              </a:rPr>
              <a:t>коректного регулювання медіа </a:t>
            </a:r>
            <a:r>
              <a:rPr lang="uk-UA" dirty="0">
                <a:latin typeface="Bookman Old Style" panose="02050604050505020204" pitchFamily="18" charset="0"/>
              </a:rPr>
              <a:t>для протидії маніпуляціям в Україні.</a:t>
            </a:r>
          </a:p>
        </p:txBody>
      </p:sp>
    </p:spTree>
    <p:extLst>
      <p:ext uri="{BB962C8B-B14F-4D97-AF65-F5344CB8AC3E}">
        <p14:creationId xmlns:p14="http://schemas.microsoft.com/office/powerpoint/2010/main" val="241829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22364"/>
            <a:ext cx="9144000" cy="842755"/>
          </a:xfrm>
        </p:spPr>
        <p:txBody>
          <a:bodyPr/>
          <a:lstStyle/>
          <a:p>
            <a:pPr algn="ctr"/>
            <a:r>
              <a:rPr lang="uk-UA" dirty="0" smtClean="0"/>
              <a:t>Дякую за Вашу увагу!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3320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7"/>
          <p:cNvSpPr txBox="1">
            <a:spLocks noGrp="1"/>
          </p:cNvSpPr>
          <p:nvPr>
            <p:ph type="subTitle" idx="16"/>
          </p:nvPr>
        </p:nvSpPr>
        <p:spPr>
          <a:xfrm>
            <a:off x="1196708" y="1114306"/>
            <a:ext cx="7231012" cy="7675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>
                <a:latin typeface="Bookman Old Style" panose="02050604050505020204" pitchFamily="18" charset="0"/>
              </a:rPr>
              <a:t>Актуальність теми. </a:t>
            </a:r>
            <a:r>
              <a:rPr lang="uk-UA" sz="1600" b="0" dirty="0" smtClean="0">
                <a:latin typeface="Bookman Old Style" panose="02050604050505020204" pitchFamily="18" charset="0"/>
              </a:rPr>
              <a:t>Вивчення формування іміджу НСДАП через інструменти масової культури є важливим для розуміння того, як тоталітарні режими використовують медіа для маніпуляції свідомістю та мобілізації підтримки. </a:t>
            </a:r>
            <a:endParaRPr sz="1600" b="0" dirty="0">
              <a:latin typeface="Bookman Old Style" panose="02050604050505020204" pitchFamily="18" charset="0"/>
            </a:endParaRPr>
          </a:p>
        </p:txBody>
      </p:sp>
      <p:sp>
        <p:nvSpPr>
          <p:cNvPr id="560" name="Google Shape;560;p37"/>
          <p:cNvSpPr/>
          <p:nvPr/>
        </p:nvSpPr>
        <p:spPr>
          <a:xfrm>
            <a:off x="808704" y="594656"/>
            <a:ext cx="316697" cy="318184"/>
          </a:xfrm>
          <a:custGeom>
            <a:avLst/>
            <a:gdLst/>
            <a:ahLst/>
            <a:cxnLst/>
            <a:rect l="l" t="t" r="r" b="b"/>
            <a:pathLst>
              <a:path w="49426" h="49658" extrusionOk="0">
                <a:moveTo>
                  <a:pt x="21150" y="0"/>
                </a:moveTo>
                <a:cubicBezTo>
                  <a:pt x="18065" y="0"/>
                  <a:pt x="16543" y="1523"/>
                  <a:pt x="16543" y="4608"/>
                </a:cubicBezTo>
                <a:cubicBezTo>
                  <a:pt x="16523" y="8262"/>
                  <a:pt x="16543" y="11915"/>
                  <a:pt x="16543" y="15569"/>
                </a:cubicBezTo>
                <a:lnTo>
                  <a:pt x="16543" y="16563"/>
                </a:lnTo>
                <a:lnTo>
                  <a:pt x="15629" y="16563"/>
                </a:lnTo>
                <a:cubicBezTo>
                  <a:pt x="13126" y="16563"/>
                  <a:pt x="10623" y="16554"/>
                  <a:pt x="8119" y="16554"/>
                </a:cubicBezTo>
                <a:cubicBezTo>
                  <a:pt x="6868" y="16554"/>
                  <a:pt x="5616" y="16557"/>
                  <a:pt x="4364" y="16563"/>
                </a:cubicBezTo>
                <a:cubicBezTo>
                  <a:pt x="1584" y="16563"/>
                  <a:pt x="21" y="18126"/>
                  <a:pt x="0" y="20927"/>
                </a:cubicBezTo>
                <a:cubicBezTo>
                  <a:pt x="0" y="23525"/>
                  <a:pt x="0" y="26144"/>
                  <a:pt x="0" y="28742"/>
                </a:cubicBezTo>
                <a:cubicBezTo>
                  <a:pt x="21" y="29229"/>
                  <a:pt x="41" y="29716"/>
                  <a:pt x="163" y="30183"/>
                </a:cubicBezTo>
                <a:cubicBezTo>
                  <a:pt x="650" y="32030"/>
                  <a:pt x="2152" y="33106"/>
                  <a:pt x="4243" y="33106"/>
                </a:cubicBezTo>
                <a:lnTo>
                  <a:pt x="16523" y="33106"/>
                </a:lnTo>
                <a:lnTo>
                  <a:pt x="16523" y="34121"/>
                </a:lnTo>
                <a:cubicBezTo>
                  <a:pt x="16523" y="37855"/>
                  <a:pt x="16502" y="41590"/>
                  <a:pt x="16523" y="45325"/>
                </a:cubicBezTo>
                <a:cubicBezTo>
                  <a:pt x="16543" y="48065"/>
                  <a:pt x="18146" y="49628"/>
                  <a:pt x="20887" y="49648"/>
                </a:cubicBezTo>
                <a:cubicBezTo>
                  <a:pt x="22592" y="49648"/>
                  <a:pt x="24297" y="49657"/>
                  <a:pt x="26002" y="49657"/>
                </a:cubicBezTo>
                <a:cubicBezTo>
                  <a:pt x="26854" y="49657"/>
                  <a:pt x="27707" y="49655"/>
                  <a:pt x="28559" y="49648"/>
                </a:cubicBezTo>
                <a:cubicBezTo>
                  <a:pt x="31279" y="49628"/>
                  <a:pt x="32882" y="48025"/>
                  <a:pt x="32882" y="45305"/>
                </a:cubicBezTo>
                <a:cubicBezTo>
                  <a:pt x="32882" y="41529"/>
                  <a:pt x="32882" y="37774"/>
                  <a:pt x="32882" y="34019"/>
                </a:cubicBezTo>
                <a:lnTo>
                  <a:pt x="32882" y="33106"/>
                </a:lnTo>
                <a:lnTo>
                  <a:pt x="45041" y="33106"/>
                </a:lnTo>
                <a:cubicBezTo>
                  <a:pt x="47822" y="33106"/>
                  <a:pt x="49425" y="31502"/>
                  <a:pt x="49425" y="28742"/>
                </a:cubicBezTo>
                <a:cubicBezTo>
                  <a:pt x="49425" y="26144"/>
                  <a:pt x="49425" y="23525"/>
                  <a:pt x="49425" y="20927"/>
                </a:cubicBezTo>
                <a:cubicBezTo>
                  <a:pt x="49425" y="18147"/>
                  <a:pt x="47842" y="16563"/>
                  <a:pt x="45041" y="16563"/>
                </a:cubicBezTo>
                <a:cubicBezTo>
                  <a:pt x="43789" y="16557"/>
                  <a:pt x="42537" y="16554"/>
                  <a:pt x="41286" y="16554"/>
                </a:cubicBezTo>
                <a:cubicBezTo>
                  <a:pt x="38782" y="16554"/>
                  <a:pt x="36279" y="16563"/>
                  <a:pt x="33776" y="16563"/>
                </a:cubicBezTo>
                <a:lnTo>
                  <a:pt x="32882" y="16563"/>
                </a:lnTo>
                <a:lnTo>
                  <a:pt x="32882" y="15650"/>
                </a:lnTo>
                <a:cubicBezTo>
                  <a:pt x="32882" y="11875"/>
                  <a:pt x="32882" y="8099"/>
                  <a:pt x="32882" y="4304"/>
                </a:cubicBezTo>
                <a:cubicBezTo>
                  <a:pt x="32882" y="1624"/>
                  <a:pt x="31279" y="21"/>
                  <a:pt x="286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5" name="Google Shape;554;p37"/>
          <p:cNvSpPr txBox="1">
            <a:spLocks noGrp="1"/>
          </p:cNvSpPr>
          <p:nvPr>
            <p:ph type="subTitle" idx="16"/>
          </p:nvPr>
        </p:nvSpPr>
        <p:spPr>
          <a:xfrm>
            <a:off x="1196708" y="2127031"/>
            <a:ext cx="7231012" cy="7675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uk-UA" dirty="0" smtClean="0">
                <a:latin typeface="Bookman Old Style" panose="02050604050505020204" pitchFamily="18" charset="0"/>
              </a:rPr>
              <a:t>Мета дослідження. </a:t>
            </a:r>
            <a:r>
              <a:rPr lang="uk-UA" sz="1600" b="0" dirty="0">
                <a:latin typeface="Bookman Old Style" panose="02050604050505020204" pitchFamily="18" charset="0"/>
              </a:rPr>
              <a:t>Проаналізувати, як НСДАП використовувала </a:t>
            </a:r>
            <a:r>
              <a:rPr lang="uk-UA" sz="1600" b="0" dirty="0" smtClean="0">
                <a:latin typeface="Bookman Old Style" panose="02050604050505020204" pitchFamily="18" charset="0"/>
              </a:rPr>
              <a:t>інструменти масової культури </a:t>
            </a:r>
            <a:r>
              <a:rPr lang="uk-UA" sz="1600" b="0" dirty="0">
                <a:latin typeface="Bookman Old Style" panose="02050604050505020204" pitchFamily="18" charset="0"/>
              </a:rPr>
              <a:t>для формування іміджу та політичної мобілізації </a:t>
            </a:r>
            <a:r>
              <a:rPr lang="uk-UA" sz="1600" b="0" dirty="0" smtClean="0">
                <a:latin typeface="Bookman Old Style" panose="02050604050505020204" pitchFamily="18" charset="0"/>
              </a:rPr>
              <a:t>мас.</a:t>
            </a:r>
            <a:endParaRPr sz="1600" b="0" dirty="0">
              <a:latin typeface="Bookman Old Style" panose="02050604050505020204" pitchFamily="18" charset="0"/>
            </a:endParaRPr>
          </a:p>
        </p:txBody>
      </p:sp>
      <p:sp>
        <p:nvSpPr>
          <p:cNvPr id="36" name="Google Shape;560;p37"/>
          <p:cNvSpPr/>
          <p:nvPr/>
        </p:nvSpPr>
        <p:spPr>
          <a:xfrm>
            <a:off x="808705" y="1884119"/>
            <a:ext cx="316697" cy="318184"/>
          </a:xfrm>
          <a:custGeom>
            <a:avLst/>
            <a:gdLst/>
            <a:ahLst/>
            <a:cxnLst/>
            <a:rect l="l" t="t" r="r" b="b"/>
            <a:pathLst>
              <a:path w="49426" h="49658" extrusionOk="0">
                <a:moveTo>
                  <a:pt x="21150" y="0"/>
                </a:moveTo>
                <a:cubicBezTo>
                  <a:pt x="18065" y="0"/>
                  <a:pt x="16543" y="1523"/>
                  <a:pt x="16543" y="4608"/>
                </a:cubicBezTo>
                <a:cubicBezTo>
                  <a:pt x="16523" y="8262"/>
                  <a:pt x="16543" y="11915"/>
                  <a:pt x="16543" y="15569"/>
                </a:cubicBezTo>
                <a:lnTo>
                  <a:pt x="16543" y="16563"/>
                </a:lnTo>
                <a:lnTo>
                  <a:pt x="15629" y="16563"/>
                </a:lnTo>
                <a:cubicBezTo>
                  <a:pt x="13126" y="16563"/>
                  <a:pt x="10623" y="16554"/>
                  <a:pt x="8119" y="16554"/>
                </a:cubicBezTo>
                <a:cubicBezTo>
                  <a:pt x="6868" y="16554"/>
                  <a:pt x="5616" y="16557"/>
                  <a:pt x="4364" y="16563"/>
                </a:cubicBezTo>
                <a:cubicBezTo>
                  <a:pt x="1584" y="16563"/>
                  <a:pt x="21" y="18126"/>
                  <a:pt x="0" y="20927"/>
                </a:cubicBezTo>
                <a:cubicBezTo>
                  <a:pt x="0" y="23525"/>
                  <a:pt x="0" y="26144"/>
                  <a:pt x="0" y="28742"/>
                </a:cubicBezTo>
                <a:cubicBezTo>
                  <a:pt x="21" y="29229"/>
                  <a:pt x="41" y="29716"/>
                  <a:pt x="163" y="30183"/>
                </a:cubicBezTo>
                <a:cubicBezTo>
                  <a:pt x="650" y="32030"/>
                  <a:pt x="2152" y="33106"/>
                  <a:pt x="4243" y="33106"/>
                </a:cubicBezTo>
                <a:lnTo>
                  <a:pt x="16523" y="33106"/>
                </a:lnTo>
                <a:lnTo>
                  <a:pt x="16523" y="34121"/>
                </a:lnTo>
                <a:cubicBezTo>
                  <a:pt x="16523" y="37855"/>
                  <a:pt x="16502" y="41590"/>
                  <a:pt x="16523" y="45325"/>
                </a:cubicBezTo>
                <a:cubicBezTo>
                  <a:pt x="16543" y="48065"/>
                  <a:pt x="18146" y="49628"/>
                  <a:pt x="20887" y="49648"/>
                </a:cubicBezTo>
                <a:cubicBezTo>
                  <a:pt x="22592" y="49648"/>
                  <a:pt x="24297" y="49657"/>
                  <a:pt x="26002" y="49657"/>
                </a:cubicBezTo>
                <a:cubicBezTo>
                  <a:pt x="26854" y="49657"/>
                  <a:pt x="27707" y="49655"/>
                  <a:pt x="28559" y="49648"/>
                </a:cubicBezTo>
                <a:cubicBezTo>
                  <a:pt x="31279" y="49628"/>
                  <a:pt x="32882" y="48025"/>
                  <a:pt x="32882" y="45305"/>
                </a:cubicBezTo>
                <a:cubicBezTo>
                  <a:pt x="32882" y="41529"/>
                  <a:pt x="32882" y="37774"/>
                  <a:pt x="32882" y="34019"/>
                </a:cubicBezTo>
                <a:lnTo>
                  <a:pt x="32882" y="33106"/>
                </a:lnTo>
                <a:lnTo>
                  <a:pt x="45041" y="33106"/>
                </a:lnTo>
                <a:cubicBezTo>
                  <a:pt x="47822" y="33106"/>
                  <a:pt x="49425" y="31502"/>
                  <a:pt x="49425" y="28742"/>
                </a:cubicBezTo>
                <a:cubicBezTo>
                  <a:pt x="49425" y="26144"/>
                  <a:pt x="49425" y="23525"/>
                  <a:pt x="49425" y="20927"/>
                </a:cubicBezTo>
                <a:cubicBezTo>
                  <a:pt x="49425" y="18147"/>
                  <a:pt x="47842" y="16563"/>
                  <a:pt x="45041" y="16563"/>
                </a:cubicBezTo>
                <a:cubicBezTo>
                  <a:pt x="43789" y="16557"/>
                  <a:pt x="42537" y="16554"/>
                  <a:pt x="41286" y="16554"/>
                </a:cubicBezTo>
                <a:cubicBezTo>
                  <a:pt x="38782" y="16554"/>
                  <a:pt x="36279" y="16563"/>
                  <a:pt x="33776" y="16563"/>
                </a:cubicBezTo>
                <a:lnTo>
                  <a:pt x="32882" y="16563"/>
                </a:lnTo>
                <a:lnTo>
                  <a:pt x="32882" y="15650"/>
                </a:lnTo>
                <a:cubicBezTo>
                  <a:pt x="32882" y="11875"/>
                  <a:pt x="32882" y="8099"/>
                  <a:pt x="32882" y="4304"/>
                </a:cubicBezTo>
                <a:cubicBezTo>
                  <a:pt x="32882" y="1624"/>
                  <a:pt x="31279" y="21"/>
                  <a:pt x="286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7160" y="2125980"/>
            <a:ext cx="530589" cy="3733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9" name="Google Shape;554;p37"/>
          <p:cNvSpPr txBox="1">
            <a:spLocks noGrp="1"/>
          </p:cNvSpPr>
          <p:nvPr>
            <p:ph type="subTitle" idx="16"/>
          </p:nvPr>
        </p:nvSpPr>
        <p:spPr>
          <a:xfrm>
            <a:off x="1196708" y="3090850"/>
            <a:ext cx="7231012" cy="7675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uk-UA" dirty="0" smtClean="0">
                <a:latin typeface="Bookman Old Style" panose="02050604050505020204" pitchFamily="18" charset="0"/>
              </a:rPr>
              <a:t>Об’єкт дослідження. </a:t>
            </a:r>
            <a:r>
              <a:rPr lang="uk-UA" sz="1600" b="0" dirty="0" smtClean="0">
                <a:latin typeface="Bookman Old Style" panose="02050604050505020204" pitchFamily="18" charset="0"/>
              </a:rPr>
              <a:t>Масова культура як інструмент пропаганди та політичної мобілізації в нацистській Німеччині у 1920–1930-х роках.</a:t>
            </a:r>
            <a:endParaRPr lang="uk-UA" sz="1400" b="0" dirty="0">
              <a:latin typeface="Bookman Old Style" panose="02050604050505020204" pitchFamily="18" charset="0"/>
            </a:endParaRPr>
          </a:p>
        </p:txBody>
      </p:sp>
      <p:sp>
        <p:nvSpPr>
          <p:cNvPr id="60" name="Google Shape;560;p37"/>
          <p:cNvSpPr/>
          <p:nvPr/>
        </p:nvSpPr>
        <p:spPr>
          <a:xfrm>
            <a:off x="808705" y="2843200"/>
            <a:ext cx="316697" cy="318184"/>
          </a:xfrm>
          <a:custGeom>
            <a:avLst/>
            <a:gdLst/>
            <a:ahLst/>
            <a:cxnLst/>
            <a:rect l="l" t="t" r="r" b="b"/>
            <a:pathLst>
              <a:path w="49426" h="49658" extrusionOk="0">
                <a:moveTo>
                  <a:pt x="21150" y="0"/>
                </a:moveTo>
                <a:cubicBezTo>
                  <a:pt x="18065" y="0"/>
                  <a:pt x="16543" y="1523"/>
                  <a:pt x="16543" y="4608"/>
                </a:cubicBezTo>
                <a:cubicBezTo>
                  <a:pt x="16523" y="8262"/>
                  <a:pt x="16543" y="11915"/>
                  <a:pt x="16543" y="15569"/>
                </a:cubicBezTo>
                <a:lnTo>
                  <a:pt x="16543" y="16563"/>
                </a:lnTo>
                <a:lnTo>
                  <a:pt x="15629" y="16563"/>
                </a:lnTo>
                <a:cubicBezTo>
                  <a:pt x="13126" y="16563"/>
                  <a:pt x="10623" y="16554"/>
                  <a:pt x="8119" y="16554"/>
                </a:cubicBezTo>
                <a:cubicBezTo>
                  <a:pt x="6868" y="16554"/>
                  <a:pt x="5616" y="16557"/>
                  <a:pt x="4364" y="16563"/>
                </a:cubicBezTo>
                <a:cubicBezTo>
                  <a:pt x="1584" y="16563"/>
                  <a:pt x="21" y="18126"/>
                  <a:pt x="0" y="20927"/>
                </a:cubicBezTo>
                <a:cubicBezTo>
                  <a:pt x="0" y="23525"/>
                  <a:pt x="0" y="26144"/>
                  <a:pt x="0" y="28742"/>
                </a:cubicBezTo>
                <a:cubicBezTo>
                  <a:pt x="21" y="29229"/>
                  <a:pt x="41" y="29716"/>
                  <a:pt x="163" y="30183"/>
                </a:cubicBezTo>
                <a:cubicBezTo>
                  <a:pt x="650" y="32030"/>
                  <a:pt x="2152" y="33106"/>
                  <a:pt x="4243" y="33106"/>
                </a:cubicBezTo>
                <a:lnTo>
                  <a:pt x="16523" y="33106"/>
                </a:lnTo>
                <a:lnTo>
                  <a:pt x="16523" y="34121"/>
                </a:lnTo>
                <a:cubicBezTo>
                  <a:pt x="16523" y="37855"/>
                  <a:pt x="16502" y="41590"/>
                  <a:pt x="16523" y="45325"/>
                </a:cubicBezTo>
                <a:cubicBezTo>
                  <a:pt x="16543" y="48065"/>
                  <a:pt x="18146" y="49628"/>
                  <a:pt x="20887" y="49648"/>
                </a:cubicBezTo>
                <a:cubicBezTo>
                  <a:pt x="22592" y="49648"/>
                  <a:pt x="24297" y="49657"/>
                  <a:pt x="26002" y="49657"/>
                </a:cubicBezTo>
                <a:cubicBezTo>
                  <a:pt x="26854" y="49657"/>
                  <a:pt x="27707" y="49655"/>
                  <a:pt x="28559" y="49648"/>
                </a:cubicBezTo>
                <a:cubicBezTo>
                  <a:pt x="31279" y="49628"/>
                  <a:pt x="32882" y="48025"/>
                  <a:pt x="32882" y="45305"/>
                </a:cubicBezTo>
                <a:cubicBezTo>
                  <a:pt x="32882" y="41529"/>
                  <a:pt x="32882" y="37774"/>
                  <a:pt x="32882" y="34019"/>
                </a:cubicBezTo>
                <a:lnTo>
                  <a:pt x="32882" y="33106"/>
                </a:lnTo>
                <a:lnTo>
                  <a:pt x="45041" y="33106"/>
                </a:lnTo>
                <a:cubicBezTo>
                  <a:pt x="47822" y="33106"/>
                  <a:pt x="49425" y="31502"/>
                  <a:pt x="49425" y="28742"/>
                </a:cubicBezTo>
                <a:cubicBezTo>
                  <a:pt x="49425" y="26144"/>
                  <a:pt x="49425" y="23525"/>
                  <a:pt x="49425" y="20927"/>
                </a:cubicBezTo>
                <a:cubicBezTo>
                  <a:pt x="49425" y="18147"/>
                  <a:pt x="47842" y="16563"/>
                  <a:pt x="45041" y="16563"/>
                </a:cubicBezTo>
                <a:cubicBezTo>
                  <a:pt x="43789" y="16557"/>
                  <a:pt x="42537" y="16554"/>
                  <a:pt x="41286" y="16554"/>
                </a:cubicBezTo>
                <a:cubicBezTo>
                  <a:pt x="38782" y="16554"/>
                  <a:pt x="36279" y="16563"/>
                  <a:pt x="33776" y="16563"/>
                </a:cubicBezTo>
                <a:lnTo>
                  <a:pt x="32882" y="16563"/>
                </a:lnTo>
                <a:lnTo>
                  <a:pt x="32882" y="15650"/>
                </a:lnTo>
                <a:cubicBezTo>
                  <a:pt x="32882" y="11875"/>
                  <a:pt x="32882" y="8099"/>
                  <a:pt x="32882" y="4304"/>
                </a:cubicBezTo>
                <a:cubicBezTo>
                  <a:pt x="32882" y="1624"/>
                  <a:pt x="31279" y="21"/>
                  <a:pt x="286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" name="Google Shape;554;p37"/>
          <p:cNvSpPr txBox="1">
            <a:spLocks noGrp="1"/>
          </p:cNvSpPr>
          <p:nvPr>
            <p:ph type="subTitle" idx="16"/>
          </p:nvPr>
        </p:nvSpPr>
        <p:spPr>
          <a:xfrm>
            <a:off x="1196708" y="4031809"/>
            <a:ext cx="7231012" cy="7675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uk-UA" dirty="0" smtClean="0">
                <a:latin typeface="Bookman Old Style" panose="02050604050505020204" pitchFamily="18" charset="0"/>
              </a:rPr>
              <a:t>Предмет дослідження. </a:t>
            </a:r>
            <a:r>
              <a:rPr lang="uk-UA" sz="1600" b="0" dirty="0" smtClean="0">
                <a:latin typeface="Bookman Old Style" panose="02050604050505020204" pitchFamily="18" charset="0"/>
              </a:rPr>
              <a:t>Використання інструментів масової культури для </a:t>
            </a:r>
            <a:r>
              <a:rPr lang="uk-UA" sz="1600" b="0" dirty="0">
                <a:latin typeface="Bookman Old Style" panose="02050604050505020204" pitchFamily="18" charset="0"/>
              </a:rPr>
              <a:t>п</a:t>
            </a:r>
            <a:r>
              <a:rPr lang="uk-UA" sz="1600" b="0" dirty="0" smtClean="0">
                <a:latin typeface="Bookman Old Style" panose="02050604050505020204" pitchFamily="18" charset="0"/>
              </a:rPr>
              <a:t>ропаганди та політичної мобілізації в нацистській Німеччині у 1920–1930-х роках.</a:t>
            </a:r>
            <a:endParaRPr lang="uk-UA" sz="1600" b="0" dirty="0">
              <a:latin typeface="Bookman Old Style" panose="02050604050505020204" pitchFamily="18" charset="0"/>
            </a:endParaRPr>
          </a:p>
        </p:txBody>
      </p:sp>
      <p:sp>
        <p:nvSpPr>
          <p:cNvPr id="65" name="Google Shape;560;p37"/>
          <p:cNvSpPr/>
          <p:nvPr/>
        </p:nvSpPr>
        <p:spPr>
          <a:xfrm>
            <a:off x="808705" y="3789644"/>
            <a:ext cx="316697" cy="318184"/>
          </a:xfrm>
          <a:custGeom>
            <a:avLst/>
            <a:gdLst/>
            <a:ahLst/>
            <a:cxnLst/>
            <a:rect l="l" t="t" r="r" b="b"/>
            <a:pathLst>
              <a:path w="49426" h="49658" extrusionOk="0">
                <a:moveTo>
                  <a:pt x="21150" y="0"/>
                </a:moveTo>
                <a:cubicBezTo>
                  <a:pt x="18065" y="0"/>
                  <a:pt x="16543" y="1523"/>
                  <a:pt x="16543" y="4608"/>
                </a:cubicBezTo>
                <a:cubicBezTo>
                  <a:pt x="16523" y="8262"/>
                  <a:pt x="16543" y="11915"/>
                  <a:pt x="16543" y="15569"/>
                </a:cubicBezTo>
                <a:lnTo>
                  <a:pt x="16543" y="16563"/>
                </a:lnTo>
                <a:lnTo>
                  <a:pt x="15629" y="16563"/>
                </a:lnTo>
                <a:cubicBezTo>
                  <a:pt x="13126" y="16563"/>
                  <a:pt x="10623" y="16554"/>
                  <a:pt x="8119" y="16554"/>
                </a:cubicBezTo>
                <a:cubicBezTo>
                  <a:pt x="6868" y="16554"/>
                  <a:pt x="5616" y="16557"/>
                  <a:pt x="4364" y="16563"/>
                </a:cubicBezTo>
                <a:cubicBezTo>
                  <a:pt x="1584" y="16563"/>
                  <a:pt x="21" y="18126"/>
                  <a:pt x="0" y="20927"/>
                </a:cubicBezTo>
                <a:cubicBezTo>
                  <a:pt x="0" y="23525"/>
                  <a:pt x="0" y="26144"/>
                  <a:pt x="0" y="28742"/>
                </a:cubicBezTo>
                <a:cubicBezTo>
                  <a:pt x="21" y="29229"/>
                  <a:pt x="41" y="29716"/>
                  <a:pt x="163" y="30183"/>
                </a:cubicBezTo>
                <a:cubicBezTo>
                  <a:pt x="650" y="32030"/>
                  <a:pt x="2152" y="33106"/>
                  <a:pt x="4243" y="33106"/>
                </a:cubicBezTo>
                <a:lnTo>
                  <a:pt x="16523" y="33106"/>
                </a:lnTo>
                <a:lnTo>
                  <a:pt x="16523" y="34121"/>
                </a:lnTo>
                <a:cubicBezTo>
                  <a:pt x="16523" y="37855"/>
                  <a:pt x="16502" y="41590"/>
                  <a:pt x="16523" y="45325"/>
                </a:cubicBezTo>
                <a:cubicBezTo>
                  <a:pt x="16543" y="48065"/>
                  <a:pt x="18146" y="49628"/>
                  <a:pt x="20887" y="49648"/>
                </a:cubicBezTo>
                <a:cubicBezTo>
                  <a:pt x="22592" y="49648"/>
                  <a:pt x="24297" y="49657"/>
                  <a:pt x="26002" y="49657"/>
                </a:cubicBezTo>
                <a:cubicBezTo>
                  <a:pt x="26854" y="49657"/>
                  <a:pt x="27707" y="49655"/>
                  <a:pt x="28559" y="49648"/>
                </a:cubicBezTo>
                <a:cubicBezTo>
                  <a:pt x="31279" y="49628"/>
                  <a:pt x="32882" y="48025"/>
                  <a:pt x="32882" y="45305"/>
                </a:cubicBezTo>
                <a:cubicBezTo>
                  <a:pt x="32882" y="41529"/>
                  <a:pt x="32882" y="37774"/>
                  <a:pt x="32882" y="34019"/>
                </a:cubicBezTo>
                <a:lnTo>
                  <a:pt x="32882" y="33106"/>
                </a:lnTo>
                <a:lnTo>
                  <a:pt x="45041" y="33106"/>
                </a:lnTo>
                <a:cubicBezTo>
                  <a:pt x="47822" y="33106"/>
                  <a:pt x="49425" y="31502"/>
                  <a:pt x="49425" y="28742"/>
                </a:cubicBezTo>
                <a:cubicBezTo>
                  <a:pt x="49425" y="26144"/>
                  <a:pt x="49425" y="23525"/>
                  <a:pt x="49425" y="20927"/>
                </a:cubicBezTo>
                <a:cubicBezTo>
                  <a:pt x="49425" y="18147"/>
                  <a:pt x="47842" y="16563"/>
                  <a:pt x="45041" y="16563"/>
                </a:cubicBezTo>
                <a:cubicBezTo>
                  <a:pt x="43789" y="16557"/>
                  <a:pt x="42537" y="16554"/>
                  <a:pt x="41286" y="16554"/>
                </a:cubicBezTo>
                <a:cubicBezTo>
                  <a:pt x="38782" y="16554"/>
                  <a:pt x="36279" y="16563"/>
                  <a:pt x="33776" y="16563"/>
                </a:cubicBezTo>
                <a:lnTo>
                  <a:pt x="32882" y="16563"/>
                </a:lnTo>
                <a:lnTo>
                  <a:pt x="32882" y="15650"/>
                </a:lnTo>
                <a:cubicBezTo>
                  <a:pt x="32882" y="11875"/>
                  <a:pt x="32882" y="8099"/>
                  <a:pt x="32882" y="4304"/>
                </a:cubicBezTo>
                <a:cubicBezTo>
                  <a:pt x="32882" y="1624"/>
                  <a:pt x="31279" y="21"/>
                  <a:pt x="286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3820" y="182880"/>
            <a:ext cx="1249680" cy="4117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-304800" y="4968240"/>
            <a:ext cx="9616440" cy="899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44"/>
          <p:cNvSpPr txBox="1">
            <a:spLocks noGrp="1"/>
          </p:cNvSpPr>
          <p:nvPr>
            <p:ph type="title"/>
          </p:nvPr>
        </p:nvSpPr>
        <p:spPr>
          <a:xfrm>
            <a:off x="502375" y="14300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/>
              <a:t>Завдання та методи дослідження</a:t>
            </a:r>
            <a:endParaRPr dirty="0"/>
          </a:p>
        </p:txBody>
      </p:sp>
      <p:sp>
        <p:nvSpPr>
          <p:cNvPr id="677" name="Google Shape;677;p44"/>
          <p:cNvSpPr txBox="1">
            <a:spLocks noGrp="1"/>
          </p:cNvSpPr>
          <p:nvPr>
            <p:ph type="subTitle" idx="1"/>
          </p:nvPr>
        </p:nvSpPr>
        <p:spPr>
          <a:xfrm>
            <a:off x="720987" y="938919"/>
            <a:ext cx="7973433" cy="617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uk-UA" sz="1600" dirty="0" smtClean="0">
                <a:latin typeface="Bookman Old Style" panose="02050604050505020204" pitchFamily="18" charset="0"/>
              </a:rPr>
              <a:t>Виявити </a:t>
            </a:r>
            <a:r>
              <a:rPr lang="uk-UA" sz="1600" dirty="0">
                <a:latin typeface="Bookman Old Style" panose="02050604050505020204" pitchFamily="18" charset="0"/>
              </a:rPr>
              <a:t>теоретичні основи формування політичного іміджу та специфіку використання масової культури в пропагандистських стратегіях </a:t>
            </a:r>
            <a:r>
              <a:rPr lang="uk-UA" sz="1600" dirty="0" smtClean="0">
                <a:latin typeface="Bookman Old Style" panose="02050604050505020204" pitchFamily="18" charset="0"/>
              </a:rPr>
              <a:t>НСДАП</a:t>
            </a:r>
          </a:p>
          <a:p>
            <a:pPr marL="0" lvl="0" indent="0"/>
            <a:endParaRPr sz="1600" dirty="0">
              <a:latin typeface="Bookman Old Style" panose="02050604050505020204" pitchFamily="18" charset="0"/>
            </a:endParaRPr>
          </a:p>
        </p:txBody>
      </p:sp>
      <p:sp>
        <p:nvSpPr>
          <p:cNvPr id="683" name="Google Shape;683;p44"/>
          <p:cNvSpPr/>
          <p:nvPr/>
        </p:nvSpPr>
        <p:spPr>
          <a:xfrm>
            <a:off x="501047" y="1082371"/>
            <a:ext cx="203258" cy="203258"/>
          </a:xfrm>
          <a:custGeom>
            <a:avLst/>
            <a:gdLst/>
            <a:ahLst/>
            <a:cxnLst/>
            <a:rect l="l" t="t" r="r" b="b"/>
            <a:pathLst>
              <a:path w="16929" h="16929" extrusionOk="0">
                <a:moveTo>
                  <a:pt x="8464" y="0"/>
                </a:moveTo>
                <a:cubicBezTo>
                  <a:pt x="3796" y="0"/>
                  <a:pt x="0" y="3796"/>
                  <a:pt x="0" y="8464"/>
                </a:cubicBezTo>
                <a:cubicBezTo>
                  <a:pt x="0" y="13133"/>
                  <a:pt x="3796" y="16928"/>
                  <a:pt x="8464" y="16928"/>
                </a:cubicBezTo>
                <a:cubicBezTo>
                  <a:pt x="13133" y="16928"/>
                  <a:pt x="16929" y="13133"/>
                  <a:pt x="16929" y="8464"/>
                </a:cubicBezTo>
                <a:cubicBezTo>
                  <a:pt x="16929" y="3796"/>
                  <a:pt x="13133" y="0"/>
                  <a:pt x="84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9" name="Google Shape;677;p44"/>
          <p:cNvSpPr txBox="1">
            <a:spLocks noGrp="1"/>
          </p:cNvSpPr>
          <p:nvPr>
            <p:ph type="subTitle" idx="1"/>
          </p:nvPr>
        </p:nvSpPr>
        <p:spPr>
          <a:xfrm>
            <a:off x="621928" y="1652297"/>
            <a:ext cx="7221054" cy="617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uk-UA" sz="1600" dirty="0" smtClean="0">
                <a:latin typeface="Bookman Old Style" panose="02050604050505020204" pitchFamily="18" charset="0"/>
              </a:rPr>
              <a:t>Проаналізувати ключові інструменти пропаганди НСДАП (кінематограф, масові заходи та візуальні засоби)</a:t>
            </a:r>
            <a:endParaRPr lang="uk-UA" sz="1600" dirty="0">
              <a:latin typeface="Bookman Old Style" panose="02050604050505020204" pitchFamily="18" charset="0"/>
            </a:endParaRPr>
          </a:p>
        </p:txBody>
      </p:sp>
      <p:sp>
        <p:nvSpPr>
          <p:cNvPr id="50" name="Google Shape;683;p44"/>
          <p:cNvSpPr/>
          <p:nvPr/>
        </p:nvSpPr>
        <p:spPr>
          <a:xfrm>
            <a:off x="501047" y="1795749"/>
            <a:ext cx="203258" cy="203258"/>
          </a:xfrm>
          <a:custGeom>
            <a:avLst/>
            <a:gdLst/>
            <a:ahLst/>
            <a:cxnLst/>
            <a:rect l="l" t="t" r="r" b="b"/>
            <a:pathLst>
              <a:path w="16929" h="16929" extrusionOk="0">
                <a:moveTo>
                  <a:pt x="8464" y="0"/>
                </a:moveTo>
                <a:cubicBezTo>
                  <a:pt x="3796" y="0"/>
                  <a:pt x="0" y="3796"/>
                  <a:pt x="0" y="8464"/>
                </a:cubicBezTo>
                <a:cubicBezTo>
                  <a:pt x="0" y="13133"/>
                  <a:pt x="3796" y="16928"/>
                  <a:pt x="8464" y="16928"/>
                </a:cubicBezTo>
                <a:cubicBezTo>
                  <a:pt x="13133" y="16928"/>
                  <a:pt x="16929" y="13133"/>
                  <a:pt x="16929" y="8464"/>
                </a:cubicBezTo>
                <a:cubicBezTo>
                  <a:pt x="16929" y="3796"/>
                  <a:pt x="13133" y="0"/>
                  <a:pt x="84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8120" y="1995197"/>
            <a:ext cx="198120" cy="1993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2" name="Google Shape;677;p44"/>
          <p:cNvSpPr txBox="1">
            <a:spLocks noGrp="1"/>
          </p:cNvSpPr>
          <p:nvPr>
            <p:ph type="subTitle" idx="1"/>
          </p:nvPr>
        </p:nvSpPr>
        <p:spPr>
          <a:xfrm>
            <a:off x="614308" y="2365675"/>
            <a:ext cx="7221054" cy="617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uk-UA" sz="1600" dirty="0">
                <a:latin typeface="Bookman Old Style" panose="02050604050505020204" pitchFamily="18" charset="0"/>
              </a:rPr>
              <a:t>Охарактеризувати механізми впливу культурних інструментів НСДАП на різні соціальні групи німецького </a:t>
            </a:r>
            <a:r>
              <a:rPr lang="uk-UA" sz="1600" dirty="0" smtClean="0">
                <a:latin typeface="Bookman Old Style" panose="02050604050505020204" pitchFamily="18" charset="0"/>
              </a:rPr>
              <a:t>суспільства</a:t>
            </a:r>
            <a:endParaRPr lang="uk-UA" sz="1600" dirty="0">
              <a:latin typeface="Bookman Old Style" panose="02050604050505020204" pitchFamily="18" charset="0"/>
            </a:endParaRPr>
          </a:p>
        </p:txBody>
      </p:sp>
      <p:sp>
        <p:nvSpPr>
          <p:cNvPr id="53" name="Google Shape;683;p44"/>
          <p:cNvSpPr/>
          <p:nvPr/>
        </p:nvSpPr>
        <p:spPr>
          <a:xfrm>
            <a:off x="501047" y="2509127"/>
            <a:ext cx="203258" cy="203258"/>
          </a:xfrm>
          <a:custGeom>
            <a:avLst/>
            <a:gdLst/>
            <a:ahLst/>
            <a:cxnLst/>
            <a:rect l="l" t="t" r="r" b="b"/>
            <a:pathLst>
              <a:path w="16929" h="16929" extrusionOk="0">
                <a:moveTo>
                  <a:pt x="8464" y="0"/>
                </a:moveTo>
                <a:cubicBezTo>
                  <a:pt x="3796" y="0"/>
                  <a:pt x="0" y="3796"/>
                  <a:pt x="0" y="8464"/>
                </a:cubicBezTo>
                <a:cubicBezTo>
                  <a:pt x="0" y="13133"/>
                  <a:pt x="3796" y="16928"/>
                  <a:pt x="8464" y="16928"/>
                </a:cubicBezTo>
                <a:cubicBezTo>
                  <a:pt x="13133" y="16928"/>
                  <a:pt x="16929" y="13133"/>
                  <a:pt x="16929" y="8464"/>
                </a:cubicBezTo>
                <a:cubicBezTo>
                  <a:pt x="16929" y="3796"/>
                  <a:pt x="13133" y="0"/>
                  <a:pt x="84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" name="Google Shape;677;p44"/>
          <p:cNvSpPr txBox="1">
            <a:spLocks noGrp="1"/>
          </p:cNvSpPr>
          <p:nvPr>
            <p:ph type="subTitle" idx="1"/>
          </p:nvPr>
        </p:nvSpPr>
        <p:spPr>
          <a:xfrm>
            <a:off x="-335280" y="3242128"/>
            <a:ext cx="3416672" cy="617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uk-UA" sz="1600" dirty="0" smtClean="0">
                <a:latin typeface="Bookman Old Style" panose="02050604050505020204" pitchFamily="18" charset="0"/>
              </a:rPr>
              <a:t>	</a:t>
            </a:r>
            <a:r>
              <a:rPr lang="uk-UA" sz="1800" b="1" dirty="0" smtClean="0">
                <a:latin typeface="Bookman Old Style" panose="02050604050505020204" pitchFamily="18" charset="0"/>
              </a:rPr>
              <a:t>Історичний метод</a:t>
            </a:r>
            <a:r>
              <a:rPr lang="uk-UA" sz="1600" dirty="0" smtClean="0">
                <a:latin typeface="Bookman Old Style" panose="02050604050505020204" pitchFamily="18" charset="0"/>
              </a:rPr>
              <a:t> вивчення  контексту формування іміджу </a:t>
            </a:r>
            <a:r>
              <a:rPr lang="ru-RU" sz="1600" dirty="0" smtClean="0">
                <a:latin typeface="Bookman Old Style" panose="02050604050505020204" pitchFamily="18" charset="0"/>
              </a:rPr>
              <a:t>НСДАП </a:t>
            </a:r>
            <a:r>
              <a:rPr lang="ru-RU" sz="1600" dirty="0">
                <a:latin typeface="Bookman Old Style" panose="02050604050505020204" pitchFamily="18" charset="0"/>
              </a:rPr>
              <a:t>у 1920–1930-х роках</a:t>
            </a:r>
            <a:r>
              <a:rPr lang="uk-UA" sz="1600" dirty="0" smtClean="0">
                <a:latin typeface="Bookman Old Style" panose="02050604050505020204" pitchFamily="18" charset="0"/>
              </a:rPr>
              <a:t> </a:t>
            </a:r>
            <a:endParaRPr lang="uk-UA" sz="1600" dirty="0">
              <a:latin typeface="Bookman Old Style" panose="020506040505050202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75220" y="3859348"/>
            <a:ext cx="1600200" cy="10479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-160020" y="4991100"/>
            <a:ext cx="9456420" cy="3733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6" name="Google Shape;677;p44"/>
          <p:cNvSpPr txBox="1">
            <a:spLocks noGrp="1"/>
          </p:cNvSpPr>
          <p:nvPr>
            <p:ph type="subTitle" idx="1"/>
          </p:nvPr>
        </p:nvSpPr>
        <p:spPr>
          <a:xfrm>
            <a:off x="2569839" y="3059248"/>
            <a:ext cx="3416672" cy="617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uk-UA" sz="1600" dirty="0" smtClean="0">
                <a:latin typeface="Bookman Old Style" panose="02050604050505020204" pitchFamily="18" charset="0"/>
              </a:rPr>
              <a:t>	</a:t>
            </a:r>
            <a:r>
              <a:rPr lang="uk-UA" sz="1800" b="1" dirty="0" smtClean="0">
                <a:latin typeface="Bookman Old Style" panose="02050604050505020204" pitchFamily="18" charset="0"/>
              </a:rPr>
              <a:t>Аналіз і синтез </a:t>
            </a:r>
            <a:r>
              <a:rPr lang="uk-UA" sz="1600" dirty="0">
                <a:latin typeface="Bookman Old Style" panose="02050604050505020204" pitchFamily="18" charset="0"/>
              </a:rPr>
              <a:t>дослідження конкретних інструментів пропаганди (кінематограф, масові заходи, візуальні засоби) та оцінки їхнього впливу на суспільство</a:t>
            </a:r>
          </a:p>
        </p:txBody>
      </p:sp>
      <p:sp>
        <p:nvSpPr>
          <p:cNvPr id="61" name="Google Shape;677;p44"/>
          <p:cNvSpPr txBox="1">
            <a:spLocks noGrp="1"/>
          </p:cNvSpPr>
          <p:nvPr>
            <p:ph type="subTitle" idx="1"/>
          </p:nvPr>
        </p:nvSpPr>
        <p:spPr>
          <a:xfrm>
            <a:off x="5526399" y="3242128"/>
            <a:ext cx="3416672" cy="617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uk-UA" sz="1600" dirty="0" smtClean="0">
                <a:latin typeface="Bookman Old Style" panose="02050604050505020204" pitchFamily="18" charset="0"/>
              </a:rPr>
              <a:t>	</a:t>
            </a:r>
            <a:r>
              <a:rPr lang="uk-UA" sz="1800" b="1" dirty="0" smtClean="0">
                <a:latin typeface="Bookman Old Style" panose="02050604050505020204" pitchFamily="18" charset="0"/>
              </a:rPr>
              <a:t>Системний метод </a:t>
            </a:r>
            <a:r>
              <a:rPr lang="uk-UA" sz="1600" dirty="0" smtClean="0"/>
              <a:t>узагальнення </a:t>
            </a:r>
            <a:r>
              <a:rPr lang="uk-UA" sz="1600" dirty="0"/>
              <a:t>механізми політичної мобілізації через </a:t>
            </a:r>
            <a:r>
              <a:rPr lang="uk-UA" sz="1600" dirty="0" smtClean="0"/>
              <a:t>інструменти масової культури</a:t>
            </a:r>
            <a:endParaRPr lang="uk-UA" sz="1600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36"/>
          <p:cNvSpPr txBox="1">
            <a:spLocks noGrp="1"/>
          </p:cNvSpPr>
          <p:nvPr>
            <p:ph type="title"/>
          </p:nvPr>
        </p:nvSpPr>
        <p:spPr>
          <a:xfrm>
            <a:off x="720000" y="2164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/>
              <a:t>Теоретичні основи формування іміджу НСДАП</a:t>
            </a:r>
            <a:endParaRPr dirty="0"/>
          </a:p>
        </p:txBody>
      </p:sp>
      <p:sp>
        <p:nvSpPr>
          <p:cNvPr id="9" name="Google Shape;677;p44"/>
          <p:cNvSpPr txBox="1">
            <a:spLocks/>
          </p:cNvSpPr>
          <p:nvPr/>
        </p:nvSpPr>
        <p:spPr>
          <a:xfrm>
            <a:off x="720987" y="1535570"/>
            <a:ext cx="7973433" cy="617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Light"/>
              <a:buChar char="●"/>
              <a:defRPr sz="1400" b="0" i="0" u="none" strike="noStrike" cap="none"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Light"/>
              <a:buChar char="○"/>
              <a:defRPr sz="1400" b="0" i="0" u="none" strike="noStrike" cap="none"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Light"/>
              <a:buChar char="■"/>
              <a:defRPr sz="1400" b="0" i="0" u="none" strike="noStrike" cap="none"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Light"/>
              <a:buChar char="●"/>
              <a:defRPr sz="1400" b="0" i="0" u="none" strike="noStrike" cap="none"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Light"/>
              <a:buChar char="○"/>
              <a:defRPr sz="1400" b="0" i="0" u="none" strike="noStrike" cap="none"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Light"/>
              <a:buChar char="■"/>
              <a:defRPr sz="1400" b="0" i="0" u="none" strike="noStrike" cap="none"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Light"/>
              <a:buChar char="●"/>
              <a:defRPr sz="1400" b="0" i="0" u="none" strike="noStrike" cap="none"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Light"/>
              <a:buChar char="○"/>
              <a:defRPr sz="1400" b="0" i="0" u="none" strike="noStrike" cap="none"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Light"/>
              <a:buChar char="■"/>
              <a:defRPr sz="1400" b="0" i="0" u="none" strike="noStrike" cap="none">
                <a:solidFill>
                  <a:schemeClr val="dk1"/>
                </a:solidFill>
                <a:latin typeface="Assistant Medium"/>
                <a:ea typeface="Assistant Medium"/>
                <a:cs typeface="Assistant Medium"/>
                <a:sym typeface="Assistant Medium"/>
              </a:defRPr>
            </a:lvl9pPr>
          </a:lstStyle>
          <a:p>
            <a:pPr marL="285750" indent="-285750"/>
            <a:r>
              <a:rPr lang="uk-UA" sz="1600" dirty="0" smtClean="0">
                <a:latin typeface="Bookman Old Style" panose="02050604050505020204" pitchFamily="18" charset="0"/>
              </a:rPr>
              <a:t>Імідж НСДАП є </a:t>
            </a:r>
            <a:r>
              <a:rPr lang="uk-UA" sz="1600" dirty="0">
                <a:latin typeface="Bookman Old Style" panose="02050604050505020204" pitchFamily="18" charset="0"/>
              </a:rPr>
              <a:t>складною системою </a:t>
            </a:r>
            <a:r>
              <a:rPr lang="uk-UA" sz="1600" dirty="0" err="1" smtClean="0">
                <a:latin typeface="Bookman Old Style" panose="02050604050505020204" pitchFamily="18" charset="0"/>
              </a:rPr>
              <a:t>наративів</a:t>
            </a:r>
            <a:r>
              <a:rPr lang="uk-UA" sz="1600" dirty="0" smtClean="0">
                <a:latin typeface="Bookman Old Style" panose="02050604050505020204" pitchFamily="18" charset="0"/>
              </a:rPr>
              <a:t> і інструментів, </a:t>
            </a:r>
            <a:r>
              <a:rPr lang="uk-UA" sz="1600" dirty="0">
                <a:latin typeface="Bookman Old Style" panose="02050604050505020204" pitchFamily="18" charset="0"/>
              </a:rPr>
              <a:t>які маніпулюють суспільною свідомістю для зміцнення влади</a:t>
            </a:r>
            <a:r>
              <a:rPr lang="uk-UA" sz="1600" dirty="0" smtClean="0">
                <a:latin typeface="Bookman Old Style" panose="02050604050505020204" pitchFamily="18" charset="0"/>
              </a:rPr>
              <a:t>.</a:t>
            </a:r>
          </a:p>
          <a:p>
            <a:pPr marL="285750" indent="-285750"/>
            <a:endParaRPr lang="uk-UA" sz="1600" dirty="0" smtClean="0">
              <a:latin typeface="Bookman Old Style" panose="02050604050505020204" pitchFamily="18" charset="0"/>
            </a:endParaRPr>
          </a:p>
          <a:p>
            <a:pPr marL="285750" indent="-285750"/>
            <a:r>
              <a:rPr lang="uk-UA" sz="1600" dirty="0" smtClean="0">
                <a:latin typeface="Bookman Old Style" panose="02050604050505020204" pitchFamily="18" charset="0"/>
              </a:rPr>
              <a:t>Лідер (</a:t>
            </a:r>
            <a:r>
              <a:rPr lang="uk-UA" sz="1600" dirty="0" err="1" smtClean="0">
                <a:latin typeface="Bookman Old Style" panose="02050604050505020204" pitchFamily="18" charset="0"/>
              </a:rPr>
              <a:t>фюрер</a:t>
            </a:r>
            <a:r>
              <a:rPr lang="uk-UA" sz="1600" dirty="0" smtClean="0">
                <a:latin typeface="Bookman Old Style" panose="02050604050505020204" pitchFamily="18" charset="0"/>
              </a:rPr>
              <a:t>) створює імідж партії в очах виборців</a:t>
            </a:r>
          </a:p>
          <a:p>
            <a:pPr marL="285750" indent="-285750"/>
            <a:endParaRPr lang="uk-UA" sz="1600" dirty="0" smtClean="0">
              <a:latin typeface="Bookman Old Style" panose="02050604050505020204" pitchFamily="18" charset="0"/>
            </a:endParaRPr>
          </a:p>
          <a:p>
            <a:pPr marL="285750" indent="-285750"/>
            <a:r>
              <a:rPr lang="uk-UA" sz="1600" dirty="0" smtClean="0">
                <a:latin typeface="Bookman Old Style" panose="02050604050505020204" pitchFamily="18" charset="0"/>
              </a:rPr>
              <a:t>Орієнтація на маси, а не еліту чи інтелектуалів</a:t>
            </a:r>
          </a:p>
          <a:p>
            <a:pPr marL="285750" indent="-285750"/>
            <a:endParaRPr lang="uk-UA" sz="1600" dirty="0" smtClean="0">
              <a:latin typeface="Bookman Old Style" panose="02050604050505020204" pitchFamily="18" charset="0"/>
            </a:endParaRPr>
          </a:p>
          <a:p>
            <a:pPr marL="285750" indent="-285750"/>
            <a:r>
              <a:rPr lang="uk-UA" sz="1600" dirty="0" smtClean="0">
                <a:latin typeface="Bookman Old Style" panose="02050604050505020204" pitchFamily="18" charset="0"/>
              </a:rPr>
              <a:t>Спрямування у потрібний напрям вже наявних у суспільстві настроїв, а не пряме нав’язування ідеології</a:t>
            </a:r>
          </a:p>
          <a:p>
            <a:pPr marL="285750" indent="-285750"/>
            <a:endParaRPr lang="uk-UA" sz="1600" dirty="0">
              <a:latin typeface="Bookman Old Style" panose="02050604050505020204" pitchFamily="18" charset="0"/>
            </a:endParaRPr>
          </a:p>
          <a:p>
            <a:pPr marL="285750" indent="-285750"/>
            <a:r>
              <a:rPr lang="uk-UA" sz="1600" dirty="0" smtClean="0">
                <a:latin typeface="Bookman Old Style" panose="02050604050505020204" pitchFamily="18" charset="0"/>
              </a:rPr>
              <a:t>Різні верстви населення</a:t>
            </a:r>
            <a:r>
              <a:rPr lang="en-US" sz="1600" dirty="0" smtClean="0">
                <a:latin typeface="Bookman Old Style" panose="02050604050505020204" pitchFamily="18" charset="0"/>
              </a:rPr>
              <a:t> </a:t>
            </a:r>
            <a:r>
              <a:rPr lang="en-US" sz="1600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 </a:t>
            </a:r>
            <a:r>
              <a:rPr lang="ru-RU" sz="1600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р</a:t>
            </a:r>
            <a:r>
              <a:rPr lang="uk-UA" sz="1600" dirty="0" err="1" smtClean="0">
                <a:latin typeface="Bookman Old Style" panose="02050604050505020204" pitchFamily="18" charset="0"/>
                <a:sym typeface="Wingdings" panose="05000000000000000000" pitchFamily="2" charset="2"/>
              </a:rPr>
              <a:t>ізні</a:t>
            </a:r>
            <a:r>
              <a:rPr lang="uk-UA" sz="1600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 ідеологічні меседжі</a:t>
            </a:r>
            <a:r>
              <a:rPr lang="uk-UA" sz="1600" dirty="0" smtClean="0">
                <a:latin typeface="Bookman Old Style" panose="02050604050505020204" pitchFamily="18" charset="0"/>
              </a:rPr>
              <a:t> </a:t>
            </a:r>
          </a:p>
          <a:p>
            <a:pPr marL="0" indent="0">
              <a:buNone/>
            </a:pPr>
            <a:endParaRPr lang="uk-UA" sz="1600" dirty="0" smtClean="0">
              <a:latin typeface="Bookman Old Style" panose="02050604050505020204" pitchFamily="18" charset="0"/>
            </a:endParaRPr>
          </a:p>
          <a:p>
            <a:pPr marL="285750" indent="-285750"/>
            <a:endParaRPr lang="uk-UA" sz="16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020" y="216425"/>
            <a:ext cx="403860" cy="1208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Google Shape;683;p44"/>
          <p:cNvSpPr/>
          <p:nvPr/>
        </p:nvSpPr>
        <p:spPr>
          <a:xfrm>
            <a:off x="750480" y="1696831"/>
            <a:ext cx="203258" cy="203258"/>
          </a:xfrm>
          <a:custGeom>
            <a:avLst/>
            <a:gdLst/>
            <a:ahLst/>
            <a:cxnLst/>
            <a:rect l="l" t="t" r="r" b="b"/>
            <a:pathLst>
              <a:path w="16929" h="16929" extrusionOk="0">
                <a:moveTo>
                  <a:pt x="8464" y="0"/>
                </a:moveTo>
                <a:cubicBezTo>
                  <a:pt x="3796" y="0"/>
                  <a:pt x="0" y="3796"/>
                  <a:pt x="0" y="8464"/>
                </a:cubicBezTo>
                <a:cubicBezTo>
                  <a:pt x="0" y="13133"/>
                  <a:pt x="3796" y="16928"/>
                  <a:pt x="8464" y="16928"/>
                </a:cubicBezTo>
                <a:cubicBezTo>
                  <a:pt x="13133" y="16928"/>
                  <a:pt x="16929" y="13133"/>
                  <a:pt x="16929" y="8464"/>
                </a:cubicBezTo>
                <a:cubicBezTo>
                  <a:pt x="16929" y="3796"/>
                  <a:pt x="13133" y="0"/>
                  <a:pt x="84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683;p44"/>
          <p:cNvSpPr/>
          <p:nvPr/>
        </p:nvSpPr>
        <p:spPr>
          <a:xfrm>
            <a:off x="750480" y="2542651"/>
            <a:ext cx="203258" cy="203258"/>
          </a:xfrm>
          <a:custGeom>
            <a:avLst/>
            <a:gdLst/>
            <a:ahLst/>
            <a:cxnLst/>
            <a:rect l="l" t="t" r="r" b="b"/>
            <a:pathLst>
              <a:path w="16929" h="16929" extrusionOk="0">
                <a:moveTo>
                  <a:pt x="8464" y="0"/>
                </a:moveTo>
                <a:cubicBezTo>
                  <a:pt x="3796" y="0"/>
                  <a:pt x="0" y="3796"/>
                  <a:pt x="0" y="8464"/>
                </a:cubicBezTo>
                <a:cubicBezTo>
                  <a:pt x="0" y="13133"/>
                  <a:pt x="3796" y="16928"/>
                  <a:pt x="8464" y="16928"/>
                </a:cubicBezTo>
                <a:cubicBezTo>
                  <a:pt x="13133" y="16928"/>
                  <a:pt x="16929" y="13133"/>
                  <a:pt x="16929" y="8464"/>
                </a:cubicBezTo>
                <a:cubicBezTo>
                  <a:pt x="16929" y="3796"/>
                  <a:pt x="13133" y="0"/>
                  <a:pt x="84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683;p44"/>
          <p:cNvSpPr/>
          <p:nvPr/>
        </p:nvSpPr>
        <p:spPr>
          <a:xfrm>
            <a:off x="750480" y="3034141"/>
            <a:ext cx="203258" cy="203258"/>
          </a:xfrm>
          <a:custGeom>
            <a:avLst/>
            <a:gdLst/>
            <a:ahLst/>
            <a:cxnLst/>
            <a:rect l="l" t="t" r="r" b="b"/>
            <a:pathLst>
              <a:path w="16929" h="16929" extrusionOk="0">
                <a:moveTo>
                  <a:pt x="8464" y="0"/>
                </a:moveTo>
                <a:cubicBezTo>
                  <a:pt x="3796" y="0"/>
                  <a:pt x="0" y="3796"/>
                  <a:pt x="0" y="8464"/>
                </a:cubicBezTo>
                <a:cubicBezTo>
                  <a:pt x="0" y="13133"/>
                  <a:pt x="3796" y="16928"/>
                  <a:pt x="8464" y="16928"/>
                </a:cubicBezTo>
                <a:cubicBezTo>
                  <a:pt x="13133" y="16928"/>
                  <a:pt x="16929" y="13133"/>
                  <a:pt x="16929" y="8464"/>
                </a:cubicBezTo>
                <a:cubicBezTo>
                  <a:pt x="16929" y="3796"/>
                  <a:pt x="13133" y="0"/>
                  <a:pt x="84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683;p44"/>
          <p:cNvSpPr/>
          <p:nvPr/>
        </p:nvSpPr>
        <p:spPr>
          <a:xfrm>
            <a:off x="750480" y="3651361"/>
            <a:ext cx="203258" cy="203258"/>
          </a:xfrm>
          <a:custGeom>
            <a:avLst/>
            <a:gdLst/>
            <a:ahLst/>
            <a:cxnLst/>
            <a:rect l="l" t="t" r="r" b="b"/>
            <a:pathLst>
              <a:path w="16929" h="16929" extrusionOk="0">
                <a:moveTo>
                  <a:pt x="8464" y="0"/>
                </a:moveTo>
                <a:cubicBezTo>
                  <a:pt x="3796" y="0"/>
                  <a:pt x="0" y="3796"/>
                  <a:pt x="0" y="8464"/>
                </a:cubicBezTo>
                <a:cubicBezTo>
                  <a:pt x="0" y="13133"/>
                  <a:pt x="3796" y="16928"/>
                  <a:pt x="8464" y="16928"/>
                </a:cubicBezTo>
                <a:cubicBezTo>
                  <a:pt x="13133" y="16928"/>
                  <a:pt x="16929" y="13133"/>
                  <a:pt x="16929" y="8464"/>
                </a:cubicBezTo>
                <a:cubicBezTo>
                  <a:pt x="16929" y="3796"/>
                  <a:pt x="13133" y="0"/>
                  <a:pt x="84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4145280"/>
            <a:ext cx="403860" cy="5638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-182880" y="4937760"/>
            <a:ext cx="9707880" cy="838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Google Shape;683;p44"/>
          <p:cNvSpPr/>
          <p:nvPr/>
        </p:nvSpPr>
        <p:spPr>
          <a:xfrm>
            <a:off x="750480" y="4490776"/>
            <a:ext cx="203258" cy="203258"/>
          </a:xfrm>
          <a:custGeom>
            <a:avLst/>
            <a:gdLst/>
            <a:ahLst/>
            <a:cxnLst/>
            <a:rect l="l" t="t" r="r" b="b"/>
            <a:pathLst>
              <a:path w="16929" h="16929" extrusionOk="0">
                <a:moveTo>
                  <a:pt x="8464" y="0"/>
                </a:moveTo>
                <a:cubicBezTo>
                  <a:pt x="3796" y="0"/>
                  <a:pt x="0" y="3796"/>
                  <a:pt x="0" y="8464"/>
                </a:cubicBezTo>
                <a:cubicBezTo>
                  <a:pt x="0" y="13133"/>
                  <a:pt x="3796" y="16928"/>
                  <a:pt x="8464" y="16928"/>
                </a:cubicBezTo>
                <a:cubicBezTo>
                  <a:pt x="13133" y="16928"/>
                  <a:pt x="16929" y="13133"/>
                  <a:pt x="16929" y="8464"/>
                </a:cubicBezTo>
                <a:cubicBezTo>
                  <a:pt x="16929" y="3796"/>
                  <a:pt x="13133" y="0"/>
                  <a:pt x="84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1979276"/>
            <a:ext cx="914400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buClr>
                <a:srgbClr val="001B58"/>
              </a:buClr>
              <a:buSzPts val="1400"/>
            </a:pPr>
            <a:r>
              <a:rPr lang="uk-UA" sz="1600" b="1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Кінематограф</a:t>
            </a:r>
            <a:r>
              <a:rPr lang="uk-UA" sz="1600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. Фільми Лені </a:t>
            </a:r>
            <a:r>
              <a:rPr lang="uk-UA" sz="1600" dirty="0" err="1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Ріфеншталь</a:t>
            </a:r>
            <a:endParaRPr lang="uk-UA" sz="1600" dirty="0" smtClean="0">
              <a:solidFill>
                <a:srgbClr val="001B58"/>
              </a:solidFill>
              <a:latin typeface="Bookman Old Style" panose="02050604050505020204" pitchFamily="18" charset="0"/>
              <a:cs typeface="Assistant Medium"/>
              <a:sym typeface="Assistant Medium"/>
            </a:endParaRPr>
          </a:p>
          <a:p>
            <a:pPr lvl="0" algn="ctr">
              <a:lnSpc>
                <a:spcPct val="115000"/>
              </a:lnSpc>
              <a:buClr>
                <a:srgbClr val="001B58"/>
              </a:buClr>
              <a:buSzPts val="1400"/>
            </a:pPr>
            <a:endParaRPr lang="uk-UA" sz="1600" dirty="0">
              <a:solidFill>
                <a:srgbClr val="001B58"/>
              </a:solidFill>
              <a:latin typeface="Bookman Old Style" panose="02050604050505020204" pitchFamily="18" charset="0"/>
              <a:cs typeface="Assistant Medium"/>
              <a:sym typeface="Assistant Medium"/>
            </a:endParaRPr>
          </a:p>
          <a:p>
            <a:pPr lvl="0" algn="ctr">
              <a:lnSpc>
                <a:spcPct val="115000"/>
              </a:lnSpc>
              <a:buClr>
                <a:srgbClr val="001B58"/>
              </a:buClr>
              <a:buSzPts val="1400"/>
            </a:pPr>
            <a:r>
              <a:rPr lang="uk-UA" sz="1600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Інструмент </a:t>
            </a:r>
            <a:r>
              <a:rPr lang="uk-UA" sz="1600" dirty="0" err="1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естетизованої</a:t>
            </a:r>
            <a:r>
              <a:rPr lang="uk-UA" sz="1600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 пропаганди, що поєднує розвагу/дозвілля з нав’язуванням ідеологічних </a:t>
            </a:r>
            <a:r>
              <a:rPr lang="uk-UA" sz="1600" dirty="0" err="1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наративів</a:t>
            </a:r>
            <a:endParaRPr lang="uk-UA" sz="1600" dirty="0">
              <a:solidFill>
                <a:srgbClr val="001B58"/>
              </a:solidFill>
              <a:latin typeface="Bookman Old Style" panose="02050604050505020204" pitchFamily="18" charset="0"/>
              <a:cs typeface="Assistant Medium"/>
              <a:sym typeface="Assistant Medium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90500" y="4945380"/>
            <a:ext cx="982218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175260"/>
            <a:ext cx="32766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1350" y="3959045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7886700" y="3842613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3085"/>
            <a:ext cx="9144000" cy="572700"/>
          </a:xfrm>
        </p:spPr>
        <p:txBody>
          <a:bodyPr/>
          <a:lstStyle/>
          <a:p>
            <a:pPr algn="ctr"/>
            <a:r>
              <a:rPr lang="uk-UA" dirty="0" smtClean="0"/>
              <a:t>Інструменти формування іміджу НСДАП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942881"/>
            <a:ext cx="914400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buClr>
                <a:srgbClr val="001B58"/>
              </a:buClr>
              <a:buSzPts val="1400"/>
            </a:pPr>
            <a:r>
              <a:rPr lang="uk-UA" sz="1600" b="1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Масові заходи</a:t>
            </a:r>
            <a:r>
              <a:rPr lang="uk-UA" sz="1600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. Партійні з’їзди</a:t>
            </a:r>
          </a:p>
          <a:p>
            <a:pPr lvl="0" algn="ctr">
              <a:lnSpc>
                <a:spcPct val="115000"/>
              </a:lnSpc>
              <a:buClr>
                <a:srgbClr val="001B58"/>
              </a:buClr>
              <a:buSzPts val="1400"/>
            </a:pPr>
            <a:endParaRPr lang="uk-UA" sz="1600" dirty="0" smtClean="0">
              <a:solidFill>
                <a:srgbClr val="001B58"/>
              </a:solidFill>
              <a:latin typeface="Bookman Old Style" panose="02050604050505020204" pitchFamily="18" charset="0"/>
              <a:cs typeface="Assistant Medium"/>
              <a:sym typeface="Assistant Medium"/>
            </a:endParaRPr>
          </a:p>
          <a:p>
            <a:pPr lvl="0" algn="ctr">
              <a:lnSpc>
                <a:spcPct val="115000"/>
              </a:lnSpc>
              <a:buClr>
                <a:srgbClr val="001B58"/>
              </a:buClr>
              <a:buSzPts val="1400"/>
            </a:pPr>
            <a:r>
              <a:rPr lang="uk-UA" sz="1600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Створення візуального </a:t>
            </a:r>
            <a:r>
              <a:rPr lang="uk-UA" sz="1600" dirty="0" err="1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наративу</a:t>
            </a:r>
            <a:r>
              <a:rPr lang="uk-UA" sz="1600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 єдності, сили і дисципліни </a:t>
            </a:r>
            <a:endParaRPr lang="uk-UA" sz="1600" dirty="0">
              <a:solidFill>
                <a:srgbClr val="001B58"/>
              </a:solidFill>
              <a:latin typeface="Bookman Old Style" panose="02050604050505020204" pitchFamily="18" charset="0"/>
              <a:cs typeface="Assistant Medium"/>
              <a:sym typeface="Assistant Medium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428819"/>
            <a:ext cx="914400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buClr>
                <a:srgbClr val="001B58"/>
              </a:buClr>
              <a:buSzPts val="1400"/>
            </a:pPr>
            <a:r>
              <a:rPr lang="uk-UA" sz="1600" b="1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Візуальна культура</a:t>
            </a:r>
            <a:r>
              <a:rPr lang="uk-UA" sz="1600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. Плакати, уніформа, архітектура</a:t>
            </a:r>
          </a:p>
          <a:p>
            <a:pPr lvl="0" algn="ctr">
              <a:lnSpc>
                <a:spcPct val="115000"/>
              </a:lnSpc>
              <a:buClr>
                <a:srgbClr val="001B58"/>
              </a:buClr>
              <a:buSzPts val="1400"/>
            </a:pPr>
            <a:endParaRPr lang="uk-UA" sz="1600" dirty="0" smtClean="0">
              <a:solidFill>
                <a:srgbClr val="001B58"/>
              </a:solidFill>
              <a:latin typeface="Bookman Old Style" panose="02050604050505020204" pitchFamily="18" charset="0"/>
              <a:cs typeface="Assistant Medium"/>
              <a:sym typeface="Assistant Medium"/>
            </a:endParaRPr>
          </a:p>
          <a:p>
            <a:pPr lvl="0" algn="ctr">
              <a:lnSpc>
                <a:spcPct val="115000"/>
              </a:lnSpc>
              <a:buClr>
                <a:srgbClr val="001B58"/>
              </a:buClr>
              <a:buSzPts val="1400"/>
            </a:pPr>
            <a:r>
              <a:rPr lang="uk-UA" sz="1600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Повсякденне впровадження </a:t>
            </a:r>
            <a:r>
              <a:rPr lang="uk-UA" sz="1600" dirty="0" err="1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наративу</a:t>
            </a:r>
            <a:r>
              <a:rPr lang="uk-UA" sz="1600" dirty="0" smtClean="0">
                <a:solidFill>
                  <a:srgbClr val="001B58"/>
                </a:solidFill>
                <a:latin typeface="Bookman Old Style" panose="02050604050505020204" pitchFamily="18" charset="0"/>
                <a:cs typeface="Assistant Medium"/>
                <a:sym typeface="Assistant Medium"/>
              </a:rPr>
              <a:t> єдності, сили та дисципліни</a:t>
            </a:r>
            <a:endParaRPr lang="uk-UA" sz="1600" dirty="0">
              <a:solidFill>
                <a:srgbClr val="001B58"/>
              </a:solidFill>
              <a:latin typeface="Bookman Old Style" panose="02050604050505020204" pitchFamily="18" charset="0"/>
              <a:cs typeface="Assistant Medium"/>
              <a:sym typeface="Assistant Medium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457700" y="2337732"/>
            <a:ext cx="0" cy="290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457700" y="3729970"/>
            <a:ext cx="0" cy="290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457700" y="1249205"/>
            <a:ext cx="0" cy="290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19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0500" y="4945380"/>
            <a:ext cx="982218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175260"/>
            <a:ext cx="32766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1350" y="3959045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7886700" y="3842613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147372"/>
            <a:ext cx="9144000" cy="572700"/>
          </a:xfrm>
        </p:spPr>
        <p:txBody>
          <a:bodyPr/>
          <a:lstStyle/>
          <a:p>
            <a:pPr algn="ctr"/>
            <a:r>
              <a:rPr lang="uk-UA" dirty="0" smtClean="0"/>
              <a:t>Партійні з’їзди</a:t>
            </a:r>
            <a:endParaRPr lang="uk-UA" dirty="0"/>
          </a:p>
        </p:txBody>
      </p:sp>
      <p:pic>
        <p:nvPicPr>
          <p:cNvPr id="1028" name="Picture 4" descr="Nuremberg Rallies - Nazi social and economic policies - National 4 History  Revision - BBC Bitesi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19" y="686194"/>
            <a:ext cx="3026169" cy="170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thedral of Light - Wikiped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2594016"/>
            <a:ext cx="3026169" cy="194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91840" y="1002139"/>
            <a:ext cx="553974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Bookman Old Style" panose="02050604050505020204" pitchFamily="18" charset="0"/>
              </a:rPr>
              <a:t>Формування </a:t>
            </a:r>
            <a:r>
              <a:rPr lang="uk-UA" b="1" dirty="0" smtClean="0">
                <a:latin typeface="Bookman Old Style" panose="02050604050505020204" pitchFamily="18" charset="0"/>
              </a:rPr>
              <a:t>іміджу:</a:t>
            </a:r>
            <a:r>
              <a:rPr lang="uk-UA" dirty="0" smtClean="0">
                <a:latin typeface="Bookman Old Style" panose="02050604050505020204" pitchFamily="18" charset="0"/>
              </a:rPr>
              <a:t> </a:t>
            </a:r>
            <a:r>
              <a:rPr lang="uk-UA" dirty="0">
                <a:latin typeface="Bookman Old Style" panose="02050604050505020204" pitchFamily="18" charset="0"/>
              </a:rPr>
              <a:t>Презентація НСДАП як </a:t>
            </a:r>
            <a:r>
              <a:rPr lang="uk-UA" dirty="0" smtClean="0">
                <a:latin typeface="Bookman Old Style" panose="02050604050505020204" pitchFamily="18" charset="0"/>
              </a:rPr>
              <a:t>монолітної, консолідованої, </a:t>
            </a:r>
            <a:r>
              <a:rPr lang="uk-UA" dirty="0">
                <a:latin typeface="Bookman Old Style" panose="02050604050505020204" pitchFamily="18" charset="0"/>
              </a:rPr>
              <a:t>непереможної </a:t>
            </a:r>
            <a:r>
              <a:rPr lang="uk-UA" dirty="0" smtClean="0">
                <a:latin typeface="Bookman Old Style" panose="02050604050505020204" pitchFamily="18" charset="0"/>
              </a:rPr>
              <a:t>сили.</a:t>
            </a: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b="1" dirty="0">
                <a:latin typeface="Bookman Old Style" panose="02050604050505020204" pitchFamily="18" charset="0"/>
              </a:rPr>
              <a:t>Особливості:</a:t>
            </a:r>
            <a:endParaRPr lang="uk-UA" dirty="0">
              <a:latin typeface="Bookman Old Style" panose="02050604050505020204" pitchFamily="18" charset="0"/>
            </a:endParaRPr>
          </a:p>
          <a:p>
            <a:pPr lvl="1"/>
            <a:r>
              <a:rPr lang="uk-UA" dirty="0" smtClean="0">
                <a:latin typeface="Bookman Old Style" panose="02050604050505020204" pitchFamily="18" charset="0"/>
              </a:rPr>
              <a:t>Нюрнберг </a:t>
            </a:r>
            <a:r>
              <a:rPr lang="uk-UA" dirty="0">
                <a:latin typeface="Bookman Old Style" panose="02050604050505020204" pitchFamily="18" charset="0"/>
              </a:rPr>
              <a:t>(1927–1938) символізував історичну велич </a:t>
            </a:r>
            <a:r>
              <a:rPr lang="uk-UA" dirty="0" smtClean="0">
                <a:latin typeface="Bookman Old Style" panose="02050604050505020204" pitchFamily="18" charset="0"/>
              </a:rPr>
              <a:t>Німеччини та історію Священної Римської імперії.</a:t>
            </a:r>
          </a:p>
          <a:p>
            <a:pPr lvl="1"/>
            <a:r>
              <a:rPr lang="uk-UA" dirty="0" smtClean="0">
                <a:latin typeface="Bookman Old Style" panose="02050604050505020204" pitchFamily="18" charset="0"/>
              </a:rPr>
              <a:t>Архітектурно монументальні місця проведення збудовані А. </a:t>
            </a:r>
            <a:r>
              <a:rPr lang="uk-UA" dirty="0" err="1" smtClean="0">
                <a:latin typeface="Bookman Old Style" panose="02050604050505020204" pitchFamily="18" charset="0"/>
              </a:rPr>
              <a:t>Шпеером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  <a:endParaRPr lang="uk-UA" dirty="0">
              <a:latin typeface="Bookman Old Style" panose="02050604050505020204" pitchFamily="18" charset="0"/>
            </a:endParaRPr>
          </a:p>
          <a:p>
            <a:pPr lvl="1"/>
            <a:r>
              <a:rPr lang="uk-UA" dirty="0">
                <a:latin typeface="Bookman Old Style" panose="02050604050505020204" pitchFamily="18" charset="0"/>
              </a:rPr>
              <a:t>Масштаби: від 20 тис. (1927) до </a:t>
            </a:r>
            <a:r>
              <a:rPr lang="uk-UA" dirty="0" smtClean="0">
                <a:latin typeface="Bookman Old Style" panose="02050604050505020204" pitchFamily="18" charset="0"/>
              </a:rPr>
              <a:t>1.5 млн. </a:t>
            </a:r>
            <a:r>
              <a:rPr lang="uk-UA" dirty="0">
                <a:latin typeface="Bookman Old Style" panose="02050604050505020204" pitchFamily="18" charset="0"/>
              </a:rPr>
              <a:t>учасників (</a:t>
            </a:r>
            <a:r>
              <a:rPr lang="uk-UA" dirty="0" smtClean="0">
                <a:latin typeface="Bookman Old Style" panose="02050604050505020204" pitchFamily="18" charset="0"/>
              </a:rPr>
              <a:t>1937).</a:t>
            </a:r>
            <a:endParaRPr lang="uk-UA" dirty="0">
              <a:latin typeface="Bookman Old Style" panose="02050604050505020204" pitchFamily="18" charset="0"/>
            </a:endParaRPr>
          </a:p>
          <a:p>
            <a:pPr lvl="1"/>
            <a:r>
              <a:rPr lang="uk-UA" dirty="0">
                <a:latin typeface="Bookman Old Style" panose="02050604050505020204" pitchFamily="18" charset="0"/>
              </a:rPr>
              <a:t>Режисура: синхронні марші, прапори зі свастикою, промови Гітлера</a:t>
            </a:r>
            <a:r>
              <a:rPr lang="uk-UA" dirty="0" smtClean="0">
                <a:latin typeface="Bookman Old Style" panose="02050604050505020204" pitchFamily="18" charset="0"/>
              </a:rPr>
              <a:t>. </a:t>
            </a:r>
          </a:p>
          <a:p>
            <a:pPr lvl="1"/>
            <a:endParaRPr lang="uk-UA" dirty="0">
              <a:latin typeface="Bookman Old Style" panose="02050604050505020204" pitchFamily="18" charset="0"/>
            </a:endParaRPr>
          </a:p>
          <a:p>
            <a:r>
              <a:rPr lang="uk-UA" b="1" dirty="0">
                <a:latin typeface="Bookman Old Style" panose="02050604050505020204" pitchFamily="18" charset="0"/>
              </a:rPr>
              <a:t>Ефект для іміджу:</a:t>
            </a:r>
            <a:r>
              <a:rPr lang="uk-UA" dirty="0">
                <a:latin typeface="Bookman Old Style" panose="02050604050505020204" pitchFamily="18" charset="0"/>
              </a:rPr>
              <a:t> Створювали образ єдності, дисципліни та національного відродження</a:t>
            </a:r>
            <a:r>
              <a:rPr lang="uk-UA" dirty="0" smtClean="0">
                <a:latin typeface="Bookman Old Style" panose="02050604050505020204" pitchFamily="18" charset="0"/>
              </a:rPr>
              <a:t>. 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Створення сакрального дійства, що зображає партію як божественну волю.</a:t>
            </a:r>
            <a:endParaRPr lang="uk-UA" dirty="0">
              <a:latin typeface="Bookman Old Style" panose="02050604050505020204" pitchFamily="18" charset="0"/>
            </a:endParaRPr>
          </a:p>
          <a:p>
            <a:endParaRPr lang="uk-UA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32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0500" y="4945380"/>
            <a:ext cx="982218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175260"/>
            <a:ext cx="32766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1350" y="3959045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7886700" y="3842613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28650" y="158943"/>
            <a:ext cx="9144000" cy="572700"/>
          </a:xfrm>
        </p:spPr>
        <p:txBody>
          <a:bodyPr/>
          <a:lstStyle/>
          <a:p>
            <a:pPr algn="ctr"/>
            <a:r>
              <a:rPr lang="uk-UA" sz="3200" dirty="0" smtClean="0"/>
              <a:t>Кінематограф</a:t>
            </a:r>
            <a:r>
              <a:rPr lang="en-US" sz="3200" dirty="0" smtClean="0"/>
              <a:t>.</a:t>
            </a:r>
            <a:r>
              <a:rPr lang="ru-RU" sz="3200" dirty="0" smtClean="0"/>
              <a:t> </a:t>
            </a:r>
            <a:r>
              <a:rPr lang="uk-UA" sz="3200" dirty="0" smtClean="0"/>
              <a:t>Фільми Л. </a:t>
            </a:r>
            <a:r>
              <a:rPr lang="uk-UA" sz="3200" dirty="0" err="1" smtClean="0"/>
              <a:t>Ріфеншталь</a:t>
            </a:r>
            <a:endParaRPr lang="uk-UA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206470"/>
            <a:ext cx="1196340" cy="18405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" y="2380795"/>
            <a:ext cx="1738503" cy="236951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386203" y="2046993"/>
            <a:ext cx="675779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Bookman Old Style" panose="02050604050505020204" pitchFamily="18" charset="0"/>
              </a:rPr>
              <a:t>Особливості:</a:t>
            </a:r>
            <a:endParaRPr lang="uk-UA" dirty="0" smtClean="0">
              <a:latin typeface="Bookman Old Style" panose="02050604050505020204" pitchFamily="18" charset="0"/>
            </a:endParaRPr>
          </a:p>
          <a:p>
            <a:r>
              <a:rPr lang="uk-UA" dirty="0" smtClean="0">
                <a:latin typeface="Bookman Old Style" panose="02050604050505020204" pitchFamily="18" charset="0"/>
              </a:rPr>
              <a:t>Більшість стрічок розважальні, без прямолінійної пропаганди.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Масовість: 425 тис. відвідувань в 1935 році </a:t>
            </a:r>
            <a:r>
              <a:rPr lang="en-US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 </a:t>
            </a:r>
            <a:r>
              <a:rPr lang="uk-UA" dirty="0" smtClean="0">
                <a:latin typeface="Bookman Old Style" panose="02050604050505020204" pitchFamily="18" charset="0"/>
              </a:rPr>
              <a:t>3.5 млн</a:t>
            </a:r>
            <a:r>
              <a:rPr lang="en-US" dirty="0" smtClean="0">
                <a:latin typeface="Bookman Old Style" panose="02050604050505020204" pitchFamily="18" charset="0"/>
              </a:rPr>
              <a:t>.</a:t>
            </a:r>
            <a:r>
              <a:rPr lang="uk-UA" dirty="0" smtClean="0">
                <a:latin typeface="Bookman Old Style" panose="02050604050505020204" pitchFamily="18" charset="0"/>
              </a:rPr>
              <a:t> в 1939 році.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Через свою масовість </a:t>
            </a:r>
            <a:r>
              <a:rPr lang="en-US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 </a:t>
            </a:r>
            <a:r>
              <a:rPr lang="uk-UA" dirty="0" smtClean="0">
                <a:latin typeface="Bookman Old Style" panose="02050604050505020204" pitchFamily="18" charset="0"/>
              </a:rPr>
              <a:t>ефективний канал індоктринації мас і особливо молоді. 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Зображення </a:t>
            </a:r>
            <a:r>
              <a:rPr lang="uk-UA" dirty="0">
                <a:latin typeface="Bookman Old Style" panose="02050604050505020204" pitchFamily="18" charset="0"/>
              </a:rPr>
              <a:t>з’їздів: монументальні марші, Гітлер як месія, символіка партії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b="1" dirty="0">
                <a:latin typeface="Bookman Old Style" panose="02050604050505020204" pitchFamily="18" charset="0"/>
              </a:rPr>
              <a:t>Ефект для </a:t>
            </a:r>
            <a:r>
              <a:rPr lang="uk-UA" b="1" dirty="0" smtClean="0">
                <a:latin typeface="Bookman Old Style" panose="02050604050505020204" pitchFamily="18" charset="0"/>
              </a:rPr>
              <a:t>іміджу:</a:t>
            </a:r>
            <a:endParaRPr lang="uk-UA" dirty="0" smtClean="0">
              <a:latin typeface="Bookman Old Style" panose="02050604050505020204" pitchFamily="18" charset="0"/>
            </a:endParaRPr>
          </a:p>
          <a:p>
            <a:r>
              <a:rPr lang="uk-UA" dirty="0" smtClean="0">
                <a:latin typeface="Bookman Old Style" panose="02050604050505020204" pitchFamily="18" charset="0"/>
              </a:rPr>
              <a:t>Закріплювали містику </a:t>
            </a:r>
            <a:r>
              <a:rPr lang="uk-UA" dirty="0">
                <a:latin typeface="Bookman Old Style" panose="02050604050505020204" pitchFamily="18" charset="0"/>
              </a:rPr>
              <a:t>з’їздів, поширюючи її на масову аудиторію через </a:t>
            </a:r>
            <a:r>
              <a:rPr lang="uk-UA" dirty="0" smtClean="0">
                <a:latin typeface="Bookman Old Style" panose="02050604050505020204" pitchFamily="18" charset="0"/>
              </a:rPr>
              <a:t>кінотеатри.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Створювали </a:t>
            </a:r>
            <a:r>
              <a:rPr lang="uk-UA" dirty="0">
                <a:latin typeface="Bookman Old Style" panose="02050604050505020204" pitchFamily="18" charset="0"/>
              </a:rPr>
              <a:t>ілюзію всенародної єдності та величі НСДАП.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7680" y="840945"/>
            <a:ext cx="6416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Bookman Old Style" panose="02050604050505020204" pitchFamily="18" charset="0"/>
              </a:rPr>
              <a:t>Формування іміджу:</a:t>
            </a:r>
            <a:r>
              <a:rPr lang="uk-UA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формування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іміджу</a:t>
            </a:r>
            <a:r>
              <a:rPr lang="ru-RU" dirty="0">
                <a:latin typeface="Bookman Old Style" panose="02050604050505020204" pitchFamily="18" charset="0"/>
              </a:rPr>
              <a:t> НСДАП не </a:t>
            </a:r>
            <a:r>
              <a:rPr lang="ru-RU" dirty="0" err="1">
                <a:latin typeface="Bookman Old Style" panose="02050604050505020204" pitchFamily="18" charset="0"/>
              </a:rPr>
              <a:t>лише</a:t>
            </a:r>
            <a:r>
              <a:rPr lang="ru-RU" dirty="0">
                <a:latin typeface="Bookman Old Style" panose="02050604050505020204" pitchFamily="18" charset="0"/>
              </a:rPr>
              <a:t> через </a:t>
            </a:r>
            <a:r>
              <a:rPr lang="ru-RU" dirty="0" err="1">
                <a:latin typeface="Bookman Old Style" panose="02050604050505020204" pitchFamily="18" charset="0"/>
              </a:rPr>
              <a:t>пряму</a:t>
            </a:r>
            <a:r>
              <a:rPr lang="ru-RU" dirty="0">
                <a:latin typeface="Bookman Old Style" panose="02050604050505020204" pitchFamily="18" charset="0"/>
              </a:rPr>
              <a:t> пропаганду, а й через </a:t>
            </a:r>
            <a:r>
              <a:rPr lang="ru-RU" dirty="0" err="1">
                <a:latin typeface="Bookman Old Style" panose="02050604050505020204" pitchFamily="18" charset="0"/>
              </a:rPr>
              <a:t>естетизацію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влади</a:t>
            </a:r>
            <a:r>
              <a:rPr lang="ru-RU" dirty="0">
                <a:latin typeface="Bookman Old Style" panose="02050604050505020204" pitchFamily="18" charset="0"/>
              </a:rPr>
              <a:t>, </a:t>
            </a:r>
            <a:r>
              <a:rPr lang="ru-RU" dirty="0" err="1">
                <a:latin typeface="Bookman Old Style" panose="02050604050505020204" pitchFamily="18" charset="0"/>
              </a:rPr>
              <a:t>масовості</a:t>
            </a:r>
            <a:r>
              <a:rPr lang="ru-RU" dirty="0">
                <a:latin typeface="Bookman Old Style" panose="02050604050505020204" pitchFamily="18" charset="0"/>
              </a:rPr>
              <a:t> та </a:t>
            </a:r>
            <a:r>
              <a:rPr lang="ru-RU" dirty="0" err="1" smtClean="0">
                <a:latin typeface="Bookman Old Style" panose="02050604050505020204" pitchFamily="18" charset="0"/>
              </a:rPr>
              <a:t>дисципліни</a:t>
            </a:r>
            <a:r>
              <a:rPr lang="ru-RU" dirty="0" smtClean="0">
                <a:latin typeface="Bookman Old Style" panose="02050604050505020204" pitchFamily="18" charset="0"/>
              </a:rPr>
              <a:t>. </a:t>
            </a:r>
            <a:r>
              <a:rPr lang="uk-UA" dirty="0" smtClean="0">
                <a:latin typeface="Bookman Old Style" panose="02050604050505020204" pitchFamily="18" charset="0"/>
              </a:rPr>
              <a:t>Посилення </a:t>
            </a:r>
            <a:r>
              <a:rPr lang="uk-UA" dirty="0">
                <a:latin typeface="Bookman Old Style" panose="02050604050505020204" pitchFamily="18" charset="0"/>
              </a:rPr>
              <a:t>образу НСДАП, створеного Нюрнберзькими з’їздами.</a:t>
            </a:r>
          </a:p>
        </p:txBody>
      </p:sp>
    </p:spTree>
    <p:extLst>
      <p:ext uri="{BB962C8B-B14F-4D97-AF65-F5344CB8AC3E}">
        <p14:creationId xmlns:p14="http://schemas.microsoft.com/office/powerpoint/2010/main" val="297539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0500" y="4945380"/>
            <a:ext cx="9822180" cy="198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175260"/>
            <a:ext cx="32766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1350" y="3959045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7886700" y="3816068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2700"/>
          </a:xfrm>
        </p:spPr>
        <p:txBody>
          <a:bodyPr/>
          <a:lstStyle/>
          <a:p>
            <a:pPr algn="ctr"/>
            <a:r>
              <a:rPr lang="uk-UA" dirty="0" smtClean="0"/>
              <a:t>Плакати</a:t>
            </a:r>
            <a:endParaRPr lang="uk-UA" dirty="0"/>
          </a:p>
        </p:txBody>
      </p:sp>
      <p:pic>
        <p:nvPicPr>
          <p:cNvPr id="2050" name="Picture 2" descr="Nazi propaganda election poster titled &quot;Our Last Hope—Hitler&quot; | Holocaust  Encyclo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30" y="175260"/>
            <a:ext cx="1684073" cy="254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in Volk, ein Reich, ein Führer! - The Edythe Griffinger Por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2716136"/>
            <a:ext cx="1683983" cy="230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omefront Propaganda in Germany and the U.S.A. | American Experience |  Official Site | PB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052" y="175260"/>
            <a:ext cx="1729399" cy="247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 Nazi Design Show Draws Criticism. Its Curator's Comments Didn't Help. -  The New York Tim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051" y="2671179"/>
            <a:ext cx="1729400" cy="238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087880" y="909757"/>
            <a:ext cx="49453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Bookman Old Style" panose="02050604050505020204" pitchFamily="18" charset="0"/>
              </a:rPr>
              <a:t>Формування іміджу:</a:t>
            </a:r>
            <a:r>
              <a:rPr lang="uk-UA" dirty="0">
                <a:latin typeface="Bookman Old Style" panose="02050604050505020204" pitchFamily="18" charset="0"/>
              </a:rPr>
              <a:t> НСДАП як сила національного відродження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  <a:r>
              <a:rPr lang="en-US" dirty="0" smtClean="0">
                <a:latin typeface="Bookman Old Style" panose="02050604050505020204" pitchFamily="18" charset="0"/>
              </a:rPr>
              <a:t> </a:t>
            </a:r>
            <a:r>
              <a:rPr lang="uk-UA" dirty="0" smtClean="0">
                <a:latin typeface="Bookman Old Style" panose="02050604050505020204" pitchFamily="18" charset="0"/>
              </a:rPr>
              <a:t>Гітлер як єдиний рятівник нації.</a:t>
            </a: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b="1" dirty="0" smtClean="0">
                <a:latin typeface="Bookman Old Style" panose="02050604050505020204" pitchFamily="18" charset="0"/>
              </a:rPr>
              <a:t>Особливості:</a:t>
            </a:r>
          </a:p>
          <a:p>
            <a:r>
              <a:rPr lang="uk-UA" dirty="0">
                <a:latin typeface="Bookman Old Style" panose="02050604050505020204" pitchFamily="18" charset="0"/>
              </a:rPr>
              <a:t>Доступність для мас, закріплення ідеології в повсякденності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Яскраві </a:t>
            </a:r>
            <a:r>
              <a:rPr lang="uk-UA" dirty="0">
                <a:latin typeface="Bookman Old Style" panose="02050604050505020204" pitchFamily="18" charset="0"/>
              </a:rPr>
              <a:t>кольори, прості гасла: «Один народ, один Рейх, один </a:t>
            </a:r>
            <a:r>
              <a:rPr lang="uk-UA" dirty="0" err="1">
                <a:latin typeface="Bookman Old Style" panose="02050604050505020204" pitchFamily="18" charset="0"/>
              </a:rPr>
              <a:t>Фюрер</a:t>
            </a:r>
            <a:r>
              <a:rPr lang="uk-UA" dirty="0">
                <a:latin typeface="Bookman Old Style" panose="02050604050505020204" pitchFamily="18" charset="0"/>
              </a:rPr>
              <a:t>», «Наша остання надія: Гітлер</a:t>
            </a:r>
            <a:r>
              <a:rPr lang="uk-UA" dirty="0" smtClean="0">
                <a:latin typeface="Bookman Old Style" panose="02050604050505020204" pitchFamily="18" charset="0"/>
              </a:rPr>
              <a:t>».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Зображення </a:t>
            </a:r>
            <a:r>
              <a:rPr lang="uk-UA" dirty="0">
                <a:latin typeface="Bookman Old Style" panose="02050604050505020204" pitchFamily="18" charset="0"/>
              </a:rPr>
              <a:t>Гітлера як героїчної, міфологічної </a:t>
            </a:r>
            <a:r>
              <a:rPr lang="uk-UA" dirty="0" smtClean="0">
                <a:latin typeface="Bookman Old Style" panose="02050604050505020204" pitchFamily="18" charset="0"/>
              </a:rPr>
              <a:t>постаті.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Апеляція </a:t>
            </a:r>
            <a:r>
              <a:rPr lang="uk-UA" dirty="0">
                <a:latin typeface="Bookman Old Style" panose="02050604050505020204" pitchFamily="18" charset="0"/>
              </a:rPr>
              <a:t>до страхів (комунізм, економічна криза) та гордості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b="1" dirty="0">
                <a:latin typeface="Bookman Old Style" panose="02050604050505020204" pitchFamily="18" charset="0"/>
              </a:rPr>
              <a:t>Ефект для </a:t>
            </a:r>
            <a:r>
              <a:rPr lang="uk-UA" b="1" dirty="0" smtClean="0">
                <a:latin typeface="Bookman Old Style" panose="02050604050505020204" pitchFamily="18" charset="0"/>
              </a:rPr>
              <a:t>іміджу:</a:t>
            </a:r>
            <a:endParaRPr lang="uk-UA" dirty="0" smtClean="0">
              <a:latin typeface="Bookman Old Style" panose="02050604050505020204" pitchFamily="18" charset="0"/>
            </a:endParaRPr>
          </a:p>
          <a:p>
            <a:r>
              <a:rPr lang="uk-UA" dirty="0" smtClean="0">
                <a:latin typeface="Bookman Old Style" panose="02050604050505020204" pitchFamily="18" charset="0"/>
              </a:rPr>
              <a:t>Створювали </a:t>
            </a:r>
            <a:r>
              <a:rPr lang="uk-UA" dirty="0">
                <a:latin typeface="Bookman Old Style" panose="02050604050505020204" pitchFamily="18" charset="0"/>
              </a:rPr>
              <a:t>ілюзію всенародної </a:t>
            </a:r>
            <a:r>
              <a:rPr lang="uk-UA" dirty="0" smtClean="0">
                <a:latin typeface="Bookman Old Style" panose="02050604050505020204" pitchFamily="18" charset="0"/>
              </a:rPr>
              <a:t>підтримки.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Посилювали </a:t>
            </a:r>
            <a:r>
              <a:rPr lang="uk-UA" dirty="0">
                <a:latin typeface="Bookman Old Style" panose="02050604050505020204" pitchFamily="18" charset="0"/>
              </a:rPr>
              <a:t>емоційний зв’язок із партією.</a:t>
            </a:r>
          </a:p>
          <a:p>
            <a:endParaRPr lang="uk-UA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79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0500" y="4945380"/>
            <a:ext cx="982218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60020" y="175260"/>
            <a:ext cx="32766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1350" y="3959045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7886700" y="3842613"/>
            <a:ext cx="12573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7398" y="49074"/>
            <a:ext cx="9144000" cy="572700"/>
          </a:xfrm>
        </p:spPr>
        <p:txBody>
          <a:bodyPr/>
          <a:lstStyle/>
          <a:p>
            <a:pPr algn="ctr"/>
            <a:r>
              <a:rPr lang="uk-UA" dirty="0" smtClean="0"/>
              <a:t>Преса</a:t>
            </a:r>
            <a:endParaRPr lang="uk-UA" dirty="0"/>
          </a:p>
        </p:txBody>
      </p:sp>
      <p:pic>
        <p:nvPicPr>
          <p:cNvPr id="4102" name="Picture 6" descr="www.mastersofwarbook.com - Chapter 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0" y="432083"/>
            <a:ext cx="3372096" cy="413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583338" y="1013862"/>
            <a:ext cx="499678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Bookman Old Style" panose="02050604050505020204" pitchFamily="18" charset="0"/>
              </a:rPr>
              <a:t>Формування іміджу:</a:t>
            </a:r>
            <a:r>
              <a:rPr lang="uk-UA" dirty="0">
                <a:latin typeface="Bookman Old Style" panose="02050604050505020204" pitchFamily="18" charset="0"/>
              </a:rPr>
              <a:t> Нав’язування ідеології через відсутність альтернатив та уніфікованість змісту.</a:t>
            </a: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b="1" dirty="0" smtClean="0">
                <a:latin typeface="Bookman Old Style" panose="02050604050505020204" pitchFamily="18" charset="0"/>
              </a:rPr>
              <a:t>Особливості: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Після 1933 року монополія на медіа знищила незалежну журналістику.</a:t>
            </a:r>
          </a:p>
          <a:p>
            <a:r>
              <a:rPr lang="ru-RU" dirty="0" smtClean="0">
                <a:latin typeface="Bookman Old Style" panose="02050604050505020204" pitchFamily="18" charset="0"/>
              </a:rPr>
              <a:t>У</a:t>
            </a:r>
            <a:r>
              <a:rPr lang="uk-UA" dirty="0" err="1" smtClean="0">
                <a:latin typeface="Bookman Old Style" panose="02050604050505020204" pitchFamily="18" charset="0"/>
              </a:rPr>
              <a:t>ніфікованість</a:t>
            </a:r>
            <a:r>
              <a:rPr lang="uk-UA" dirty="0" smtClean="0">
                <a:latin typeface="Bookman Old Style" panose="02050604050505020204" pitchFamily="18" charset="0"/>
              </a:rPr>
              <a:t> змісту і «темники» від міністерства Пропаганди.</a:t>
            </a:r>
          </a:p>
          <a:p>
            <a:r>
              <a:rPr lang="uk-UA" dirty="0" smtClean="0">
                <a:latin typeface="Bookman Old Style" panose="02050604050505020204" pitchFamily="18" charset="0"/>
              </a:rPr>
              <a:t>Карикатурне </a:t>
            </a:r>
            <a:r>
              <a:rPr lang="uk-UA" dirty="0">
                <a:latin typeface="Bookman Old Style" panose="02050604050505020204" pitchFamily="18" charset="0"/>
              </a:rPr>
              <a:t>зображення опозиції: євреї, комуністи як «вороги народу</a:t>
            </a:r>
            <a:r>
              <a:rPr lang="uk-UA" dirty="0" smtClean="0">
                <a:latin typeface="Bookman Old Style" panose="02050604050505020204" pitchFamily="18" charset="0"/>
              </a:rPr>
              <a:t>».</a:t>
            </a:r>
          </a:p>
          <a:p>
            <a:endParaRPr lang="uk-UA" dirty="0">
              <a:latin typeface="Bookman Old Style" panose="02050604050505020204" pitchFamily="18" charset="0"/>
            </a:endParaRPr>
          </a:p>
          <a:p>
            <a:r>
              <a:rPr lang="uk-UA" b="1" dirty="0">
                <a:latin typeface="Bookman Old Style" panose="02050604050505020204" pitchFamily="18" charset="0"/>
              </a:rPr>
              <a:t>Ефект для </a:t>
            </a:r>
            <a:r>
              <a:rPr lang="uk-UA" b="1" dirty="0" smtClean="0">
                <a:latin typeface="Bookman Old Style" panose="02050604050505020204" pitchFamily="18" charset="0"/>
              </a:rPr>
              <a:t>іміджу:</a:t>
            </a:r>
          </a:p>
          <a:p>
            <a:r>
              <a:rPr lang="uk-UA" dirty="0">
                <a:latin typeface="Bookman Old Style" panose="02050604050505020204" pitchFamily="18" charset="0"/>
              </a:rPr>
              <a:t>НСДАП як єдина сила порятунку через контраст з опозицією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  <a:endParaRPr lang="uk-UA" b="1" dirty="0" smtClean="0">
              <a:latin typeface="Bookman Old Style" panose="02050604050505020204" pitchFamily="18" charset="0"/>
            </a:endParaRPr>
          </a:p>
          <a:p>
            <a:r>
              <a:rPr lang="uk-UA" dirty="0" smtClean="0">
                <a:latin typeface="Bookman Old Style" panose="02050604050505020204" pitchFamily="18" charset="0"/>
              </a:rPr>
              <a:t>Партія </a:t>
            </a:r>
            <a:r>
              <a:rPr lang="uk-UA" dirty="0">
                <a:latin typeface="Bookman Old Style" panose="02050604050505020204" pitchFamily="18" charset="0"/>
              </a:rPr>
              <a:t>як захисник від хаосу та зовнішніх загроз</a:t>
            </a:r>
            <a:r>
              <a:rPr lang="uk-UA" dirty="0" smtClean="0">
                <a:latin typeface="Bookman Old Style" panose="02050604050505020204" pitchFamily="18" charset="0"/>
              </a:rPr>
              <a:t>.</a:t>
            </a:r>
            <a:endParaRPr lang="uk-UA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52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search Methods in Public Health - Doctor of Philosophy (Ph.D.) in Public Health Sciences by Slidesgo">
  <a:themeElements>
    <a:clrScheme name="Simple Light">
      <a:dk1>
        <a:srgbClr val="001B58"/>
      </a:dk1>
      <a:lt1>
        <a:srgbClr val="FFFFFF"/>
      </a:lt1>
      <a:dk2>
        <a:srgbClr val="FFFFFF"/>
      </a:dk2>
      <a:lt2>
        <a:srgbClr val="FFFFFF"/>
      </a:lt2>
      <a:accent1>
        <a:srgbClr val="76A3EE"/>
      </a:accent1>
      <a:accent2>
        <a:srgbClr val="385CB0"/>
      </a:accent2>
      <a:accent3>
        <a:srgbClr val="E3ED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1B5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</TotalTime>
  <Words>1112</Words>
  <Application>Microsoft Office PowerPoint</Application>
  <PresentationFormat>Экран (16:9)</PresentationFormat>
  <Paragraphs>118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Assistant Medium</vt:lpstr>
      <vt:lpstr>DM Sans</vt:lpstr>
      <vt:lpstr>Anaheim</vt:lpstr>
      <vt:lpstr>Nunito Light</vt:lpstr>
      <vt:lpstr>Bookman Old Style</vt:lpstr>
      <vt:lpstr>Archivo</vt:lpstr>
      <vt:lpstr>Wingdings</vt:lpstr>
      <vt:lpstr>Arial</vt:lpstr>
      <vt:lpstr>Constantia</vt:lpstr>
      <vt:lpstr>Research Methods in Public Health - Doctor of Philosophy (Ph.D.) in Public Health Sciences by Slidesgo</vt:lpstr>
      <vt:lpstr>Формування іміджу НСДАП: політична мобілізація через масову культуру </vt:lpstr>
      <vt:lpstr>Презентация PowerPoint</vt:lpstr>
      <vt:lpstr>Завдання та методи дослідження</vt:lpstr>
      <vt:lpstr>Теоретичні основи формування іміджу НСДАП</vt:lpstr>
      <vt:lpstr>Інструменти формування іміджу НСДАП</vt:lpstr>
      <vt:lpstr>Партійні з’їзди</vt:lpstr>
      <vt:lpstr>Кінематограф. Фільми Л. Ріфеншталь</vt:lpstr>
      <vt:lpstr>Плакати</vt:lpstr>
      <vt:lpstr>Преса</vt:lpstr>
      <vt:lpstr>Уніформа</vt:lpstr>
      <vt:lpstr>Вплив на різні групи населення</vt:lpstr>
      <vt:lpstr>Сучасне значення</vt:lpstr>
      <vt:lpstr>Висновки</vt:lpstr>
      <vt:lpstr>Дякую за Вашу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Формування іміджу НСДАП: політична мобілізація через масову культуру </dc:title>
  <cp:lastModifiedBy>Колесник Роман Дмитрович</cp:lastModifiedBy>
  <cp:revision>39</cp:revision>
  <dcterms:modified xsi:type="dcterms:W3CDTF">2025-06-22T05:46:51Z</dcterms:modified>
</cp:coreProperties>
</file>