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23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7426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7005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7836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671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42371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3879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72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61473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9349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682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5892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459FB-30EA-47E5-9191-09AC25F16DD1}" type="datetimeFigureOut">
              <a:rPr lang="uk-UA" smtClean="0"/>
              <a:t>19.12.2024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C9492-4461-4823-A4D4-BFBE1E18D9CD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8773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E22706-2B5B-4317-BDCC-24D2F8E45BCE}"/>
              </a:ext>
            </a:extLst>
          </p:cNvPr>
          <p:cNvSpPr txBox="1"/>
          <p:nvPr/>
        </p:nvSpPr>
        <p:spPr>
          <a:xfrm>
            <a:off x="1485510" y="663613"/>
            <a:ext cx="12869659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uk-UA" sz="20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КИЇВСЬКИЙ НАЦІОНАЛЬНИЙ УНІВЕРСИТЕТ БУДІВНИЦТВА І АРХІТЕКТУРИ</a:t>
            </a:r>
          </a:p>
          <a:p>
            <a:pPr algn="ctr" fontAlgn="base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БУДІВЕЛЬНИЙ ФАУКЛЬТЕТ</a:t>
            </a:r>
          </a:p>
          <a:p>
            <a:pPr algn="ctr" fontAlgn="base"/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КАФЕДРА ЗАЛІЗОБЕТОННИХ ТА КАМ’ЯНИХ КОНСТРУКЦІЙ</a:t>
            </a:r>
          </a:p>
          <a:p>
            <a:pPr algn="ctr" fontAlgn="base"/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КВАЛІФІКАЦІЙНА ВИПУСКНА РОБОТА</a:t>
            </a:r>
          </a:p>
          <a:p>
            <a:pPr algn="ctr" fontAlgn="base"/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ЗДОБУВАЧА СТУПЕНЮ ВИЩОЇ ОСВІТИ МАГІСТР</a:t>
            </a:r>
            <a:endParaRPr lang="uk-UA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ТЕМУ: «25-ТИ ПОВЕРХОВА ЖИТЛОВА БУДІВЛЯ</a:t>
            </a:r>
          </a:p>
          <a:p>
            <a:pPr algn="ctr" fontAlgn="base"/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М. ПЕРВОМАЙСЬКИЙ»</a:t>
            </a:r>
          </a:p>
          <a:p>
            <a:pPr algn="ctr" fontAlgn="base"/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Виконав: здобувач </a:t>
            </a:r>
          </a:p>
          <a:p>
            <a:pPr algn="r"/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Передерій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Ю.Р.</a:t>
            </a:r>
          </a:p>
          <a:p>
            <a:pPr algn="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Керівник: 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д.т.н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професор </a:t>
            </a:r>
          </a:p>
          <a:p>
            <a:pPr algn="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Журавський О.Д.</a:t>
            </a:r>
          </a:p>
          <a:p>
            <a:pPr algn="r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КИЇВ-2024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ВАЛІФІКАЦІЙНИЙ ЦЕНТР ЕНЕРГЕТИЧНИХ АУДИТОРІВ БУДІВЕЛЬ - Київський  національний університет будівництва i архітектури">
            <a:extLst>
              <a:ext uri="{FF2B5EF4-FFF2-40B4-BE49-F238E27FC236}">
                <a16:creationId xmlns:a16="http://schemas.microsoft.com/office/drawing/2014/main" id="{6ED753CF-5FC6-4FA2-A644-1C32AFEE1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81" y="579460"/>
            <a:ext cx="2315421" cy="231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05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8B9398-6615-4720-BAA5-16D01DD31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" y="6561"/>
            <a:ext cx="15118298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215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AD8304-5A74-48E9-87A3-EA3183E38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" y="6561"/>
            <a:ext cx="15119109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60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AF7F79-D742-4580-B6A4-487DA5150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" y="6561"/>
            <a:ext cx="15117777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1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8E576B-A2E7-48B2-AA3A-54DB56605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" y="6561"/>
            <a:ext cx="15117577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67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E22706-2B5B-4317-BDCC-24D2F8E45BCE}"/>
              </a:ext>
            </a:extLst>
          </p:cNvPr>
          <p:cNvSpPr txBox="1"/>
          <p:nvPr/>
        </p:nvSpPr>
        <p:spPr>
          <a:xfrm>
            <a:off x="609600" y="663613"/>
            <a:ext cx="1390996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br>
              <a:rPr lang="uk-UA" sz="1600" dirty="0">
                <a:latin typeface="ISOCPEUR" panose="020B0604020202020204" pitchFamily="34" charset="0"/>
              </a:rPr>
            </a:br>
            <a:endParaRPr lang="uk-UA" sz="1600" dirty="0">
              <a:latin typeface="ISOCPEUR" panose="020B0604020202020204" pitchFamily="34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1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3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3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uk-UA" sz="3600" dirty="0">
              <a:latin typeface="ISOCPEUR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uk-UA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algn="ctr" fontAlgn="base"/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29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E22706-2B5B-4317-BDCC-24D2F8E45BCE}"/>
              </a:ext>
            </a:extLst>
          </p:cNvPr>
          <p:cNvSpPr txBox="1"/>
          <p:nvPr/>
        </p:nvSpPr>
        <p:spPr>
          <a:xfrm>
            <a:off x="845127" y="531386"/>
            <a:ext cx="13474334" cy="984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Актуальність теми: 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Харківська область активно залучає нові проекти, спрямовані на відбудову та модернізацію житлових і комерційних об'єктів. Зокрема, вже розробляються програми відновлення та розвитку міської інфраструктури, що сприятимуть стабілізації та поступовому економічному відновленню регіону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після завершення бойових дій.</a:t>
            </a:r>
          </a:p>
          <a:p>
            <a:pPr algn="just"/>
            <a:r>
              <a:rPr lang="ru-RU" sz="2400" dirty="0">
                <a:latin typeface="ArialMT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Особливістю висотного будівництва проявляються під часу вибору функціонального призначення, об'ємно-планувальних і конструктивних рішень, технології зведення, методи організації виконання робіт та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влаштування надійного укриття.</a:t>
            </a: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Актуальність дослідження:</a:t>
            </a:r>
          </a:p>
          <a:p>
            <a:pPr algn="just"/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Незважаючи на активний розвиток технологій у світі, застосування таких бетонів в Україні не є поширеним. Головними причинами є відсутність досвіду роботи з такими бетонами та адаптація нормативної бази до нових Європейських та Американських стандартів (Дія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ДБН В.2.6-98:2009 Конструкції будинків і споруд. Бетонні та залізобетонні конструкції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розповсюджується на традиційні бетони і тільки його розвиток передбачається розроблення нормативного документу для класів бетону на стиск вище С50/60). Як результат, потенціал використання високоміцного бетону не є реалізованим. Привернення уваги до цього питання може відкрити нові можливості для підвищення якості будівництва залізобетонних конструкцій.</a:t>
            </a:r>
            <a:endParaRPr lang="uk-U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дослідження:</a:t>
            </a:r>
          </a:p>
          <a:p>
            <a:pPr algn="just"/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Метою цього дослідження є навести приклади використання високоміцних бетонів, визначити їх склад та передумови отримання, порівняти традиційні та високоміцні бетони (для прикладу буде розглянуто класи С25/30 та С60/70) та зробити аналіз переваг або недоліків в використанні високоміцного бетону для проектування багатоповерхового каркасу.</a:t>
            </a:r>
          </a:p>
          <a:p>
            <a:pPr algn="just"/>
            <a:endParaRPr lang="uk-UA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uk-UA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07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B5C3A4F-973E-4E5D-A501-8D7715AE4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29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6C0047-35A6-404B-8C34-60594F720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73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A19E3D-06DD-4E7D-B8DE-BB9987DEA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5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A861E4-ADDF-4E7B-AD59-9919FBD38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94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652906-B458-4CF6-BA72-BAA92A508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22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AE265E-5D20-4BD6-A5C0-322975BA1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65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334234-5C7A-489D-BA71-21DE27019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" y="6561"/>
            <a:ext cx="15118505" cy="106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378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288</Words>
  <Application>Microsoft Office PowerPoint</Application>
  <PresentationFormat>Произвольный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Ю П</dc:creator>
  <cp:lastModifiedBy>Ю П</cp:lastModifiedBy>
  <cp:revision>24</cp:revision>
  <dcterms:created xsi:type="dcterms:W3CDTF">2024-11-16T11:32:01Z</dcterms:created>
  <dcterms:modified xsi:type="dcterms:W3CDTF">2024-12-19T15:05:27Z</dcterms:modified>
</cp:coreProperties>
</file>