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16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20104100" cy="14224000"/>
  <p:notesSz cx="20104100" cy="1422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29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0354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34427" y="3314954"/>
            <a:ext cx="12856845" cy="22456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68855" y="5988304"/>
            <a:ext cx="10587989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56285" y="2459482"/>
            <a:ext cx="657967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789735" y="2459482"/>
            <a:ext cx="657967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56285" y="427735"/>
            <a:ext cx="13613129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56285" y="2459482"/>
            <a:ext cx="1361312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42738" y="9944862"/>
            <a:ext cx="484022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56285" y="9944862"/>
            <a:ext cx="3478911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890504" y="9944862"/>
            <a:ext cx="3478911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4DF3643-8CED-725A-C55E-DCF83C9D23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693" y="0"/>
            <a:ext cx="20117793" cy="1421432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2E5AF1C-E060-7C89-8807-DEC6B3670D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741"/>
            <a:ext cx="20104100" cy="14178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266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4D4BB74-2DD6-2126-8574-697FBC0CE2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7765"/>
            <a:ext cx="20104099" cy="14259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1068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F950F92-3038-5793-B308-D7EFEA9AF1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486"/>
            <a:ext cx="20104099" cy="1418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269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62CCD98-86A3-3B89-1DCA-A5B745ECCB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882" y="1"/>
            <a:ext cx="20120982" cy="14212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349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2B36183-6003-42FD-A293-3B64C09DB9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838" y="0"/>
            <a:ext cx="20129938" cy="14205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791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E2C07A2-C28E-E12E-9462-3575E7DD8D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35" y="-1"/>
            <a:ext cx="20111435" cy="1421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8455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A62233D-F8CD-781A-B2B5-71E564BA71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624"/>
            <a:ext cx="20104100" cy="1417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523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E4D691D-128A-E7AF-1790-47FD4FF5A6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" y="-1"/>
            <a:ext cx="20103780" cy="14224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257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FE7C394-CB20-53A5-90D5-DA61C3E055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66" y="0"/>
            <a:ext cx="20108266" cy="14221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9492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15F1D72-9FA0-2A45-04F7-D49D64F37D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174" y="0"/>
            <a:ext cx="20122273" cy="14211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3664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36B551C-EE0D-D0B9-6ED2-7BF80F602D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986"/>
            <a:ext cx="20104100" cy="14192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4501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1A046144104C344198893F484FAF90BF" ma:contentTypeVersion="0" ma:contentTypeDescription="Создание документа." ma:contentTypeScope="" ma:versionID="3c65a87f7c628121873efbc8f7ea478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5e12873f23c1de23bbbcb46a6ca79b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4291492-909C-48F3-A869-BC2F47AA93F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FE85F2-C47F-4E97-AF35-C093F783A7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</TotalTime>
  <Words>0</Words>
  <Application>Microsoft Office PowerPoint</Application>
  <PresentationFormat>Довільний</PresentationFormat>
  <Paragraphs>0</Paragraphs>
  <Slides>12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4" baseType="lpstr">
      <vt:lpstr>Calibri</vt:lpstr>
      <vt:lpstr>Office Theme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cp:lastModifiedBy>НР</cp:lastModifiedBy>
  <cp:revision>9</cp:revision>
  <dcterms:created xsi:type="dcterms:W3CDTF">2023-06-20T19:33:15Z</dcterms:created>
  <dcterms:modified xsi:type="dcterms:W3CDTF">2023-12-21T17:16:16Z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2023-06-19T00:00:00Z</vt:filetime>
  </property>
  <property fmtid="{D5CDD505-2E9C-101B-9397-08002B2CF9AE}" pid="3" name="LastSaved">
    <vt:filetime>2023-06-20T00:00:00Z</vt:filetime>
  </property>
</Properties>
</file>