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20104100" cy="14224000"/>
  <p:notesSz cx="20104100" cy="1422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1296" y="2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03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89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285" y="427735"/>
            <a:ext cx="13613129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2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4DF3643-8CED-725A-C55E-DCF83C9D2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93" y="0"/>
            <a:ext cx="20117793" cy="142143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E5AF1C-E060-7C89-8807-DEC6B3670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41"/>
            <a:ext cx="20104100" cy="1417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6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D4BB74-2DD6-2126-8574-697FBC0CE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765"/>
            <a:ext cx="20104099" cy="1425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06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950F92-3038-5793-B308-D7EFEA9AF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86"/>
            <a:ext cx="20104099" cy="1418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69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2CCD98-86A3-3B89-1DCA-A5B745ECC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82" y="1"/>
            <a:ext cx="20120982" cy="1421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4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B36183-6003-42FD-A293-3B64C09DB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38" y="0"/>
            <a:ext cx="20129938" cy="1420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791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2C07A2-C28E-E12E-9462-3575E7DD8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35" y="-1"/>
            <a:ext cx="20111435" cy="1421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45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62233D-F8CD-781A-B2B5-71E564BA7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624"/>
            <a:ext cx="20104100" cy="1417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23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4D691D-128A-E7AF-1790-47FD4FF5A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" y="-1"/>
            <a:ext cx="20103780" cy="1422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57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E7C394-CB20-53A5-90D5-DA61C3E05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66" y="0"/>
            <a:ext cx="20108266" cy="1422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49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5F1D72-9FA0-2A45-04F7-D49D64F37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74" y="0"/>
            <a:ext cx="20122273" cy="1421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66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6B551C-EE0D-D0B9-6ED2-7BF80F602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86"/>
            <a:ext cx="20104100" cy="1419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50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A046144104C344198893F484FAF90BF" ma:contentTypeVersion="0" ma:contentTypeDescription="Создание документа." ma:contentTypeScope="" ma:versionID="3c65a87f7c628121873efbc8f7ea478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5e12873f23c1de23bbbcb46a6ca79b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291492-909C-48F3-A869-BC2F47AA93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FE85F2-C47F-4E97-AF35-C093F783A7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0</Words>
  <Application>Microsoft Office PowerPoint</Application>
  <PresentationFormat>Довільний</PresentationFormat>
  <Paragraphs>0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4" baseType="lpstr"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НР</cp:lastModifiedBy>
  <cp:revision>9</cp:revision>
  <dcterms:created xsi:type="dcterms:W3CDTF">2023-06-20T19:33:15Z</dcterms:created>
  <dcterms:modified xsi:type="dcterms:W3CDTF">2023-12-21T17:16:16Z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2023-06-19T00:00:00Z</vt:filetime>
  </property>
  <property fmtid="{D5CDD505-2E9C-101B-9397-08002B2CF9AE}" pid="3" name="LastSaved">
    <vt:filetime>2023-06-20T00:00:00Z</vt:filetime>
  </property>
</Properties>
</file>