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</p:sldIdLst>
  <p:sldSz cx="30276800" cy="21386800"/>
  <p:notesSz cx="30276800" cy="21386800"/>
  <p:embeddedFontLst>
    <p:embeddedFont>
      <p:font typeface="ISOCPEUR" panose="020B0604020202020204" pitchFamily="34" charset="0"/>
      <p:regular r:id="rId16"/>
      <p:italic r:id="rId17"/>
    </p:embeddedFont>
  </p:embeddedFont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78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760" y="3500109"/>
            <a:ext cx="25735280" cy="7445775"/>
          </a:xfrm>
        </p:spPr>
        <p:txBody>
          <a:bodyPr anchor="b"/>
          <a:lstStyle>
            <a:lvl1pPr algn="ctr">
              <a:defRPr sz="18711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600" y="11233023"/>
            <a:ext cx="22707600" cy="5163525"/>
          </a:xfrm>
        </p:spPr>
        <p:txBody>
          <a:bodyPr/>
          <a:lstStyle>
            <a:lvl1pPr marL="0" indent="0" algn="ctr">
              <a:buNone/>
              <a:defRPr sz="7484"/>
            </a:lvl1pPr>
            <a:lvl2pPr marL="1425778" indent="0" algn="ctr">
              <a:buNone/>
              <a:defRPr sz="6237"/>
            </a:lvl2pPr>
            <a:lvl3pPr marL="2851556" indent="0" algn="ctr">
              <a:buNone/>
              <a:defRPr sz="5613"/>
            </a:lvl3pPr>
            <a:lvl4pPr marL="4277335" indent="0" algn="ctr">
              <a:buNone/>
              <a:defRPr sz="4990"/>
            </a:lvl4pPr>
            <a:lvl5pPr marL="5703113" indent="0" algn="ctr">
              <a:buNone/>
              <a:defRPr sz="4990"/>
            </a:lvl5pPr>
            <a:lvl6pPr marL="7128891" indent="0" algn="ctr">
              <a:buNone/>
              <a:defRPr sz="4990"/>
            </a:lvl6pPr>
            <a:lvl7pPr marL="8554669" indent="0" algn="ctr">
              <a:buNone/>
              <a:defRPr sz="4990"/>
            </a:lvl7pPr>
            <a:lvl8pPr marL="9980447" indent="0" algn="ctr">
              <a:buNone/>
              <a:defRPr sz="4990"/>
            </a:lvl8pPr>
            <a:lvl9pPr marL="11406226" indent="0" algn="ctr">
              <a:buNone/>
              <a:defRPr sz="499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A8C5-B6CA-4E43-A34C-F77CA57079E8}" type="datetimeFigureOut">
              <a:rPr lang="x-none" smtClean="0"/>
              <a:t>12/18/2024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87C6-C2D3-4099-8825-59F32C24890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2442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8FBD8C-37F9-4875-A318-533A25298B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15778" y="2699470"/>
            <a:ext cx="19829510" cy="2924159"/>
          </a:xfrm>
        </p:spPr>
        <p:txBody>
          <a:bodyPr>
            <a:normAutofit/>
          </a:bodyPr>
          <a:lstStyle/>
          <a:p>
            <a:r>
              <a:rPr lang="uk-UA" sz="4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КИЇВСЬКИЙ НАЦІОНАЛЬНИЙ УНІВЕРСИТЕТ БУДІВНИЦТВА І АРХІТЕКТУРИ</a:t>
            </a:r>
            <a:endParaRPr lang="x-none" sz="42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БУДІВЕЛЬНИЙ ФАКУЛЬТЕТ</a:t>
            </a:r>
          </a:p>
          <a:p>
            <a:r>
              <a:rPr lang="uk-UA" sz="4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ЗАЛІЗОБЕТОННИХ ТА КАМ’ЯНИХ КОНСТРУКЦІЙ</a:t>
            </a:r>
            <a:endParaRPr lang="x-none" sz="42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00DB5AF7-1489-4EA6-952A-C30671F94576}"/>
              </a:ext>
            </a:extLst>
          </p:cNvPr>
          <p:cNvSpPr txBox="1">
            <a:spLocks/>
          </p:cNvSpPr>
          <p:nvPr/>
        </p:nvSpPr>
        <p:spPr>
          <a:xfrm>
            <a:off x="4082271" y="6760515"/>
            <a:ext cx="22112263" cy="7008828"/>
          </a:xfrm>
          <a:prstGeom prst="rect">
            <a:avLst/>
          </a:prstGeom>
        </p:spPr>
        <p:txBody>
          <a:bodyPr vert="horz" lIns="213868" tIns="106934" rIns="213868" bIns="106934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01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КВАЛІФІКАЦІЙНОЇ ВИПУСКНОЇ РОБОТИ </a:t>
            </a:r>
          </a:p>
          <a:p>
            <a:r>
              <a:rPr lang="ru-RU" sz="701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ЗДОБУТТЯ ОСВІТНЬОГО СТУПЕНЯ МАГІСТР</a:t>
            </a:r>
          </a:p>
          <a:p>
            <a:endParaRPr lang="uk-UA" sz="3546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7017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“</a:t>
            </a:r>
            <a:r>
              <a:rPr lang="ru-RU" sz="701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Багатоповерховий</a:t>
            </a:r>
            <a:r>
              <a:rPr lang="ru-RU" sz="701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1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житловий</a:t>
            </a:r>
            <a:r>
              <a:rPr lang="ru-RU" sz="701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1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будинок</a:t>
            </a:r>
            <a:r>
              <a:rPr lang="ru-RU" sz="701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7017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701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місті</a:t>
            </a:r>
            <a:r>
              <a:rPr lang="ru-RU" sz="701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1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uk-UA" sz="7017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x-none" sz="701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8D0DA462-246A-4B80-8230-E92610BC80B5}"/>
              </a:ext>
            </a:extLst>
          </p:cNvPr>
          <p:cNvSpPr txBox="1">
            <a:spLocks/>
          </p:cNvSpPr>
          <p:nvPr/>
        </p:nvSpPr>
        <p:spPr>
          <a:xfrm>
            <a:off x="15830534" y="13769343"/>
            <a:ext cx="12090859" cy="2375133"/>
          </a:xfrm>
          <a:prstGeom prst="rect">
            <a:avLst/>
          </a:prstGeom>
        </p:spPr>
        <p:txBody>
          <a:bodyPr vert="horz" lIns="213868" tIns="106934" rIns="213868" bIns="106934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4678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здобувач</a:t>
            </a:r>
          </a:p>
          <a:p>
            <a:pPr algn="r"/>
            <a:r>
              <a:rPr lang="uk-UA" sz="4678">
                <a:latin typeface="Times New Roman" panose="02020603050405020304" pitchFamily="18" charset="0"/>
                <a:cs typeface="Times New Roman" panose="02020603050405020304" pitchFamily="18" charset="0"/>
              </a:rPr>
              <a:t>Віктор </a:t>
            </a:r>
            <a:r>
              <a:rPr lang="uk-UA" sz="4678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ОСТРИК</a:t>
            </a:r>
            <a:endParaRPr lang="en-US" sz="467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4678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</a:t>
            </a:r>
            <a:r>
              <a:rPr lang="uk-UA" sz="4678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4678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доцент </a:t>
            </a:r>
          </a:p>
          <a:p>
            <a:pPr algn="r"/>
            <a:r>
              <a:rPr lang="uk-UA" sz="4678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Віра КОЛЯКОВА</a:t>
            </a:r>
            <a:endParaRPr lang="x-none" sz="467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82FCAE7D-4783-4A10-917E-6730DF027283}"/>
              </a:ext>
            </a:extLst>
          </p:cNvPr>
          <p:cNvSpPr txBox="1">
            <a:spLocks/>
          </p:cNvSpPr>
          <p:nvPr/>
        </p:nvSpPr>
        <p:spPr>
          <a:xfrm>
            <a:off x="12818354" y="17504408"/>
            <a:ext cx="4640088" cy="1182923"/>
          </a:xfrm>
          <a:prstGeom prst="rect">
            <a:avLst/>
          </a:prstGeom>
        </p:spPr>
        <p:txBody>
          <a:bodyPr vert="horz" lIns="213868" tIns="106934" rIns="213868" bIns="106934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4678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 - 2024 </a:t>
            </a:r>
            <a:endParaRPr lang="x-none" sz="467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НУБА Офіційна сторінка | Kyiv">
            <a:extLst>
              <a:ext uri="{FF2B5EF4-FFF2-40B4-BE49-F238E27FC236}">
                <a16:creationId xmlns:a16="http://schemas.microsoft.com/office/drawing/2014/main" id="{0B30E771-9251-441C-AB3E-6F3E52D2C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22" y="965996"/>
            <a:ext cx="4795056" cy="473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18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10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10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1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6" name="Picture 184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  <p:sp>
        <p:nvSpPr>
          <p:cNvPr id="1847" name="Rectangle 1847"/>
          <p:cNvSpPr/>
          <p:nvPr/>
        </p:nvSpPr>
        <p:spPr>
          <a:xfrm>
            <a:off x="10271318" y="9945305"/>
            <a:ext cx="7195686" cy="9262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uk-UA" sz="8703" b="0" i="0" spc="0" baseline="0" dirty="0">
                <a:solidFill>
                  <a:srgbClr val="000000"/>
                </a:solidFill>
                <a:latin typeface="ISOCPEUR"/>
              </a:rPr>
              <a:t>Дякую за увагу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1141851" cy="232500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10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10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10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1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10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0" cy="2138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Custom</PresentationFormat>
  <Paragraphs>14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Times New Roman</vt:lpstr>
      <vt:lpstr>ISOCPEUR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Yura</dc:creator>
  <cp:lastModifiedBy>Юрий Окропірідзе</cp:lastModifiedBy>
  <cp:revision>1</cp:revision>
  <dcterms:modified xsi:type="dcterms:W3CDTF">2024-12-18T13:32:28Z</dcterms:modified>
</cp:coreProperties>
</file>