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6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20104100" cy="14224000"/>
  <p:notesSz cx="20104100" cy="1422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29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0354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4427" y="3314954"/>
            <a:ext cx="12856845" cy="22456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8855" y="5988304"/>
            <a:ext cx="10587989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628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8973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12/20/2023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12/20/2023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6285" y="427735"/>
            <a:ext cx="13613129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285" y="2459482"/>
            <a:ext cx="1361312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42738" y="9944862"/>
            <a:ext cx="484022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6285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90504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669F56-E452-B2D9-CF27-D0B8866BA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0486"/>
            <a:ext cx="20133138" cy="1420351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461E30-3186-412C-AD05-AA6342D8B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165" y="0"/>
            <a:ext cx="20145265" cy="1419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26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D5AB88F-DC6C-04B6-9C5C-7131B91086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646" y="0"/>
            <a:ext cx="20126746" cy="1420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106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E1A4C86-56C7-BEDF-1AC4-D0391BD55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165" y="0"/>
            <a:ext cx="20145265" cy="1419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269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B512057-03E7-A414-C767-CB6043C64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2358" y="0"/>
            <a:ext cx="10059384" cy="14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349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B2A7C95-77FA-BDE5-8E76-39147004EB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924" y="1"/>
            <a:ext cx="20144023" cy="1419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791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A2A27B-0601-5E72-E658-717A762220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604" y="1"/>
            <a:ext cx="20151704" cy="1419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845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76E8F5A-0A4F-F778-3E07-CF9F3AD23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86"/>
            <a:ext cx="20104100" cy="1419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523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F96EA38-D7F3-0571-7578-F23231F77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90" y="-1"/>
            <a:ext cx="20119090" cy="1421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257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4BFDB6-5036-816C-7EBE-17CACC380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66" y="0"/>
            <a:ext cx="20146832" cy="14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49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0333158-428C-9E32-63A6-28404742E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165" y="0"/>
            <a:ext cx="20145265" cy="1419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366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D1765CD-2A4F-AC70-ABCD-46307B973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263"/>
            <a:ext cx="20104100" cy="1416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450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1A046144104C344198893F484FAF90BF" ma:contentTypeVersion="0" ma:contentTypeDescription="Создание документа." ma:contentTypeScope="" ma:versionID="3c65a87f7c628121873efbc8f7ea478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5e12873f23c1de23bbbcb46a6ca79b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FE85F2-C47F-4E97-AF35-C093F783A7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4291492-909C-48F3-A869-BC2F47AA93F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0</Words>
  <Application>Microsoft Office PowerPoint</Application>
  <PresentationFormat>Довільний</PresentationFormat>
  <Paragraphs>0</Paragraphs>
  <Slides>12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4" baseType="lpstr">
      <vt:lpstr>Calibri</vt:lpstr>
      <vt:lpstr>Office Theme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cp:lastModifiedBy>НР</cp:lastModifiedBy>
  <cp:revision>8</cp:revision>
  <dcterms:created xsi:type="dcterms:W3CDTF">2023-06-20T19:33:15Z</dcterms:created>
  <dcterms:modified xsi:type="dcterms:W3CDTF">2023-12-20T20:22:51Z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2023-06-19T00:00:00Z</vt:filetime>
  </property>
  <property fmtid="{D5CDD505-2E9C-101B-9397-08002B2CF9AE}" pid="3" name="LastSaved">
    <vt:filetime>2023-06-20T00:00:00Z</vt:filetime>
  </property>
</Properties>
</file>