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charts/colors8.xml" ContentType="application/vnd.ms-office.chartcolorstyle+xml"/>
  <Override PartName="/ppt/charts/style2.xml" ContentType="application/vnd.ms-office.chart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charts/colors6.xml" ContentType="application/vnd.ms-office.chartcolor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olors4.xml" ContentType="application/vnd.ms-office.chartcolorstyle+xml"/>
  <Override PartName="/ppt/charts/style11.xml" ContentType="application/vnd.ms-office.chartstyl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olors12.xml" ContentType="application/vnd.ms-office.chartcolorstyle+xml"/>
  <Override PartName="/ppt/charts/chart7.xml" ContentType="application/vnd.openxmlformats-officedocument.drawingml.chart+xml"/>
  <Override PartName="/ppt/charts/colors10.xml" ContentType="application/vnd.ms-office.chartcolorstyle+xml"/>
  <Override PartName="/ppt/charts/style9.xml" ContentType="application/vnd.ms-office.chartstyle+xml"/>
  <Override PartName="/ppt/charts/style7.xml" ContentType="application/vnd.ms-office.chartstyle+xml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diagrams/data2.xml" ContentType="application/vnd.openxmlformats-officedocument.drawingml.diagramData+xml"/>
  <Override PartName="/ppt/charts/style5.xml" ContentType="application/vnd.ms-office.chart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charts/style3.xml" ContentType="application/vnd.ms-office.chartstyl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charts/colors9.xml" ContentType="application/vnd.ms-office.chartcolorstyle+xml"/>
  <Override PartName="/ppt/charts/style1.xml" ContentType="application/vnd.ms-office.chart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charts/colors7.xml" ContentType="application/vnd.ms-office.chartcolorstyle+xml"/>
  <Override PartName="/ppt/charts/style12.xml" ContentType="application/vnd.ms-office.chart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charts/style10.xml" ContentType="application/vnd.ms-office.chartstyle+xml"/>
  <Override PartName="/ppt/charts/colors5.xml" ContentType="application/vnd.ms-office.chartcolor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3.xml" ContentType="application/vnd.ms-office.chartcolorstyle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olors1.xml" ContentType="application/vnd.ms-office.chartcolorstyle+xml"/>
  <Override PartName="/ppt/charts/colors11.xml" ContentType="application/vnd.ms-office.chartcolor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style8.xml" ContentType="application/vnd.ms-office.chartstyle+xml"/>
  <Override PartName="/ppt/charts/chart4.xml" ContentType="application/vnd.openxmlformats-officedocument.drawingml.chart+xml"/>
  <Override PartName="/ppt/charts/style6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-84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Users\Asus\Documents\&#1050;&#1053;&#1059;&#1041;&#1040;\&#1047;&#1030;&#1050;\&#1047;&#1030;&#1050;\&#1071;\&#1071;\2026\1\&#1051;&#1110;&#1090;&#1077;&#1088;&#1072;&#1090;&#1091;&#1088;&#1072;\&#1040;&#1085;&#1072;&#1083;&#1080;&#1090;&#1080;&#1082;&#1072;\&#1057;&#1090;&#1072;&#1090;&#1080;&#1089;&#1090;&#1080;&#1082;&#1072;.xlsx" TargetMode="External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Style" Target="style10.xml"/><Relationship Id="rId2" Type="http://schemas.microsoft.com/office/2011/relationships/chartColorStyle" Target="colors10.xml"/><Relationship Id="rId1" Type="http://schemas.openxmlformats.org/officeDocument/2006/relationships/oleObject" Target="file:///E:\&#1058;&#1077;&#1082;&#1089;&#1090;\&#1057;&#1090;&#1072;&#1090;&#1080;&#1089;&#1090;&#1080;&#1082;&#1072;.xlsx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Style" Target="style11.xml"/><Relationship Id="rId2" Type="http://schemas.microsoft.com/office/2011/relationships/chartColorStyle" Target="colors11.xml"/><Relationship Id="rId1" Type="http://schemas.openxmlformats.org/officeDocument/2006/relationships/oleObject" Target="file:///E:\&#1058;&#1077;&#1082;&#1089;&#1090;\&#1057;&#1090;&#1072;&#1090;&#1080;&#1089;&#1090;&#1080;&#1082;&#1072;.xlsx" TargetMode="External"/></Relationships>
</file>

<file path=ppt/charts/_rels/chart12.xml.rels><?xml version="1.0" encoding="UTF-8" standalone="yes"?>
<Relationships xmlns="http://schemas.openxmlformats.org/package/2006/relationships"><Relationship Id="rId3" Type="http://schemas.microsoft.com/office/2011/relationships/chartStyle" Target="style12.xml"/><Relationship Id="rId2" Type="http://schemas.microsoft.com/office/2011/relationships/chartColorStyle" Target="colors12.xml"/><Relationship Id="rId1" Type="http://schemas.openxmlformats.org/officeDocument/2006/relationships/oleObject" Target="file:///E:\&#1058;&#1077;&#1082;&#1089;&#1090;\&#1057;&#1090;&#1072;&#1090;&#1080;&#1089;&#1090;&#1080;&#1082;&#1072;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C:\Users\Asus\Documents\&#1050;&#1053;&#1059;&#1041;&#1040;\&#1047;&#1030;&#1050;\&#1047;&#1030;&#1050;\&#1071;\&#1071;\2026\1\&#1051;&#1110;&#1090;&#1077;&#1088;&#1072;&#1090;&#1091;&#1088;&#1072;\&#1040;&#1085;&#1072;&#1083;&#1080;&#1090;&#1080;&#1082;&#1072;\&#1057;&#1090;&#1072;&#1090;&#1080;&#1089;&#1090;&#1080;&#1082;&#1072;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C:\Users\Asus\Documents\&#1050;&#1053;&#1059;&#1041;&#1040;\&#1047;&#1030;&#1050;\&#1047;&#1030;&#1050;\&#1071;\&#1071;\2026\1\&#1058;&#1077;&#1082;&#1089;&#1090;\&#1057;&#1090;&#1072;&#1090;&#1080;&#1089;&#1090;&#1080;&#1082;&#1072;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file:///C:\Users\Asus\Documents\&#1050;&#1053;&#1059;&#1041;&#1040;\&#1047;&#1030;&#1050;\&#1047;&#1030;&#1050;\&#1071;\&#1071;\2026\1\&#1058;&#1077;&#1082;&#1089;&#1090;\&#1057;&#1090;&#1072;&#1090;&#1080;&#1089;&#1090;&#1080;&#1082;&#1072;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oleObject" Target="file:///C:\Users\Asus\Documents\&#1050;&#1053;&#1059;&#1041;&#1040;\&#1047;&#1030;&#1050;\&#1047;&#1030;&#1050;\&#1071;\&#1071;\2026\1\&#1058;&#1077;&#1082;&#1089;&#1090;\&#1057;&#1090;&#1072;&#1090;&#1080;&#1089;&#1090;&#1080;&#1082;&#1072;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oleObject" Target="file:///E:\&#1058;&#1077;&#1082;&#1089;&#1090;\&#1050;&#1086;&#1087;&#1080;&#1103;%20&#1057;&#1090;&#1072;&#1090;&#1080;&#1089;&#1090;&#1080;&#1082;&#1072;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oleObject" Target="file:///E:\&#1058;&#1077;&#1082;&#1089;&#1090;\&#1050;&#1086;&#1087;&#1080;&#1103;%20&#1057;&#1090;&#1072;&#1090;&#1080;&#1089;&#1090;&#1080;&#1082;&#1072;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oleObject" Target="file:///E:\&#1058;&#1077;&#1082;&#1089;&#1090;\&#1057;&#1090;&#1072;&#1090;&#1080;&#1089;&#1090;&#1080;&#1082;&#1072;.xlsx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9.xml"/><Relationship Id="rId2" Type="http://schemas.microsoft.com/office/2011/relationships/chartColorStyle" Target="colors9.xml"/><Relationship Id="rId1" Type="http://schemas.openxmlformats.org/officeDocument/2006/relationships/oleObject" Target="file:///E:\&#1058;&#1077;&#1082;&#1089;&#1090;\&#1057;&#1090;&#1072;&#1090;&#1080;&#1089;&#1090;&#1080;&#1082;&#107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2197118826055854E-2"/>
          <c:y val="4.9208815638621686E-2"/>
          <c:w val="0.97590889180902329"/>
          <c:h val="0.49461552907980766"/>
        </c:manualLayout>
      </c:layout>
      <c:pie3DChart>
        <c:varyColors val="1"/>
        <c:ser>
          <c:idx val="0"/>
          <c:order val="0"/>
          <c:explosion val="44"/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A90-4F2D-BD53-464F4507F81A}"/>
              </c:ext>
            </c:extLst>
          </c:dPt>
          <c:dPt>
            <c:idx val="1"/>
            <c:explosion val="32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A90-4F2D-BD53-464F4507F81A}"/>
              </c:ext>
            </c:extLst>
          </c:dPt>
          <c:dPt>
            <c:idx val="2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A90-4F2D-BD53-464F4507F81A}"/>
              </c:ext>
            </c:extLst>
          </c:dPt>
          <c:dPt>
            <c:idx val="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A90-4F2D-BD53-464F4507F81A}"/>
              </c:ext>
            </c:extLst>
          </c:dPt>
          <c:dPt>
            <c:idx val="4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FA90-4F2D-BD53-464F4507F81A}"/>
              </c:ext>
            </c:extLst>
          </c:dPt>
          <c:dLbls>
            <c:dLbl>
              <c:idx val="4"/>
              <c:layout>
                <c:manualLayout>
                  <c:x val="1.3921796707229782E-2"/>
                  <c:y val="7.5620084694494891E-4"/>
                </c:manualLayout>
              </c:layout>
              <c:dLblPos val="bestFit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A90-4F2D-BD53-464F4507F81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Лист2!$B$2:$B$6</c:f>
              <c:strCache>
                <c:ptCount val="5"/>
                <c:pt idx="0">
                  <c:v>Централізоване опалення </c:v>
                </c:pt>
                <c:pt idx="1">
                  <c:v>Будинкові дахові газові котельні</c:v>
                </c:pt>
                <c:pt idx="2">
                  <c:v>Поквартирні газові котли</c:v>
                </c:pt>
                <c:pt idx="3">
                  <c:v>Поквартирні електричні котли</c:v>
                </c:pt>
                <c:pt idx="4">
                  <c:v>Інші схеми опалення (прибудована домова котельня, теплові насоси, електроопалення та інші)</c:v>
                </c:pt>
              </c:strCache>
            </c:strRef>
          </c:cat>
          <c:val>
            <c:numRef>
              <c:f>Лист2!$C$2:$C$6</c:f>
              <c:numCache>
                <c:formatCode>0%</c:formatCode>
                <c:ptCount val="5"/>
                <c:pt idx="0">
                  <c:v>0.23</c:v>
                </c:pt>
                <c:pt idx="1">
                  <c:v>0.13</c:v>
                </c:pt>
                <c:pt idx="2">
                  <c:v>0.56999999999999995</c:v>
                </c:pt>
                <c:pt idx="3">
                  <c:v>3.0000000000000009E-2</c:v>
                </c:pt>
                <c:pt idx="4">
                  <c:v>4.0000000000000015E-2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FA90-4F2D-BD53-464F4507F81A}"/>
            </c:ext>
          </c:extLst>
        </c:ser>
        <c:dLbls>
          <c:showVal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57133394851315888"/>
          <c:w val="0.99451528579170478"/>
          <c:h val="0.40167324800397541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lineChart>
        <c:grouping val="standard"/>
        <c:ser>
          <c:idx val="0"/>
          <c:order val="0"/>
          <c:tx>
            <c:strRef>
              <c:f>'Лист6 (2)'!$D$63</c:f>
              <c:strCache>
                <c:ptCount val="1"/>
                <c:pt idx="0">
                  <c:v>Централізована система теплопостачання з газовим котлом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'Лист6 (2)'!$C$64:$C$72</c:f>
              <c:numCache>
                <c:formatCode>General</c:formatCode>
                <c:ptCount val="9"/>
                <c:pt idx="0">
                  <c:v>-22</c:v>
                </c:pt>
                <c:pt idx="1">
                  <c:v>-18</c:v>
                </c:pt>
                <c:pt idx="2">
                  <c:v>-14</c:v>
                </c:pt>
                <c:pt idx="3">
                  <c:v>-10</c:v>
                </c:pt>
                <c:pt idx="4">
                  <c:v>-6</c:v>
                </c:pt>
                <c:pt idx="5">
                  <c:v>-2</c:v>
                </c:pt>
                <c:pt idx="6">
                  <c:v>2</c:v>
                </c:pt>
                <c:pt idx="7">
                  <c:v>6</c:v>
                </c:pt>
                <c:pt idx="8">
                  <c:v>8</c:v>
                </c:pt>
              </c:numCache>
            </c:numRef>
          </c:cat>
          <c:val>
            <c:numRef>
              <c:f>'Лист6 (2)'!$D$64:$D$72</c:f>
              <c:numCache>
                <c:formatCode>0.00</c:formatCode>
                <c:ptCount val="9"/>
                <c:pt idx="0">
                  <c:v>18.349030470914126</c:v>
                </c:pt>
                <c:pt idx="1">
                  <c:v>17.329639889196667</c:v>
                </c:pt>
                <c:pt idx="2">
                  <c:v>16.310249307479211</c:v>
                </c:pt>
                <c:pt idx="3">
                  <c:v>15.290858725761771</c:v>
                </c:pt>
                <c:pt idx="4">
                  <c:v>14.271468144044318</c:v>
                </c:pt>
                <c:pt idx="5">
                  <c:v>13.252077562326869</c:v>
                </c:pt>
                <c:pt idx="6">
                  <c:v>12.232686980609422</c:v>
                </c:pt>
                <c:pt idx="7">
                  <c:v>11.21329639889197</c:v>
                </c:pt>
                <c:pt idx="8">
                  <c:v>10.703601108033238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C17-4FEF-A4B3-02DB50ED3051}"/>
            </c:ext>
          </c:extLst>
        </c:ser>
        <c:ser>
          <c:idx val="1"/>
          <c:order val="1"/>
          <c:tx>
            <c:strRef>
              <c:f>'Лист6 (2)'!$E$63</c:f>
              <c:strCache>
                <c:ptCount val="1"/>
                <c:pt idx="0">
                  <c:v>Децентралізована система теплопостачання з газовим котлом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'Лист6 (2)'!$C$64:$C$72</c:f>
              <c:numCache>
                <c:formatCode>General</c:formatCode>
                <c:ptCount val="9"/>
                <c:pt idx="0">
                  <c:v>-22</c:v>
                </c:pt>
                <c:pt idx="1">
                  <c:v>-18</c:v>
                </c:pt>
                <c:pt idx="2">
                  <c:v>-14</c:v>
                </c:pt>
                <c:pt idx="3">
                  <c:v>-10</c:v>
                </c:pt>
                <c:pt idx="4">
                  <c:v>-6</c:v>
                </c:pt>
                <c:pt idx="5">
                  <c:v>-2</c:v>
                </c:pt>
                <c:pt idx="6">
                  <c:v>2</c:v>
                </c:pt>
                <c:pt idx="7">
                  <c:v>6</c:v>
                </c:pt>
                <c:pt idx="8">
                  <c:v>8</c:v>
                </c:pt>
              </c:numCache>
            </c:numRef>
          </c:cat>
          <c:val>
            <c:numRef>
              <c:f>'Лист6 (2)'!$E$64:$E$72</c:f>
              <c:numCache>
                <c:formatCode>0.00</c:formatCode>
                <c:ptCount val="9"/>
                <c:pt idx="0">
                  <c:v>21.176470588235286</c:v>
                </c:pt>
                <c:pt idx="1">
                  <c:v>19.999999999999989</c:v>
                </c:pt>
                <c:pt idx="2">
                  <c:v>18.823529411764692</c:v>
                </c:pt>
                <c:pt idx="3">
                  <c:v>17.64705882352942</c:v>
                </c:pt>
                <c:pt idx="4">
                  <c:v>16.470588235294116</c:v>
                </c:pt>
                <c:pt idx="5">
                  <c:v>15.294117647058817</c:v>
                </c:pt>
                <c:pt idx="6">
                  <c:v>14.117647058823534</c:v>
                </c:pt>
                <c:pt idx="7">
                  <c:v>12.941176470588236</c:v>
                </c:pt>
                <c:pt idx="8">
                  <c:v>12.352941176470583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C17-4FEF-A4B3-02DB50ED3051}"/>
            </c:ext>
          </c:extLst>
        </c:ser>
        <c:ser>
          <c:idx val="2"/>
          <c:order val="2"/>
          <c:tx>
            <c:strRef>
              <c:f>'Лист6 (2)'!$F$63</c:f>
              <c:strCache>
                <c:ptCount val="1"/>
                <c:pt idx="0">
                  <c:v>Децентралізована система теплопостачання з електричним  котлом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'Лист6 (2)'!$C$64:$C$72</c:f>
              <c:numCache>
                <c:formatCode>General</c:formatCode>
                <c:ptCount val="9"/>
                <c:pt idx="0">
                  <c:v>-22</c:v>
                </c:pt>
                <c:pt idx="1">
                  <c:v>-18</c:v>
                </c:pt>
                <c:pt idx="2">
                  <c:v>-14</c:v>
                </c:pt>
                <c:pt idx="3">
                  <c:v>-10</c:v>
                </c:pt>
                <c:pt idx="4">
                  <c:v>-6</c:v>
                </c:pt>
                <c:pt idx="5">
                  <c:v>-2</c:v>
                </c:pt>
                <c:pt idx="6">
                  <c:v>2</c:v>
                </c:pt>
                <c:pt idx="7">
                  <c:v>6</c:v>
                </c:pt>
                <c:pt idx="8">
                  <c:v>8</c:v>
                </c:pt>
              </c:numCache>
            </c:numRef>
          </c:cat>
          <c:val>
            <c:numRef>
              <c:f>'Лист6 (2)'!$F$64:$F$72</c:f>
              <c:numCache>
                <c:formatCode>0.00</c:formatCode>
                <c:ptCount val="9"/>
                <c:pt idx="0">
                  <c:v>23.464233338764856</c:v>
                </c:pt>
                <c:pt idx="1">
                  <c:v>22.160664819944596</c:v>
                </c:pt>
                <c:pt idx="2">
                  <c:v>20.857096301124322</c:v>
                </c:pt>
                <c:pt idx="3">
                  <c:v>19.553527782304062</c:v>
                </c:pt>
                <c:pt idx="4">
                  <c:v>18.249959263483788</c:v>
                </c:pt>
                <c:pt idx="5">
                  <c:v>16.946390744663507</c:v>
                </c:pt>
                <c:pt idx="6">
                  <c:v>15.642822225843252</c:v>
                </c:pt>
                <c:pt idx="7">
                  <c:v>14.339253707022975</c:v>
                </c:pt>
                <c:pt idx="8">
                  <c:v>13.687469447612832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C17-4FEF-A4B3-02DB50ED3051}"/>
            </c:ext>
          </c:extLst>
        </c:ser>
        <c:ser>
          <c:idx val="3"/>
          <c:order val="3"/>
          <c:tx>
            <c:strRef>
              <c:f>'Лист6 (2)'!$G$63</c:f>
              <c:strCache>
                <c:ptCount val="1"/>
                <c:pt idx="0">
                  <c:v>Децентралізована система теплопостачання з тепловим насосом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'Лист6 (2)'!$C$64:$C$72</c:f>
              <c:numCache>
                <c:formatCode>General</c:formatCode>
                <c:ptCount val="9"/>
                <c:pt idx="0">
                  <c:v>-22</c:v>
                </c:pt>
                <c:pt idx="1">
                  <c:v>-18</c:v>
                </c:pt>
                <c:pt idx="2">
                  <c:v>-14</c:v>
                </c:pt>
                <c:pt idx="3">
                  <c:v>-10</c:v>
                </c:pt>
                <c:pt idx="4">
                  <c:v>-6</c:v>
                </c:pt>
                <c:pt idx="5">
                  <c:v>-2</c:v>
                </c:pt>
                <c:pt idx="6">
                  <c:v>2</c:v>
                </c:pt>
                <c:pt idx="7">
                  <c:v>6</c:v>
                </c:pt>
                <c:pt idx="8">
                  <c:v>8</c:v>
                </c:pt>
              </c:numCache>
            </c:numRef>
          </c:cat>
          <c:val>
            <c:numRef>
              <c:f>'Лист6 (2)'!$G$64:$G$72</c:f>
              <c:numCache>
                <c:formatCode>0.00</c:formatCode>
                <c:ptCount val="9"/>
                <c:pt idx="0">
                  <c:v>78.01857585139318</c:v>
                </c:pt>
                <c:pt idx="1">
                  <c:v>73.684210526315795</c:v>
                </c:pt>
                <c:pt idx="2">
                  <c:v>69.349845201238367</c:v>
                </c:pt>
                <c:pt idx="3">
                  <c:v>65.015479876160967</c:v>
                </c:pt>
                <c:pt idx="4">
                  <c:v>60.681114551083574</c:v>
                </c:pt>
                <c:pt idx="5">
                  <c:v>56.346749226006175</c:v>
                </c:pt>
                <c:pt idx="6">
                  <c:v>52.012383900928818</c:v>
                </c:pt>
                <c:pt idx="7">
                  <c:v>47.678018575851411</c:v>
                </c:pt>
                <c:pt idx="8">
                  <c:v>45.510835913312654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C17-4FEF-A4B3-02DB50ED3051}"/>
            </c:ext>
          </c:extLst>
        </c:ser>
        <c:marker val="1"/>
        <c:axId val="96468992"/>
        <c:axId val="97049216"/>
      </c:lineChart>
      <c:catAx>
        <c:axId val="96468992"/>
        <c:scaling>
          <c:orientation val="minMax"/>
        </c:scaling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1200"/>
                  <a:t>Температура зовнішнього повітря, °С</a:t>
                </a:r>
              </a:p>
            </c:rich>
          </c:tx>
          <c:layout>
            <c:manualLayout>
              <c:xMode val="edge"/>
              <c:yMode val="edge"/>
              <c:x val="0.37172535141194984"/>
              <c:y val="0.94309878263229052"/>
            </c:manualLayout>
          </c:layout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7049216"/>
        <c:crosses val="autoZero"/>
        <c:auto val="1"/>
        <c:lblAlgn val="ctr"/>
        <c:lblOffset val="100"/>
      </c:catAx>
      <c:valAx>
        <c:axId val="9704921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1200"/>
                  <a:t>Ексергетичний ККД, %</a:t>
                </a:r>
              </a:p>
            </c:rich>
          </c:tx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46899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dTable>
      <c:spPr>
        <a:noFill/>
        <a:ln>
          <a:noFill/>
        </a:ln>
        <a:effectLst/>
      </c:spPr>
    </c:plotArea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lineChart>
        <c:grouping val="standard"/>
        <c:ser>
          <c:idx val="0"/>
          <c:order val="0"/>
          <c:tx>
            <c:strRef>
              <c:f>Лист7!$D$102</c:f>
              <c:strCache>
                <c:ptCount val="1"/>
                <c:pt idx="0">
                  <c:v>Централізована система теплопостачання з газовим котлом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</c:trendline>
          <c:cat>
            <c:numRef>
              <c:f>Лист7!$C$103:$C$111</c:f>
              <c:numCache>
                <c:formatCode>General</c:formatCode>
                <c:ptCount val="9"/>
                <c:pt idx="0">
                  <c:v>-22</c:v>
                </c:pt>
                <c:pt idx="1">
                  <c:v>-18</c:v>
                </c:pt>
                <c:pt idx="2">
                  <c:v>-14</c:v>
                </c:pt>
                <c:pt idx="3">
                  <c:v>-10</c:v>
                </c:pt>
                <c:pt idx="4">
                  <c:v>-6</c:v>
                </c:pt>
                <c:pt idx="5">
                  <c:v>-2</c:v>
                </c:pt>
                <c:pt idx="6">
                  <c:v>2</c:v>
                </c:pt>
                <c:pt idx="7">
                  <c:v>6</c:v>
                </c:pt>
                <c:pt idx="8">
                  <c:v>8</c:v>
                </c:pt>
              </c:numCache>
            </c:numRef>
          </c:cat>
          <c:val>
            <c:numRef>
              <c:f>Лист7!$D$103:$D$111</c:f>
              <c:numCache>
                <c:formatCode>0.00</c:formatCode>
                <c:ptCount val="9"/>
                <c:pt idx="0">
                  <c:v>18.349030470914126</c:v>
                </c:pt>
                <c:pt idx="1">
                  <c:v>17.329639889196667</c:v>
                </c:pt>
                <c:pt idx="2">
                  <c:v>16.310249307479211</c:v>
                </c:pt>
                <c:pt idx="3">
                  <c:v>15.290858725761771</c:v>
                </c:pt>
                <c:pt idx="4">
                  <c:v>14.271468144044318</c:v>
                </c:pt>
                <c:pt idx="5">
                  <c:v>13.252077562326869</c:v>
                </c:pt>
                <c:pt idx="6">
                  <c:v>12.232686980609422</c:v>
                </c:pt>
                <c:pt idx="7">
                  <c:v>11.21329639889197</c:v>
                </c:pt>
                <c:pt idx="8">
                  <c:v>10.703601108033238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B27-4A3E-9520-29072F52FD1A}"/>
            </c:ext>
          </c:extLst>
        </c:ser>
        <c:marker val="1"/>
        <c:axId val="96518528"/>
        <c:axId val="96520448"/>
      </c:lineChart>
      <c:catAx>
        <c:axId val="96518528"/>
        <c:scaling>
          <c:orientation val="minMax"/>
        </c:scaling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1200"/>
                  <a:t>Температура зовнішнього повітря, °С</a:t>
                </a:r>
              </a:p>
            </c:rich>
          </c:tx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20448"/>
        <c:crosses val="autoZero"/>
        <c:auto val="1"/>
        <c:lblAlgn val="ctr"/>
        <c:lblOffset val="100"/>
      </c:catAx>
      <c:valAx>
        <c:axId val="96520448"/>
        <c:scaling>
          <c:orientation val="minMax"/>
          <c:min val="10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1200" dirty="0"/>
                  <a:t>Ексергетичний</a:t>
                </a:r>
                <a:r>
                  <a:rPr lang="ru-RU" sz="1200" baseline="0" dirty="0"/>
                  <a:t> ККД, %</a:t>
                </a:r>
                <a:endParaRPr lang="ru-RU" sz="1200" dirty="0"/>
              </a:p>
            </c:rich>
          </c:tx>
          <c:spPr>
            <a:noFill/>
            <a:ln>
              <a:noFill/>
            </a:ln>
            <a:effectLst/>
          </c:spPr>
        </c:title>
        <c:numFmt formatCode="0" sourceLinked="0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518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lineChart>
        <c:grouping val="standard"/>
        <c:ser>
          <c:idx val="0"/>
          <c:order val="0"/>
          <c:tx>
            <c:strRef>
              <c:f>Лист7!$D$116</c:f>
              <c:strCache>
                <c:ptCount val="1"/>
                <c:pt idx="0">
                  <c:v>Децентралізована система теплопостачання з тепловим насосом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</c:trendline>
          <c:cat>
            <c:numRef>
              <c:f>Лист7!$C$117:$C$125</c:f>
              <c:numCache>
                <c:formatCode>General</c:formatCode>
                <c:ptCount val="9"/>
                <c:pt idx="0">
                  <c:v>-22</c:v>
                </c:pt>
                <c:pt idx="1">
                  <c:v>-18</c:v>
                </c:pt>
                <c:pt idx="2">
                  <c:v>-14</c:v>
                </c:pt>
                <c:pt idx="3">
                  <c:v>-10</c:v>
                </c:pt>
                <c:pt idx="4">
                  <c:v>-6</c:v>
                </c:pt>
                <c:pt idx="5">
                  <c:v>-2</c:v>
                </c:pt>
                <c:pt idx="6">
                  <c:v>2</c:v>
                </c:pt>
                <c:pt idx="7">
                  <c:v>6</c:v>
                </c:pt>
                <c:pt idx="8">
                  <c:v>8</c:v>
                </c:pt>
              </c:numCache>
            </c:numRef>
          </c:cat>
          <c:val>
            <c:numRef>
              <c:f>Лист7!$D$117:$D$125</c:f>
              <c:numCache>
                <c:formatCode>0.00</c:formatCode>
                <c:ptCount val="9"/>
                <c:pt idx="0">
                  <c:v>78.01857585139318</c:v>
                </c:pt>
                <c:pt idx="1">
                  <c:v>73.684210526315795</c:v>
                </c:pt>
                <c:pt idx="2">
                  <c:v>69.349845201238367</c:v>
                </c:pt>
                <c:pt idx="3">
                  <c:v>65.015479876160967</c:v>
                </c:pt>
                <c:pt idx="4">
                  <c:v>60.681114551083574</c:v>
                </c:pt>
                <c:pt idx="5">
                  <c:v>56.346749226006175</c:v>
                </c:pt>
                <c:pt idx="6">
                  <c:v>52.012383900928818</c:v>
                </c:pt>
                <c:pt idx="7">
                  <c:v>47.678018575851411</c:v>
                </c:pt>
                <c:pt idx="8">
                  <c:v>45.510835913312654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49B-4E65-9044-A06CC13ABFEA}"/>
            </c:ext>
          </c:extLst>
        </c:ser>
        <c:marker val="1"/>
        <c:axId val="97372800"/>
        <c:axId val="1794816"/>
      </c:lineChart>
      <c:catAx>
        <c:axId val="97372800"/>
        <c:scaling>
          <c:orientation val="minMax"/>
        </c:scaling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1200"/>
                  <a:t>Температура зовнішнього повітря, °С</a:t>
                </a:r>
              </a:p>
            </c:rich>
          </c:tx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94816"/>
        <c:crosses val="autoZero"/>
        <c:auto val="1"/>
        <c:lblAlgn val="ctr"/>
        <c:lblOffset val="100"/>
      </c:catAx>
      <c:valAx>
        <c:axId val="1794816"/>
        <c:scaling>
          <c:orientation val="minMax"/>
          <c:min val="40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1200"/>
                  <a:t>Ексергетичний ККД,%</a:t>
                </a:r>
              </a:p>
            </c:rich>
          </c:tx>
          <c:spPr>
            <a:noFill/>
            <a:ln>
              <a:noFill/>
            </a:ln>
            <a:effectLst/>
          </c:spPr>
        </c:title>
        <c:numFmt formatCode="0" sourceLinked="0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7372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1818546390868704E-2"/>
          <c:y val="9.2592228054826517E-2"/>
          <c:w val="0.91818148638312613"/>
          <c:h val="0.65762174805869522"/>
        </c:manualLayout>
      </c:layout>
      <c:pie3DChart>
        <c:varyColors val="1"/>
        <c:ser>
          <c:idx val="0"/>
          <c:order val="0"/>
          <c:explosion val="36"/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515-4EDD-ACD6-12D57176F5A1}"/>
              </c:ext>
            </c:extLst>
          </c:dPt>
          <c:dPt>
            <c:idx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515-4EDD-ACD6-12D57176F5A1}"/>
              </c:ext>
            </c:extLst>
          </c:dPt>
          <c:dPt>
            <c:idx val="2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515-4EDD-ACD6-12D57176F5A1}"/>
              </c:ext>
            </c:extLst>
          </c:dPt>
          <c:dPt>
            <c:idx val="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515-4EDD-ACD6-12D57176F5A1}"/>
              </c:ext>
            </c:extLst>
          </c:dPt>
          <c:dPt>
            <c:idx val="4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3515-4EDD-ACD6-12D57176F5A1}"/>
              </c:ext>
            </c:extLst>
          </c:dPt>
          <c:dPt>
            <c:idx val="5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3515-4EDD-ACD6-12D57176F5A1}"/>
              </c:ext>
            </c:extLst>
          </c:dPt>
          <c:dPt>
            <c:idx val="6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3515-4EDD-ACD6-12D57176F5A1}"/>
              </c:ext>
            </c:extLst>
          </c:dPt>
          <c:dPt>
            <c:idx val="7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3515-4EDD-ACD6-12D57176F5A1}"/>
              </c:ext>
            </c:extLst>
          </c:dPt>
          <c:dLbls>
            <c:dLbl>
              <c:idx val="6"/>
              <c:layout>
                <c:manualLayout>
                  <c:x val="-1.6749361809225902E-2"/>
                  <c:y val="-9.2510571595217264E-2"/>
                </c:manualLayout>
              </c:layout>
              <c:dLblPos val="bestFit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3515-4EDD-ACD6-12D57176F5A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Лист3!$B$2:$B$9</c:f>
              <c:strCache>
                <c:ptCount val="8"/>
                <c:pt idx="0">
                  <c:v>Державні підприємства, установи</c:v>
                </c:pt>
                <c:pt idx="1">
                  <c:v>Комунальні підприємства</c:v>
                </c:pt>
                <c:pt idx="2">
                  <c:v>Приватні підприємства</c:v>
                </c:pt>
                <c:pt idx="3">
                  <c:v>Фізичні особи - підприємсці</c:v>
                </c:pt>
                <c:pt idx="4">
                  <c:v>Підприємства колективної форми власності</c:v>
                </c:pt>
                <c:pt idx="5">
                  <c:v>Акціонерні товариства</c:v>
                </c:pt>
                <c:pt idx="6">
                  <c:v>Товариства з обмеженою відповідальністю</c:v>
                </c:pt>
                <c:pt idx="7">
                  <c:v>Товариства з додатковою відповідальністю</c:v>
                </c:pt>
              </c:strCache>
            </c:strRef>
          </c:cat>
          <c:val>
            <c:numRef>
              <c:f>Лист3!$C$2:$C$9</c:f>
              <c:numCache>
                <c:formatCode>General</c:formatCode>
                <c:ptCount val="8"/>
                <c:pt idx="0">
                  <c:v>35</c:v>
                </c:pt>
                <c:pt idx="1">
                  <c:v>251</c:v>
                </c:pt>
                <c:pt idx="2">
                  <c:v>39</c:v>
                </c:pt>
                <c:pt idx="3">
                  <c:v>14</c:v>
                </c:pt>
                <c:pt idx="4">
                  <c:v>4</c:v>
                </c:pt>
                <c:pt idx="5">
                  <c:v>59</c:v>
                </c:pt>
                <c:pt idx="6">
                  <c:v>439</c:v>
                </c:pt>
                <c:pt idx="7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0-3515-4EDD-ACD6-12D57176F5A1}"/>
            </c:ext>
          </c:extLst>
        </c:ser>
        <c:ser>
          <c:idx val="1"/>
          <c:order val="1"/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2-3515-4EDD-ACD6-12D57176F5A1}"/>
              </c:ext>
            </c:extLst>
          </c:dPt>
          <c:dPt>
            <c:idx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4-3515-4EDD-ACD6-12D57176F5A1}"/>
              </c:ext>
            </c:extLst>
          </c:dPt>
          <c:dPt>
            <c:idx val="2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6-3515-4EDD-ACD6-12D57176F5A1}"/>
              </c:ext>
            </c:extLst>
          </c:dPt>
          <c:dPt>
            <c:idx val="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8-3515-4EDD-ACD6-12D57176F5A1}"/>
              </c:ext>
            </c:extLst>
          </c:dPt>
          <c:dPt>
            <c:idx val="4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A-3515-4EDD-ACD6-12D57176F5A1}"/>
              </c:ext>
            </c:extLst>
          </c:dPt>
          <c:dPt>
            <c:idx val="5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C-3515-4EDD-ACD6-12D57176F5A1}"/>
              </c:ext>
            </c:extLst>
          </c:dPt>
          <c:dPt>
            <c:idx val="6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E-3515-4EDD-ACD6-12D57176F5A1}"/>
              </c:ext>
            </c:extLst>
          </c:dPt>
          <c:dPt>
            <c:idx val="7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0-3515-4EDD-ACD6-12D57176F5A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Лист3!$B$2:$B$9</c:f>
              <c:strCache>
                <c:ptCount val="8"/>
                <c:pt idx="0">
                  <c:v>Державні підприємства, установи</c:v>
                </c:pt>
                <c:pt idx="1">
                  <c:v>Комунальні підприємства</c:v>
                </c:pt>
                <c:pt idx="2">
                  <c:v>Приватні підприємства</c:v>
                </c:pt>
                <c:pt idx="3">
                  <c:v>Фізичні особи - підприємсці</c:v>
                </c:pt>
                <c:pt idx="4">
                  <c:v>Підприємства колективної форми власності</c:v>
                </c:pt>
                <c:pt idx="5">
                  <c:v>Акціонерні товариства</c:v>
                </c:pt>
                <c:pt idx="6">
                  <c:v>Товариства з обмеженою відповідальністю</c:v>
                </c:pt>
                <c:pt idx="7">
                  <c:v>Товариства з додатковою відповідальністю</c:v>
                </c:pt>
              </c:strCache>
            </c:strRef>
          </c:cat>
          <c:val>
            <c:numRef>
              <c:f>Лист3!$D$2:$D$9</c:f>
              <c:numCache>
                <c:formatCode>0.00</c:formatCode>
                <c:ptCount val="8"/>
                <c:pt idx="0">
                  <c:v>4.1469194312796214</c:v>
                </c:pt>
                <c:pt idx="1">
                  <c:v>29.739336492890992</c:v>
                </c:pt>
                <c:pt idx="2">
                  <c:v>4.62085308056872</c:v>
                </c:pt>
                <c:pt idx="3">
                  <c:v>1.6587677725118488</c:v>
                </c:pt>
                <c:pt idx="4">
                  <c:v>0.47393364928909965</c:v>
                </c:pt>
                <c:pt idx="5">
                  <c:v>6.9905213270142177</c:v>
                </c:pt>
                <c:pt idx="6">
                  <c:v>52.014218009478675</c:v>
                </c:pt>
                <c:pt idx="7">
                  <c:v>0.35545023696682476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1-3515-4EDD-ACD6-12D57176F5A1}"/>
            </c:ext>
          </c:extLst>
        </c:ser>
        <c:dLbls>
          <c:showVal val="1"/>
        </c:dLbls>
      </c:pie3D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explosion val="10"/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2A3-4C27-81CB-D406C4C68878}"/>
              </c:ext>
            </c:extLst>
          </c:dPt>
          <c:dPt>
            <c:idx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2A3-4C27-81CB-D406C4C68878}"/>
              </c:ext>
            </c:extLst>
          </c:dPt>
          <c:dPt>
            <c:idx val="2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2A3-4C27-81CB-D406C4C68878}"/>
              </c:ext>
            </c:extLst>
          </c:dPt>
          <c:dPt>
            <c:idx val="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2A3-4C27-81CB-D406C4C6887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Лист4!$A$22:$A$25</c:f>
              <c:strCache>
                <c:ptCount val="4"/>
                <c:pt idx="0">
                  <c:v>до 2,5 МВт</c:v>
                </c:pt>
                <c:pt idx="1">
                  <c:v>від 2,5 до 17 МВт</c:v>
                </c:pt>
                <c:pt idx="2">
                  <c:v>від 17 до 86 МВт</c:v>
                </c:pt>
                <c:pt idx="3">
                  <c:v>від 86 МВт</c:v>
                </c:pt>
              </c:strCache>
            </c:strRef>
          </c:cat>
          <c:val>
            <c:numRef>
              <c:f>Лист4!$B$22:$B$25</c:f>
              <c:numCache>
                <c:formatCode>0%</c:formatCode>
                <c:ptCount val="4"/>
                <c:pt idx="0">
                  <c:v>0.87000000000000022</c:v>
                </c:pt>
                <c:pt idx="1">
                  <c:v>0.1</c:v>
                </c:pt>
                <c:pt idx="2">
                  <c:v>2.0000000000000007E-2</c:v>
                </c:pt>
                <c:pt idx="3">
                  <c:v>1.0000000000000004E-2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22A3-4C27-81CB-D406C4C68878}"/>
            </c:ext>
          </c:extLst>
        </c:ser>
        <c:dLbls>
          <c:showVal val="1"/>
        </c:dLbls>
      </c:pie3D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711-49B2-AEE8-C474E0785847}"/>
              </c:ext>
            </c:extLst>
          </c:dPt>
          <c:dPt>
            <c:idx val="1"/>
            <c:explosion val="1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711-49B2-AEE8-C474E0785847}"/>
              </c:ext>
            </c:extLst>
          </c:dPt>
          <c:dPt>
            <c:idx val="2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711-49B2-AEE8-C474E0785847}"/>
              </c:ext>
            </c:extLst>
          </c:dPt>
          <c:dPt>
            <c:idx val="3"/>
            <c:explosion val="15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711-49B2-AEE8-C474E078584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Лист4!$A$28:$A$31</c:f>
              <c:strCache>
                <c:ptCount val="4"/>
                <c:pt idx="0">
                  <c:v>до 2,5 МВт</c:v>
                </c:pt>
                <c:pt idx="1">
                  <c:v>від 2,5 до 17 МВт</c:v>
                </c:pt>
                <c:pt idx="2">
                  <c:v>від 17 до 86 МВт</c:v>
                </c:pt>
                <c:pt idx="3">
                  <c:v>від 86 МВт</c:v>
                </c:pt>
              </c:strCache>
            </c:strRef>
          </c:cat>
          <c:val>
            <c:numRef>
              <c:f>Лист4!$B$28:$B$31</c:f>
              <c:numCache>
                <c:formatCode>0%</c:formatCode>
                <c:ptCount val="4"/>
                <c:pt idx="0">
                  <c:v>0.17</c:v>
                </c:pt>
                <c:pt idx="1">
                  <c:v>0.19</c:v>
                </c:pt>
                <c:pt idx="2">
                  <c:v>0.2</c:v>
                </c:pt>
                <c:pt idx="3">
                  <c:v>0.4900000000000001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7711-49B2-AEE8-C474E0785847}"/>
            </c:ext>
          </c:extLst>
        </c:ser>
        <c:dLbls>
          <c:showVal val="1"/>
        </c:dLbls>
      </c:pie3D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t" anchorCtr="0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Лист5!$B$3:$B$9</c:f>
              <c:numCache>
                <c:formatCode>General</c:formatCode>
                <c:ptCount val="7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</c:numCache>
            </c:numRef>
          </c:cat>
          <c:val>
            <c:numRef>
              <c:f>Лист5!$C$3:$C$9</c:f>
              <c:numCache>
                <c:formatCode>0.0%</c:formatCode>
                <c:ptCount val="7"/>
                <c:pt idx="0" formatCode="0%">
                  <c:v>0.16</c:v>
                </c:pt>
                <c:pt idx="1">
                  <c:v>0.17500000000000004</c:v>
                </c:pt>
                <c:pt idx="2" formatCode="0%">
                  <c:v>0.18000000000000005</c:v>
                </c:pt>
                <c:pt idx="3" formatCode="0%">
                  <c:v>0.19</c:v>
                </c:pt>
                <c:pt idx="4">
                  <c:v>0.18500000000000005</c:v>
                </c:pt>
                <c:pt idx="5" formatCode="0%">
                  <c:v>0.19</c:v>
                </c:pt>
                <c:pt idx="6" formatCode="0%">
                  <c:v>0.23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23D-43CB-81C7-63144CE09E86}"/>
            </c:ext>
          </c:extLst>
        </c:ser>
        <c:dLbls>
          <c:showVal val="1"/>
        </c:dLbls>
        <c:shape val="box"/>
        <c:axId val="96778496"/>
        <c:axId val="96784384"/>
        <c:axId val="0"/>
      </c:bar3DChart>
      <c:catAx>
        <c:axId val="9677849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784384"/>
        <c:crosses val="autoZero"/>
        <c:auto val="1"/>
        <c:lblAlgn val="ctr"/>
        <c:lblOffset val="100"/>
      </c:catAx>
      <c:valAx>
        <c:axId val="9678438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tickLblPos val="nextTo"/>
        <c:crossAx val="96778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9075375389842124E-2"/>
          <c:y val="6.9779866665634266E-2"/>
          <c:w val="0.84174980154449752"/>
          <c:h val="0.57421051874744877"/>
        </c:manualLayout>
      </c:layout>
      <c:pie3DChart>
        <c:varyColors val="1"/>
        <c:ser>
          <c:idx val="0"/>
          <c:order val="0"/>
          <c:explosion val="19"/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BF6-448C-9DBC-14860ECD3356}"/>
              </c:ext>
            </c:extLst>
          </c:dPt>
          <c:dPt>
            <c:idx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BF6-448C-9DBC-14860ECD3356}"/>
              </c:ext>
            </c:extLst>
          </c:dPt>
          <c:dPt>
            <c:idx val="2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BF6-448C-9DBC-14860ECD335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Лист6!$D$146:$F$146</c:f>
              <c:strCache>
                <c:ptCount val="3"/>
                <c:pt idx="0">
                  <c:v>Ексергія теплового потоку,%</c:v>
                </c:pt>
                <c:pt idx="1">
                  <c:v>Втрати ексерегії, %</c:v>
                </c:pt>
                <c:pt idx="2">
                  <c:v>Ексергія палива/електричної енергії, %</c:v>
                </c:pt>
              </c:strCache>
            </c:strRef>
          </c:cat>
          <c:val>
            <c:numRef>
              <c:f>Лист6!$D$147:$F$147</c:f>
              <c:numCache>
                <c:formatCode>General</c:formatCode>
                <c:ptCount val="3"/>
                <c:pt idx="0">
                  <c:v>5.54</c:v>
                </c:pt>
                <c:pt idx="1">
                  <c:v>44.46</c:v>
                </c:pt>
                <c:pt idx="2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7BF6-448C-9DBC-14860ECD3356}"/>
            </c:ext>
          </c:extLst>
        </c:ser>
      </c:pie3D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3796829133492701E-2"/>
          <c:y val="6.0473985387677114E-2"/>
          <c:w val="0.90620317086650737"/>
          <c:h val="0.63740250362908402"/>
        </c:manualLayout>
      </c:layout>
      <c:pie3DChart>
        <c:varyColors val="1"/>
        <c:ser>
          <c:idx val="0"/>
          <c:order val="0"/>
          <c:dPt>
            <c:idx val="0"/>
            <c:explosion val="38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C5D-4188-B02E-B0D8EE3BE158}"/>
              </c:ext>
            </c:extLst>
          </c:dPt>
          <c:dPt>
            <c:idx val="1"/>
            <c:explosion val="15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C5D-4188-B02E-B0D8EE3BE158}"/>
              </c:ext>
            </c:extLst>
          </c:dPt>
          <c:dPt>
            <c:idx val="2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C5D-4188-B02E-B0D8EE3BE158}"/>
              </c:ext>
            </c:extLst>
          </c:dPt>
          <c:dLbls>
            <c:dLbl>
              <c:idx val="0"/>
              <c:layout>
                <c:manualLayout>
                  <c:x val="-2.0249938608783422E-3"/>
                  <c:y val="-3.5062330776510157E-2"/>
                </c:manualLayout>
              </c:layout>
              <c:dLblPos val="bestFit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C5D-4188-B02E-B0D8EE3BE15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Лист6!$D$148:$F$148</c:f>
              <c:strCache>
                <c:ptCount val="3"/>
                <c:pt idx="0">
                  <c:v>Ексергія теплового потоку, %</c:v>
                </c:pt>
                <c:pt idx="1">
                  <c:v>Втрати ексерегії, %</c:v>
                </c:pt>
                <c:pt idx="2">
                  <c:v>Ексергія палива/електричної енергії, %</c:v>
                </c:pt>
              </c:strCache>
            </c:strRef>
          </c:cat>
          <c:val>
            <c:numRef>
              <c:f>Лист6!$D$149:$F$149</c:f>
              <c:numCache>
                <c:formatCode>0.00</c:formatCode>
                <c:ptCount val="3"/>
                <c:pt idx="0" formatCode="General">
                  <c:v>28.29</c:v>
                </c:pt>
                <c:pt idx="1">
                  <c:v>21.71</c:v>
                </c:pt>
                <c:pt idx="2" formatCode="0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5C5D-4188-B02E-B0D8EE3BE158}"/>
            </c:ext>
          </c:extLst>
        </c:ser>
      </c:pie3D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lineChart>
        <c:grouping val="standard"/>
        <c:ser>
          <c:idx val="0"/>
          <c:order val="0"/>
          <c:tx>
            <c:strRef>
              <c:f>Лист6!$C$112</c:f>
              <c:strCache>
                <c:ptCount val="1"/>
                <c:pt idx="0">
                  <c:v>Централізована система теплопостачання  з газовим котлом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Лист6!$D$111:$G$111</c:f>
              <c:strCache>
                <c:ptCount val="4"/>
                <c:pt idx="0">
                  <c:v>80/60</c:v>
                </c:pt>
                <c:pt idx="1">
                  <c:v>70/50</c:v>
                </c:pt>
                <c:pt idx="2">
                  <c:v>60/40</c:v>
                </c:pt>
                <c:pt idx="3">
                  <c:v>50/35</c:v>
                </c:pt>
              </c:strCache>
            </c:strRef>
          </c:cat>
          <c:val>
            <c:numRef>
              <c:f>Лист6!$D$112:$G$112</c:f>
              <c:numCache>
                <c:formatCode>0.00</c:formatCode>
                <c:ptCount val="4"/>
                <c:pt idx="0" formatCode="General">
                  <c:v>16.8</c:v>
                </c:pt>
                <c:pt idx="1">
                  <c:v>14.831582759869621</c:v>
                </c:pt>
                <c:pt idx="2">
                  <c:v>12.742418754733132</c:v>
                </c:pt>
                <c:pt idx="3">
                  <c:v>11.087879885417008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D09-403C-9390-10B65A33E8D9}"/>
            </c:ext>
          </c:extLst>
        </c:ser>
        <c:ser>
          <c:idx val="1"/>
          <c:order val="1"/>
          <c:tx>
            <c:strRef>
              <c:f>Лист6!$C$113</c:f>
              <c:strCache>
                <c:ptCount val="1"/>
                <c:pt idx="0">
                  <c:v>Децентралізована  система теплопостачання з газовим котлом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Лист6!$D$111:$G$111</c:f>
              <c:strCache>
                <c:ptCount val="4"/>
                <c:pt idx="0">
                  <c:v>80/60</c:v>
                </c:pt>
                <c:pt idx="1">
                  <c:v>70/50</c:v>
                </c:pt>
                <c:pt idx="2">
                  <c:v>60/40</c:v>
                </c:pt>
                <c:pt idx="3">
                  <c:v>50/35</c:v>
                </c:pt>
              </c:strCache>
            </c:strRef>
          </c:cat>
          <c:val>
            <c:numRef>
              <c:f>Лист6!$D$113:$G$113</c:f>
              <c:numCache>
                <c:formatCode>0.00</c:formatCode>
                <c:ptCount val="4"/>
                <c:pt idx="0" formatCode="General">
                  <c:v>19.399999999999999</c:v>
                </c:pt>
                <c:pt idx="1">
                  <c:v>17.116963064295501</c:v>
                </c:pt>
                <c:pt idx="2">
                  <c:v>14.705882352941179</c:v>
                </c:pt>
                <c:pt idx="3">
                  <c:v>12.796397628818967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D09-403C-9390-10B65A33E8D9}"/>
            </c:ext>
          </c:extLst>
        </c:ser>
        <c:ser>
          <c:idx val="2"/>
          <c:order val="2"/>
          <c:tx>
            <c:strRef>
              <c:f>Лист6!$C$114</c:f>
              <c:strCache>
                <c:ptCount val="1"/>
                <c:pt idx="0">
                  <c:v>Децентралізована система теплопостачанняз електричним котлом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Лист6!$D$111:$G$111</c:f>
              <c:strCache>
                <c:ptCount val="4"/>
                <c:pt idx="0">
                  <c:v>80/60</c:v>
                </c:pt>
                <c:pt idx="1">
                  <c:v>70/50</c:v>
                </c:pt>
                <c:pt idx="2">
                  <c:v>60/40</c:v>
                </c:pt>
                <c:pt idx="3">
                  <c:v>50/35</c:v>
                </c:pt>
              </c:strCache>
            </c:strRef>
          </c:cat>
          <c:val>
            <c:numRef>
              <c:f>Лист6!$D$114:$G$114</c:f>
              <c:numCache>
                <c:formatCode>0.00</c:formatCode>
                <c:ptCount val="4"/>
                <c:pt idx="0" formatCode="General">
                  <c:v>20.399999999999999</c:v>
                </c:pt>
                <c:pt idx="1">
                  <c:v>18.966315789473683</c:v>
                </c:pt>
                <c:pt idx="2">
                  <c:v>16.294736842105252</c:v>
                </c:pt>
                <c:pt idx="3">
                  <c:v>14.178947368421051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D09-403C-9390-10B65A33E8D9}"/>
            </c:ext>
          </c:extLst>
        </c:ser>
        <c:ser>
          <c:idx val="3"/>
          <c:order val="3"/>
          <c:tx>
            <c:strRef>
              <c:f>Лист6!$C$115</c:f>
              <c:strCache>
                <c:ptCount val="1"/>
                <c:pt idx="0">
                  <c:v>Децентралізована система теплопостачанняз тепловим насосом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Лист6!$D$111:$G$111</c:f>
              <c:strCache>
                <c:ptCount val="4"/>
                <c:pt idx="0">
                  <c:v>80/60</c:v>
                </c:pt>
                <c:pt idx="1">
                  <c:v>70/50</c:v>
                </c:pt>
                <c:pt idx="2">
                  <c:v>60/40</c:v>
                </c:pt>
                <c:pt idx="3">
                  <c:v>50/35</c:v>
                </c:pt>
              </c:strCache>
            </c:strRef>
          </c:cat>
          <c:val>
            <c:numRef>
              <c:f>Лист6!$D$115:$G$115</c:f>
              <c:numCache>
                <c:formatCode>0.00</c:formatCode>
                <c:ptCount val="4"/>
                <c:pt idx="0" formatCode="General">
                  <c:v>51</c:v>
                </c:pt>
                <c:pt idx="1">
                  <c:v>54.05</c:v>
                </c:pt>
                <c:pt idx="2">
                  <c:v>54.180000000000007</c:v>
                </c:pt>
                <c:pt idx="3">
                  <c:v>56.574000000000005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D09-403C-9390-10B65A33E8D9}"/>
            </c:ext>
          </c:extLst>
        </c:ser>
        <c:marker val="1"/>
        <c:axId val="96889856"/>
        <c:axId val="96908032"/>
      </c:lineChart>
      <c:catAx>
        <c:axId val="96889856"/>
        <c:scaling>
          <c:orientation val="minMax"/>
        </c:scaling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Параметри теплоносія. °С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908032"/>
        <c:crosses val="autoZero"/>
        <c:auto val="1"/>
        <c:lblAlgn val="ctr"/>
        <c:lblOffset val="100"/>
      </c:catAx>
      <c:valAx>
        <c:axId val="9690803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Ексергетичний ККД системи </a:t>
                </a:r>
              </a:p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теплопостачання,%</a:t>
                </a:r>
              </a:p>
            </c:rich>
          </c:tx>
          <c:layout>
            <c:manualLayout>
              <c:xMode val="edge"/>
              <c:yMode val="edge"/>
              <c:x val="0.24676616915422894"/>
              <c:y val="4.9534022379964807E-2"/>
            </c:manualLayout>
          </c:layout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889856"/>
        <c:crosses val="autoZero"/>
        <c:crossBetween val="between"/>
        <c:minorUnit val="1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dTable>
      <c:spPr>
        <a:noFill/>
        <a:ln>
          <a:noFill/>
        </a:ln>
        <a:effectLst/>
      </c:spPr>
    </c:plotArea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lineChart>
        <c:grouping val="standard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t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Лист6!$D$123:$G$123</c:f>
              <c:strCache>
                <c:ptCount val="4"/>
                <c:pt idx="0">
                  <c:v>80/60</c:v>
                </c:pt>
                <c:pt idx="1">
                  <c:v>70/50</c:v>
                </c:pt>
                <c:pt idx="2">
                  <c:v>60/40</c:v>
                </c:pt>
                <c:pt idx="3">
                  <c:v>50/35</c:v>
                </c:pt>
              </c:strCache>
            </c:strRef>
          </c:cat>
          <c:val>
            <c:numRef>
              <c:f>Лист6!$D$124:$G$124</c:f>
              <c:numCache>
                <c:formatCode>General</c:formatCode>
                <c:ptCount val="4"/>
                <c:pt idx="0">
                  <c:v>51</c:v>
                </c:pt>
                <c:pt idx="1">
                  <c:v>54.05</c:v>
                </c:pt>
                <c:pt idx="2">
                  <c:v>54.180000000000007</c:v>
                </c:pt>
                <c:pt idx="3" formatCode="0.00">
                  <c:v>56.574000000000005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B02-4025-8595-5E19A563F6C9}"/>
            </c:ext>
          </c:extLst>
        </c:ser>
        <c:dLbls>
          <c:showVal val="1"/>
        </c:dLbls>
        <c:marker val="1"/>
        <c:axId val="117098368"/>
        <c:axId val="117329920"/>
      </c:lineChart>
      <c:catAx>
        <c:axId val="117098368"/>
        <c:scaling>
          <c:orientation val="minMax"/>
        </c:scaling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Параметри теплоносія, °С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7329920"/>
        <c:crosses val="autoZero"/>
        <c:auto val="1"/>
        <c:lblAlgn val="ctr"/>
        <c:lblOffset val="100"/>
      </c:catAx>
      <c:valAx>
        <c:axId val="117329920"/>
        <c:scaling>
          <c:orientation val="minMax"/>
          <c:min val="50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Ексергетичний ККД деценралізованої системи теплопостачання на базі теплових нсосів, %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7098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1660C7-636E-4F38-A23E-9FA9BFB5BB52}" type="doc">
      <dgm:prSet loTypeId="urn:microsoft.com/office/officeart/2008/layout/HorizontalMultiLevelHierarchy" loCatId="hierarchy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2F5CAC28-1F0C-410D-BAA4-D0FF2C65C03E}">
      <dgm:prSet phldrT="[Текст]" custT="1"/>
      <dgm:spPr/>
      <dgm:t>
        <a:bodyPr/>
        <a:lstStyle/>
        <a:p>
          <a:r>
            <a:rPr lang="uk-UA" sz="2000" b="1" dirty="0">
              <a:solidFill>
                <a:schemeClr val="tx1"/>
              </a:solidFill>
            </a:rPr>
            <a:t>Складові системи теплопостачання</a:t>
          </a:r>
          <a:endParaRPr lang="ru-RU" sz="2000" b="1" dirty="0">
            <a:solidFill>
              <a:schemeClr val="tx1"/>
            </a:solidFill>
          </a:endParaRPr>
        </a:p>
      </dgm:t>
    </dgm:pt>
    <dgm:pt modelId="{C7A3AD3F-F2A8-4A87-9D82-C1072AE74B3A}" type="parTrans" cxnId="{AAC0DEB5-C39F-48D2-B818-2B57F8650229}">
      <dgm:prSet/>
      <dgm:spPr/>
      <dgm:t>
        <a:bodyPr/>
        <a:lstStyle/>
        <a:p>
          <a:endParaRPr lang="ru-RU"/>
        </a:p>
      </dgm:t>
    </dgm:pt>
    <dgm:pt modelId="{4B8640D4-E0CD-49B4-818E-2E97642807C8}" type="sibTrans" cxnId="{AAC0DEB5-C39F-48D2-B818-2B57F8650229}">
      <dgm:prSet/>
      <dgm:spPr/>
      <dgm:t>
        <a:bodyPr/>
        <a:lstStyle/>
        <a:p>
          <a:endParaRPr lang="ru-RU"/>
        </a:p>
      </dgm:t>
    </dgm:pt>
    <dgm:pt modelId="{F17CE965-5242-4542-922D-C5F82CDC407E}">
      <dgm:prSet phldrT="[Текст]" custT="1"/>
      <dgm:spPr/>
      <dgm:t>
        <a:bodyPr/>
        <a:lstStyle/>
        <a:p>
          <a:pPr algn="l"/>
          <a:r>
            <a:rPr lang="uk-UA" sz="1200" dirty="0">
              <a:solidFill>
                <a:schemeClr val="tx1"/>
              </a:solidFill>
            </a:rPr>
            <a:t>1. </a:t>
          </a:r>
          <a:r>
            <a:rPr lang="uk-UA" sz="1400" dirty="0">
              <a:solidFill>
                <a:schemeClr val="tx1"/>
              </a:solidFill>
            </a:rPr>
            <a:t>Природний газ                             4. Біопаливо</a:t>
          </a:r>
        </a:p>
        <a:p>
          <a:pPr algn="l"/>
          <a:r>
            <a:rPr lang="uk-UA" sz="1400" dirty="0">
              <a:solidFill>
                <a:schemeClr val="tx1"/>
              </a:solidFill>
            </a:rPr>
            <a:t>2. Кам'яне або буре вугілля          5. Сонячна енергія </a:t>
          </a:r>
        </a:p>
        <a:p>
          <a:pPr algn="l"/>
          <a:r>
            <a:rPr lang="uk-UA" sz="1400" dirty="0">
              <a:solidFill>
                <a:schemeClr val="tx1"/>
              </a:solidFill>
            </a:rPr>
            <a:t>3.Електрична енергія                      6. Скидна теплова енергія</a:t>
          </a:r>
        </a:p>
      </dgm:t>
    </dgm:pt>
    <dgm:pt modelId="{B543F029-EFB8-4BD4-BC86-B36E033E4B98}" type="parTrans" cxnId="{869169DC-60E1-4F85-ACE8-97B24D471D12}">
      <dgm:prSet/>
      <dgm:spPr/>
      <dgm:t>
        <a:bodyPr/>
        <a:lstStyle/>
        <a:p>
          <a:endParaRPr lang="ru-RU"/>
        </a:p>
      </dgm:t>
    </dgm:pt>
    <dgm:pt modelId="{E1FE6CAF-1EC1-4286-A44D-602D6ABD6DAD}" type="sibTrans" cxnId="{869169DC-60E1-4F85-ACE8-97B24D471D12}">
      <dgm:prSet/>
      <dgm:spPr/>
      <dgm:t>
        <a:bodyPr/>
        <a:lstStyle/>
        <a:p>
          <a:endParaRPr lang="ru-RU"/>
        </a:p>
      </dgm:t>
    </dgm:pt>
    <dgm:pt modelId="{05948872-A667-48D2-8F5B-0B856D737ACA}">
      <dgm:prSet phldrT="[Текст]" custT="1"/>
      <dgm:spPr/>
      <dgm:t>
        <a:bodyPr/>
        <a:lstStyle/>
        <a:p>
          <a:r>
            <a:rPr lang="uk-UA" sz="1400" kern="1200" dirty="0">
              <a:solidFill>
                <a:schemeClr val="tx1"/>
              </a:solidFill>
            </a:rPr>
            <a:t>Ступінь централізації системи </a:t>
          </a:r>
          <a:r>
            <a:rPr lang="uk-UA" sz="1400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теплопостачання</a:t>
          </a:r>
          <a:endParaRPr lang="ru-RU" sz="1400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gm:t>
    </dgm:pt>
    <dgm:pt modelId="{8509FB5C-501F-4C48-9086-DCF54FE8FAB9}" type="parTrans" cxnId="{78DC5B51-0D35-4D04-AD31-C428F2BBB83D}">
      <dgm:prSet/>
      <dgm:spPr/>
      <dgm:t>
        <a:bodyPr/>
        <a:lstStyle/>
        <a:p>
          <a:endParaRPr lang="ru-RU"/>
        </a:p>
      </dgm:t>
    </dgm:pt>
    <dgm:pt modelId="{64700FE9-E265-425E-B4A7-B1C71948814B}" type="sibTrans" cxnId="{78DC5B51-0D35-4D04-AD31-C428F2BBB83D}">
      <dgm:prSet/>
      <dgm:spPr/>
      <dgm:t>
        <a:bodyPr/>
        <a:lstStyle/>
        <a:p>
          <a:endParaRPr lang="ru-RU"/>
        </a:p>
      </dgm:t>
    </dgm:pt>
    <dgm:pt modelId="{CC38ED1D-598A-4290-81DF-3A6BDBD1619E}">
      <dgm:prSet phldrT="[Текст]" custT="1"/>
      <dgm:spPr/>
      <dgm:t>
        <a:bodyPr/>
        <a:lstStyle/>
        <a:p>
          <a:r>
            <a:rPr lang="uk-UA" sz="1400" dirty="0">
              <a:solidFill>
                <a:schemeClr val="tx1"/>
              </a:solidFill>
            </a:rPr>
            <a:t>Стан термомодернізації будівель населеного пункту</a:t>
          </a:r>
          <a:endParaRPr lang="ru-RU" sz="1400" dirty="0">
            <a:solidFill>
              <a:schemeClr val="tx1"/>
            </a:solidFill>
          </a:endParaRPr>
        </a:p>
      </dgm:t>
    </dgm:pt>
    <dgm:pt modelId="{51013CCB-2FEB-477D-83C3-122A0F9B4B39}" type="parTrans" cxnId="{D9FF61A4-9AB1-41B1-9CA9-6D7F3E4C8590}">
      <dgm:prSet/>
      <dgm:spPr/>
      <dgm:t>
        <a:bodyPr/>
        <a:lstStyle/>
        <a:p>
          <a:endParaRPr lang="ru-RU"/>
        </a:p>
      </dgm:t>
    </dgm:pt>
    <dgm:pt modelId="{8F1CE0A1-E849-445F-B13A-7244A4A13800}" type="sibTrans" cxnId="{D9FF61A4-9AB1-41B1-9CA9-6D7F3E4C8590}">
      <dgm:prSet/>
      <dgm:spPr/>
      <dgm:t>
        <a:bodyPr/>
        <a:lstStyle/>
        <a:p>
          <a:endParaRPr lang="ru-RU"/>
        </a:p>
      </dgm:t>
    </dgm:pt>
    <dgm:pt modelId="{C977CCA6-3247-4837-920F-053184772CB0}">
      <dgm:prSet custT="1"/>
      <dgm:spPr/>
      <dgm:t>
        <a:bodyPr/>
        <a:lstStyle/>
        <a:p>
          <a:r>
            <a:rPr lang="uk-UA" sz="1400" dirty="0">
              <a:solidFill>
                <a:schemeClr val="tx1"/>
              </a:solidFill>
            </a:rPr>
            <a:t>Джерело генерації теплової енергії</a:t>
          </a:r>
          <a:endParaRPr lang="ru-RU" sz="1400" dirty="0">
            <a:solidFill>
              <a:schemeClr val="tx1"/>
            </a:solidFill>
          </a:endParaRPr>
        </a:p>
      </dgm:t>
    </dgm:pt>
    <dgm:pt modelId="{74F1E65A-CF60-4396-8FBE-3C3CAB373566}" type="parTrans" cxnId="{9EB93841-5F19-419F-8FBA-F5605C663F3C}">
      <dgm:prSet/>
      <dgm:spPr/>
      <dgm:t>
        <a:bodyPr/>
        <a:lstStyle/>
        <a:p>
          <a:endParaRPr lang="ru-RU"/>
        </a:p>
      </dgm:t>
    </dgm:pt>
    <dgm:pt modelId="{62F4009B-2BC7-488D-A9FB-81C8A7EBB515}" type="sibTrans" cxnId="{9EB93841-5F19-419F-8FBA-F5605C663F3C}">
      <dgm:prSet/>
      <dgm:spPr/>
      <dgm:t>
        <a:bodyPr/>
        <a:lstStyle/>
        <a:p>
          <a:endParaRPr lang="ru-RU"/>
        </a:p>
      </dgm:t>
    </dgm:pt>
    <dgm:pt modelId="{A3320B41-A99E-4A17-8A36-153134F5778D}">
      <dgm:prSet custT="1"/>
      <dgm:spPr/>
      <dgm:t>
        <a:bodyPr/>
        <a:lstStyle/>
        <a:p>
          <a:r>
            <a:rPr lang="uk-UA" sz="1400" dirty="0">
              <a:solidFill>
                <a:schemeClr val="tx1"/>
              </a:solidFill>
            </a:rPr>
            <a:t>Первинний енергетичний ресурс для виробництва теплової енергії</a:t>
          </a:r>
          <a:endParaRPr lang="ru-RU" sz="1400" dirty="0">
            <a:solidFill>
              <a:schemeClr val="tx1"/>
            </a:solidFill>
          </a:endParaRPr>
        </a:p>
      </dgm:t>
    </dgm:pt>
    <dgm:pt modelId="{14FF399E-04F3-4539-A6A2-62E80B2A36B6}" type="parTrans" cxnId="{C762DEA5-9F76-4607-9AE5-0F1A4CD8C296}">
      <dgm:prSet/>
      <dgm:spPr/>
      <dgm:t>
        <a:bodyPr/>
        <a:lstStyle/>
        <a:p>
          <a:endParaRPr lang="ru-RU"/>
        </a:p>
      </dgm:t>
    </dgm:pt>
    <dgm:pt modelId="{D38E111A-94FE-48A0-BAFD-DC41363C4B62}" type="sibTrans" cxnId="{C762DEA5-9F76-4607-9AE5-0F1A4CD8C296}">
      <dgm:prSet/>
      <dgm:spPr/>
      <dgm:t>
        <a:bodyPr/>
        <a:lstStyle/>
        <a:p>
          <a:endParaRPr lang="ru-RU"/>
        </a:p>
      </dgm:t>
    </dgm:pt>
    <dgm:pt modelId="{EA614898-C08E-48B3-B387-296E759C931A}">
      <dgm:prSet custT="1"/>
      <dgm:spPr/>
      <dgm:t>
        <a:bodyPr/>
        <a:lstStyle/>
        <a:p>
          <a:pPr algn="l"/>
          <a:r>
            <a:rPr lang="uk-UA" sz="1400" dirty="0">
              <a:solidFill>
                <a:schemeClr val="tx1"/>
              </a:solidFill>
            </a:rPr>
            <a:t>1. Водогрійні та парові котли     4. Когенераційні установки</a:t>
          </a:r>
        </a:p>
        <a:p>
          <a:pPr algn="l"/>
          <a:r>
            <a:rPr lang="uk-UA" sz="1400" dirty="0">
              <a:solidFill>
                <a:schemeClr val="tx1"/>
              </a:solidFill>
            </a:rPr>
            <a:t>2. Теплові електростанції            5. Сонячні колектори</a:t>
          </a:r>
        </a:p>
        <a:p>
          <a:pPr algn="l"/>
          <a:r>
            <a:rPr lang="uk-UA" sz="1400" dirty="0">
              <a:solidFill>
                <a:schemeClr val="tx1"/>
              </a:solidFill>
            </a:rPr>
            <a:t>3. Атомні електростанції             6. Теплові насоси</a:t>
          </a:r>
        </a:p>
      </dgm:t>
    </dgm:pt>
    <dgm:pt modelId="{1636FEDE-6853-4F12-BF73-FC9AFAFF0F79}" type="parTrans" cxnId="{AD62C1C6-6A43-42BA-A2C8-582B915FF5DE}">
      <dgm:prSet/>
      <dgm:spPr/>
      <dgm:t>
        <a:bodyPr/>
        <a:lstStyle/>
        <a:p>
          <a:endParaRPr lang="ru-RU"/>
        </a:p>
      </dgm:t>
    </dgm:pt>
    <dgm:pt modelId="{B62D8B7B-CE2F-42FC-952C-11874BBB91B4}" type="sibTrans" cxnId="{AD62C1C6-6A43-42BA-A2C8-582B915FF5DE}">
      <dgm:prSet/>
      <dgm:spPr/>
      <dgm:t>
        <a:bodyPr/>
        <a:lstStyle/>
        <a:p>
          <a:endParaRPr lang="ru-RU"/>
        </a:p>
      </dgm:t>
    </dgm:pt>
    <dgm:pt modelId="{D3173500-113C-493B-9DAB-97C20539E184}">
      <dgm:prSet custT="1"/>
      <dgm:spPr/>
      <dgm:t>
        <a:bodyPr/>
        <a:lstStyle/>
        <a:p>
          <a:pPr algn="l"/>
          <a:r>
            <a:rPr lang="uk-UA" sz="1400" dirty="0">
              <a:solidFill>
                <a:schemeClr val="tx1"/>
              </a:solidFill>
            </a:rPr>
            <a:t>1. Централізована                           4. Автономна</a:t>
          </a:r>
        </a:p>
        <a:p>
          <a:pPr algn="l"/>
          <a:r>
            <a:rPr lang="uk-UA" sz="1400" dirty="0">
              <a:solidFill>
                <a:schemeClr val="tx1"/>
              </a:solidFill>
            </a:rPr>
            <a:t>2. Помірно –централізована        5. Індивідуальна</a:t>
          </a:r>
        </a:p>
        <a:p>
          <a:pPr algn="l"/>
          <a:r>
            <a:rPr lang="uk-UA" sz="1400" dirty="0">
              <a:solidFill>
                <a:schemeClr val="tx1"/>
              </a:solidFill>
            </a:rPr>
            <a:t>3. Децентралізована</a:t>
          </a:r>
        </a:p>
      </dgm:t>
    </dgm:pt>
    <dgm:pt modelId="{6A6BCC99-EF50-4D22-B180-A333C0120779}" type="parTrans" cxnId="{B53A02F6-7362-4DF4-A623-9A7B46D30A8A}">
      <dgm:prSet/>
      <dgm:spPr/>
      <dgm:t>
        <a:bodyPr/>
        <a:lstStyle/>
        <a:p>
          <a:endParaRPr lang="ru-RU"/>
        </a:p>
      </dgm:t>
    </dgm:pt>
    <dgm:pt modelId="{09C502EE-8FCC-4F8F-94AD-1B42EE1681AF}" type="sibTrans" cxnId="{B53A02F6-7362-4DF4-A623-9A7B46D30A8A}">
      <dgm:prSet/>
      <dgm:spPr/>
      <dgm:t>
        <a:bodyPr/>
        <a:lstStyle/>
        <a:p>
          <a:endParaRPr lang="ru-RU"/>
        </a:p>
      </dgm:t>
    </dgm:pt>
    <dgm:pt modelId="{8D6DA44B-0180-40F8-86B0-40DFCFE9781F}">
      <dgm:prSet custT="1"/>
      <dgm:spPr/>
      <dgm:t>
        <a:bodyPr/>
        <a:lstStyle/>
        <a:p>
          <a:pPr algn="l"/>
          <a:r>
            <a:rPr lang="uk-UA" sz="1400" dirty="0">
              <a:solidFill>
                <a:schemeClr val="tx1"/>
              </a:solidFill>
            </a:rPr>
            <a:t>1. Відсутність термомодернізації</a:t>
          </a:r>
        </a:p>
        <a:p>
          <a:pPr algn="l"/>
          <a:r>
            <a:rPr lang="uk-UA" sz="1400" dirty="0">
              <a:solidFill>
                <a:schemeClr val="tx1"/>
              </a:solidFill>
            </a:rPr>
            <a:t>2.  Термомодернізація будівель бюджетної сфери</a:t>
          </a:r>
        </a:p>
        <a:p>
          <a:pPr algn="l"/>
          <a:r>
            <a:rPr lang="uk-UA" sz="1400" dirty="0">
              <a:solidFill>
                <a:schemeClr val="tx1"/>
              </a:solidFill>
            </a:rPr>
            <a:t>3. Термомодернізація житлових будівель</a:t>
          </a:r>
        </a:p>
        <a:p>
          <a:pPr algn="l"/>
          <a:r>
            <a:rPr lang="uk-UA" sz="1400" dirty="0">
              <a:solidFill>
                <a:schemeClr val="tx1"/>
              </a:solidFill>
            </a:rPr>
            <a:t>4. Термомодернізація інших будівель</a:t>
          </a:r>
          <a:endParaRPr lang="ru-RU" sz="1400" dirty="0">
            <a:solidFill>
              <a:schemeClr val="tx1"/>
            </a:solidFill>
          </a:endParaRPr>
        </a:p>
      </dgm:t>
    </dgm:pt>
    <dgm:pt modelId="{6515918A-5A64-4996-8638-82F64B84F11A}" type="parTrans" cxnId="{05297CF5-7A39-477E-B416-A542EDB94344}">
      <dgm:prSet/>
      <dgm:spPr/>
      <dgm:t>
        <a:bodyPr/>
        <a:lstStyle/>
        <a:p>
          <a:endParaRPr lang="ru-RU"/>
        </a:p>
      </dgm:t>
    </dgm:pt>
    <dgm:pt modelId="{021659AD-D638-4557-97A8-581D64C4309E}" type="sibTrans" cxnId="{05297CF5-7A39-477E-B416-A542EDB94344}">
      <dgm:prSet/>
      <dgm:spPr/>
      <dgm:t>
        <a:bodyPr/>
        <a:lstStyle/>
        <a:p>
          <a:endParaRPr lang="ru-RU"/>
        </a:p>
      </dgm:t>
    </dgm:pt>
    <dgm:pt modelId="{EF452DCE-54D1-4EE2-A48A-8A721B4A8401}">
      <dgm:prSet custT="1"/>
      <dgm:spPr/>
      <dgm:t>
        <a:bodyPr/>
        <a:lstStyle/>
        <a:p>
          <a:r>
            <a:rPr lang="uk-UA" sz="1400" kern="1200" dirty="0">
              <a:solidFill>
                <a:schemeClr val="tx1"/>
              </a:solidFill>
            </a:rPr>
            <a:t>Місцеві </a:t>
          </a:r>
          <a:r>
            <a:rPr lang="uk-UA" sz="1400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чинники</a:t>
          </a:r>
          <a:endParaRPr lang="ru-RU" sz="1400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gm:t>
    </dgm:pt>
    <dgm:pt modelId="{F33B244C-090A-4232-9282-1F494491975B}" type="parTrans" cxnId="{E0120AD1-3961-4737-A99F-83A706FB4CCE}">
      <dgm:prSet/>
      <dgm:spPr/>
      <dgm:t>
        <a:bodyPr/>
        <a:lstStyle/>
        <a:p>
          <a:endParaRPr lang="ru-RU"/>
        </a:p>
      </dgm:t>
    </dgm:pt>
    <dgm:pt modelId="{0F421024-962B-4F8D-91A8-1318BD8CFC5D}" type="sibTrans" cxnId="{E0120AD1-3961-4737-A99F-83A706FB4CCE}">
      <dgm:prSet/>
      <dgm:spPr/>
      <dgm:t>
        <a:bodyPr/>
        <a:lstStyle/>
        <a:p>
          <a:endParaRPr lang="ru-RU"/>
        </a:p>
      </dgm:t>
    </dgm:pt>
    <dgm:pt modelId="{26C1CDD9-7F3E-4887-9ACF-DD353D373EBB}">
      <dgm:prSet custT="1"/>
      <dgm:spPr/>
      <dgm:t>
        <a:bodyPr/>
        <a:lstStyle/>
        <a:p>
          <a:pPr algn="l"/>
          <a:r>
            <a:rPr lang="uk-UA" sz="1400" dirty="0">
              <a:solidFill>
                <a:schemeClr val="tx1"/>
              </a:solidFill>
            </a:rPr>
            <a:t>1. Кліматичні умови</a:t>
          </a:r>
        </a:p>
        <a:p>
          <a:pPr algn="l"/>
          <a:r>
            <a:rPr lang="uk-UA" sz="1400" dirty="0">
              <a:solidFill>
                <a:schemeClr val="tx1"/>
              </a:solidFill>
            </a:rPr>
            <a:t>2. Рельєф місцевості та наявність природних перешкод для прокладання тепломереж</a:t>
          </a:r>
        </a:p>
        <a:p>
          <a:pPr algn="l"/>
          <a:r>
            <a:rPr lang="uk-UA" sz="1400" dirty="0">
              <a:solidFill>
                <a:schemeClr val="tx1"/>
              </a:solidFill>
            </a:rPr>
            <a:t>3. Наявність доступних паливно - енергетичних ресурсів</a:t>
          </a:r>
        </a:p>
        <a:p>
          <a:pPr algn="l"/>
          <a:r>
            <a:rPr lang="uk-UA" sz="1400" dirty="0">
              <a:solidFill>
                <a:schemeClr val="tx1"/>
              </a:solidFill>
            </a:rPr>
            <a:t>4. Наявність промислових підприємств з </a:t>
          </a:r>
          <a:r>
            <a:rPr lang="uk-UA" sz="1400" dirty="0" err="1">
              <a:solidFill>
                <a:schemeClr val="tx1"/>
              </a:solidFill>
            </a:rPr>
            <a:t>потужностями</a:t>
          </a:r>
          <a:r>
            <a:rPr lang="uk-UA" sz="1400" dirty="0">
              <a:solidFill>
                <a:schemeClr val="tx1"/>
              </a:solidFill>
            </a:rPr>
            <a:t> з виробництва теплової енергії</a:t>
          </a:r>
        </a:p>
        <a:p>
          <a:pPr algn="l"/>
          <a:r>
            <a:rPr lang="uk-UA" sz="1400" dirty="0">
              <a:solidFill>
                <a:schemeClr val="tx1"/>
              </a:solidFill>
            </a:rPr>
            <a:t>5. Щільність житлової забудови</a:t>
          </a:r>
          <a:endParaRPr lang="ru-RU" sz="1400" dirty="0">
            <a:solidFill>
              <a:schemeClr val="tx1"/>
            </a:solidFill>
          </a:endParaRPr>
        </a:p>
      </dgm:t>
    </dgm:pt>
    <dgm:pt modelId="{C201F3F4-814A-428B-B1BA-2AC3AF41E6AE}" type="parTrans" cxnId="{1837C828-75E7-4DD5-818B-C216ABE0644E}">
      <dgm:prSet/>
      <dgm:spPr/>
      <dgm:t>
        <a:bodyPr/>
        <a:lstStyle/>
        <a:p>
          <a:endParaRPr lang="ru-RU"/>
        </a:p>
      </dgm:t>
    </dgm:pt>
    <dgm:pt modelId="{00D69D5A-BC9E-40C6-93DF-C7D7FAAE2F35}" type="sibTrans" cxnId="{1837C828-75E7-4DD5-818B-C216ABE0644E}">
      <dgm:prSet/>
      <dgm:spPr/>
      <dgm:t>
        <a:bodyPr/>
        <a:lstStyle/>
        <a:p>
          <a:endParaRPr lang="ru-RU"/>
        </a:p>
      </dgm:t>
    </dgm:pt>
    <dgm:pt modelId="{0C44F367-11ED-4ED6-9D17-BE73F3FA5A35}" type="pres">
      <dgm:prSet presAssocID="{AA1660C7-636E-4F38-A23E-9FA9BFB5BB52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D6142A-5ACC-44E0-AF24-A8014E80FAB0}" type="pres">
      <dgm:prSet presAssocID="{2F5CAC28-1F0C-410D-BAA4-D0FF2C65C03E}" presName="root1" presStyleCnt="0"/>
      <dgm:spPr/>
    </dgm:pt>
    <dgm:pt modelId="{7A077263-8EBD-4268-9D14-F5C34941A677}" type="pres">
      <dgm:prSet presAssocID="{2F5CAC28-1F0C-410D-BAA4-D0FF2C65C03E}" presName="LevelOneTextNode" presStyleLbl="node0" presStyleIdx="0" presStyleCnt="1" custScaleX="189447" custScaleY="1868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A8DDA72-7E55-4C72-A10E-DFED8F9B8FE4}" type="pres">
      <dgm:prSet presAssocID="{2F5CAC28-1F0C-410D-BAA4-D0FF2C65C03E}" presName="level2hierChild" presStyleCnt="0"/>
      <dgm:spPr/>
    </dgm:pt>
    <dgm:pt modelId="{C73E94E4-7D3F-4B10-A244-6DAD54AC191E}" type="pres">
      <dgm:prSet presAssocID="{14FF399E-04F3-4539-A6A2-62E80B2A36B6}" presName="conn2-1" presStyleLbl="parChTrans1D2" presStyleIdx="0" presStyleCnt="5"/>
      <dgm:spPr/>
      <dgm:t>
        <a:bodyPr/>
        <a:lstStyle/>
        <a:p>
          <a:endParaRPr lang="ru-RU"/>
        </a:p>
      </dgm:t>
    </dgm:pt>
    <dgm:pt modelId="{DA63DC74-D983-4C91-8036-BB4DBE48E9EE}" type="pres">
      <dgm:prSet presAssocID="{14FF399E-04F3-4539-A6A2-62E80B2A36B6}" presName="connTx" presStyleLbl="parChTrans1D2" presStyleIdx="0" presStyleCnt="5"/>
      <dgm:spPr/>
      <dgm:t>
        <a:bodyPr/>
        <a:lstStyle/>
        <a:p>
          <a:endParaRPr lang="ru-RU"/>
        </a:p>
      </dgm:t>
    </dgm:pt>
    <dgm:pt modelId="{3A4C5E79-E786-4F59-A50D-0C942F683182}" type="pres">
      <dgm:prSet presAssocID="{A3320B41-A99E-4A17-8A36-153134F5778D}" presName="root2" presStyleCnt="0"/>
      <dgm:spPr/>
    </dgm:pt>
    <dgm:pt modelId="{2C3EA925-4B65-43B7-89CA-3A7E8D4DF4E1}" type="pres">
      <dgm:prSet presAssocID="{A3320B41-A99E-4A17-8A36-153134F5778D}" presName="LevelTwoTextNode" presStyleLbl="node2" presStyleIdx="0" presStyleCnt="5" custScaleX="213952" custScaleY="1313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E047B1E-491F-4DD9-AE44-8E0AFACCC797}" type="pres">
      <dgm:prSet presAssocID="{A3320B41-A99E-4A17-8A36-153134F5778D}" presName="level3hierChild" presStyleCnt="0"/>
      <dgm:spPr/>
    </dgm:pt>
    <dgm:pt modelId="{07DBF59E-1150-41B7-B578-B169C1328D8B}" type="pres">
      <dgm:prSet presAssocID="{B543F029-EFB8-4BD4-BC86-B36E033E4B98}" presName="conn2-1" presStyleLbl="parChTrans1D3" presStyleIdx="0" presStyleCnt="5"/>
      <dgm:spPr/>
      <dgm:t>
        <a:bodyPr/>
        <a:lstStyle/>
        <a:p>
          <a:endParaRPr lang="ru-RU"/>
        </a:p>
      </dgm:t>
    </dgm:pt>
    <dgm:pt modelId="{D8C7C988-5909-449B-83E5-48FF03065756}" type="pres">
      <dgm:prSet presAssocID="{B543F029-EFB8-4BD4-BC86-B36E033E4B98}" presName="connTx" presStyleLbl="parChTrans1D3" presStyleIdx="0" presStyleCnt="5"/>
      <dgm:spPr/>
      <dgm:t>
        <a:bodyPr/>
        <a:lstStyle/>
        <a:p>
          <a:endParaRPr lang="ru-RU"/>
        </a:p>
      </dgm:t>
    </dgm:pt>
    <dgm:pt modelId="{8845067C-6CFA-4DEB-82E7-B3B822057740}" type="pres">
      <dgm:prSet presAssocID="{F17CE965-5242-4542-922D-C5F82CDC407E}" presName="root2" presStyleCnt="0"/>
      <dgm:spPr/>
    </dgm:pt>
    <dgm:pt modelId="{6DC88808-1656-48B5-8658-68644C15A9AF}" type="pres">
      <dgm:prSet presAssocID="{F17CE965-5242-4542-922D-C5F82CDC407E}" presName="LevelTwoTextNode" presStyleLbl="node3" presStyleIdx="0" presStyleCnt="5" custScaleX="336840" custScaleY="2087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57AFA5-9CA6-482C-98F5-25CA96E1D3D8}" type="pres">
      <dgm:prSet presAssocID="{F17CE965-5242-4542-922D-C5F82CDC407E}" presName="level3hierChild" presStyleCnt="0"/>
      <dgm:spPr/>
    </dgm:pt>
    <dgm:pt modelId="{A81ADD1E-C69E-4225-9785-3AC946CF3554}" type="pres">
      <dgm:prSet presAssocID="{74F1E65A-CF60-4396-8FBE-3C3CAB373566}" presName="conn2-1" presStyleLbl="parChTrans1D2" presStyleIdx="1" presStyleCnt="5"/>
      <dgm:spPr/>
      <dgm:t>
        <a:bodyPr/>
        <a:lstStyle/>
        <a:p>
          <a:endParaRPr lang="ru-RU"/>
        </a:p>
      </dgm:t>
    </dgm:pt>
    <dgm:pt modelId="{0D25867F-C8F4-4F1A-8410-4A4911688FF4}" type="pres">
      <dgm:prSet presAssocID="{74F1E65A-CF60-4396-8FBE-3C3CAB373566}" presName="connTx" presStyleLbl="parChTrans1D2" presStyleIdx="1" presStyleCnt="5"/>
      <dgm:spPr/>
      <dgm:t>
        <a:bodyPr/>
        <a:lstStyle/>
        <a:p>
          <a:endParaRPr lang="ru-RU"/>
        </a:p>
      </dgm:t>
    </dgm:pt>
    <dgm:pt modelId="{FF3297C3-BD9E-4C7F-9C12-A0E09E0DE5BD}" type="pres">
      <dgm:prSet presAssocID="{C977CCA6-3247-4837-920F-053184772CB0}" presName="root2" presStyleCnt="0"/>
      <dgm:spPr/>
    </dgm:pt>
    <dgm:pt modelId="{00E7B946-16A1-46F0-830A-8BD512CD631F}" type="pres">
      <dgm:prSet presAssocID="{C977CCA6-3247-4837-920F-053184772CB0}" presName="LevelTwoTextNode" presStyleLbl="node2" presStyleIdx="1" presStyleCnt="5" custScaleX="2132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27DD617-0B0D-4B1D-BD0C-14A45B31D5E8}" type="pres">
      <dgm:prSet presAssocID="{C977CCA6-3247-4837-920F-053184772CB0}" presName="level3hierChild" presStyleCnt="0"/>
      <dgm:spPr/>
    </dgm:pt>
    <dgm:pt modelId="{19BECDE5-5EBF-4499-85A0-5590C02D6CBB}" type="pres">
      <dgm:prSet presAssocID="{1636FEDE-6853-4F12-BF73-FC9AFAFF0F79}" presName="conn2-1" presStyleLbl="parChTrans1D3" presStyleIdx="1" presStyleCnt="5"/>
      <dgm:spPr/>
      <dgm:t>
        <a:bodyPr/>
        <a:lstStyle/>
        <a:p>
          <a:endParaRPr lang="ru-RU"/>
        </a:p>
      </dgm:t>
    </dgm:pt>
    <dgm:pt modelId="{BAC8B43D-9DD2-496F-8516-8CAF6E2106A7}" type="pres">
      <dgm:prSet presAssocID="{1636FEDE-6853-4F12-BF73-FC9AFAFF0F79}" presName="connTx" presStyleLbl="parChTrans1D3" presStyleIdx="1" presStyleCnt="5"/>
      <dgm:spPr/>
      <dgm:t>
        <a:bodyPr/>
        <a:lstStyle/>
        <a:p>
          <a:endParaRPr lang="ru-RU"/>
        </a:p>
      </dgm:t>
    </dgm:pt>
    <dgm:pt modelId="{26545118-DE55-425A-A758-665F13AF0820}" type="pres">
      <dgm:prSet presAssocID="{EA614898-C08E-48B3-B387-296E759C931A}" presName="root2" presStyleCnt="0"/>
      <dgm:spPr/>
    </dgm:pt>
    <dgm:pt modelId="{BF013B2F-182E-4BD1-BF36-BFA745652704}" type="pres">
      <dgm:prSet presAssocID="{EA614898-C08E-48B3-B387-296E759C931A}" presName="LevelTwoTextNode" presStyleLbl="node3" presStyleIdx="1" presStyleCnt="5" custScaleX="335115" custScaleY="218224" custLinFactNeighborX="2625" custLinFactNeighborY="-1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E24FB41-2145-4BCB-B9C7-3654A346645F}" type="pres">
      <dgm:prSet presAssocID="{EA614898-C08E-48B3-B387-296E759C931A}" presName="level3hierChild" presStyleCnt="0"/>
      <dgm:spPr/>
    </dgm:pt>
    <dgm:pt modelId="{95E52CD6-9521-4179-BE7A-346E321ACED5}" type="pres">
      <dgm:prSet presAssocID="{8509FB5C-501F-4C48-9086-DCF54FE8FAB9}" presName="conn2-1" presStyleLbl="parChTrans1D2" presStyleIdx="2" presStyleCnt="5"/>
      <dgm:spPr/>
      <dgm:t>
        <a:bodyPr/>
        <a:lstStyle/>
        <a:p>
          <a:endParaRPr lang="ru-RU"/>
        </a:p>
      </dgm:t>
    </dgm:pt>
    <dgm:pt modelId="{A9217BA5-764F-47CF-B06F-230796462532}" type="pres">
      <dgm:prSet presAssocID="{8509FB5C-501F-4C48-9086-DCF54FE8FAB9}" presName="connTx" presStyleLbl="parChTrans1D2" presStyleIdx="2" presStyleCnt="5"/>
      <dgm:spPr/>
      <dgm:t>
        <a:bodyPr/>
        <a:lstStyle/>
        <a:p>
          <a:endParaRPr lang="ru-RU"/>
        </a:p>
      </dgm:t>
    </dgm:pt>
    <dgm:pt modelId="{BABAAA38-93B6-4574-9C93-5B021C29A0D6}" type="pres">
      <dgm:prSet presAssocID="{05948872-A667-48D2-8F5B-0B856D737ACA}" presName="root2" presStyleCnt="0"/>
      <dgm:spPr/>
    </dgm:pt>
    <dgm:pt modelId="{D84BE0E0-61C5-4E15-B567-0FA5912DFC3C}" type="pres">
      <dgm:prSet presAssocID="{05948872-A667-48D2-8F5B-0B856D737ACA}" presName="LevelTwoTextNode" presStyleLbl="node2" presStyleIdx="2" presStyleCnt="5" custScaleX="211450" custLinFactNeighborX="0" custLinFactNeighborY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2AC413C-925F-4D5E-A90A-2FCFB3426386}" type="pres">
      <dgm:prSet presAssocID="{05948872-A667-48D2-8F5B-0B856D737ACA}" presName="level3hierChild" presStyleCnt="0"/>
      <dgm:spPr/>
    </dgm:pt>
    <dgm:pt modelId="{A4B61A2B-2B3B-49CA-B0EA-E9802F8AC1DB}" type="pres">
      <dgm:prSet presAssocID="{6A6BCC99-EF50-4D22-B180-A333C0120779}" presName="conn2-1" presStyleLbl="parChTrans1D3" presStyleIdx="2" presStyleCnt="5"/>
      <dgm:spPr/>
      <dgm:t>
        <a:bodyPr/>
        <a:lstStyle/>
        <a:p>
          <a:endParaRPr lang="ru-RU"/>
        </a:p>
      </dgm:t>
    </dgm:pt>
    <dgm:pt modelId="{8749E979-1AF8-4770-896F-FF8E48A15BC2}" type="pres">
      <dgm:prSet presAssocID="{6A6BCC99-EF50-4D22-B180-A333C0120779}" presName="connTx" presStyleLbl="parChTrans1D3" presStyleIdx="2" presStyleCnt="5"/>
      <dgm:spPr/>
      <dgm:t>
        <a:bodyPr/>
        <a:lstStyle/>
        <a:p>
          <a:endParaRPr lang="ru-RU"/>
        </a:p>
      </dgm:t>
    </dgm:pt>
    <dgm:pt modelId="{98D1A611-3BB7-43E0-8794-A3BA571D3A73}" type="pres">
      <dgm:prSet presAssocID="{D3173500-113C-493B-9DAB-97C20539E184}" presName="root2" presStyleCnt="0"/>
      <dgm:spPr/>
    </dgm:pt>
    <dgm:pt modelId="{F2226F81-6C17-48EF-AD39-D3024475D960}" type="pres">
      <dgm:prSet presAssocID="{D3173500-113C-493B-9DAB-97C20539E184}" presName="LevelTwoTextNode" presStyleLbl="node3" presStyleIdx="2" presStyleCnt="5" custScaleX="335448" custScaleY="179782" custLinFactNeighborX="4991" custLinFactNeighborY="7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4CBEF5F-1570-4316-8CBE-FFABD414A342}" type="pres">
      <dgm:prSet presAssocID="{D3173500-113C-493B-9DAB-97C20539E184}" presName="level3hierChild" presStyleCnt="0"/>
      <dgm:spPr/>
    </dgm:pt>
    <dgm:pt modelId="{7067DE6C-503A-42CE-8BA2-03BF93F0042D}" type="pres">
      <dgm:prSet presAssocID="{51013CCB-2FEB-477D-83C3-122A0F9B4B39}" presName="conn2-1" presStyleLbl="parChTrans1D2" presStyleIdx="3" presStyleCnt="5"/>
      <dgm:spPr/>
      <dgm:t>
        <a:bodyPr/>
        <a:lstStyle/>
        <a:p>
          <a:endParaRPr lang="ru-RU"/>
        </a:p>
      </dgm:t>
    </dgm:pt>
    <dgm:pt modelId="{1DB8688F-F09C-4E01-B6D8-C339CC95F193}" type="pres">
      <dgm:prSet presAssocID="{51013CCB-2FEB-477D-83C3-122A0F9B4B39}" presName="connTx" presStyleLbl="parChTrans1D2" presStyleIdx="3" presStyleCnt="5"/>
      <dgm:spPr/>
      <dgm:t>
        <a:bodyPr/>
        <a:lstStyle/>
        <a:p>
          <a:endParaRPr lang="ru-RU"/>
        </a:p>
      </dgm:t>
    </dgm:pt>
    <dgm:pt modelId="{F55548D8-AB44-4235-B3CE-CC52A38B125A}" type="pres">
      <dgm:prSet presAssocID="{CC38ED1D-598A-4290-81DF-3A6BDBD1619E}" presName="root2" presStyleCnt="0"/>
      <dgm:spPr/>
    </dgm:pt>
    <dgm:pt modelId="{77C59283-4373-4BC3-AB19-DA218A65054B}" type="pres">
      <dgm:prSet presAssocID="{CC38ED1D-598A-4290-81DF-3A6BDBD1619E}" presName="LevelTwoTextNode" presStyleLbl="node2" presStyleIdx="3" presStyleCnt="5" custScaleX="211089" custLinFactNeighborX="-653" custLinFactNeighborY="-64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33052C2-2074-4700-908C-DCF8F573737A}" type="pres">
      <dgm:prSet presAssocID="{CC38ED1D-598A-4290-81DF-3A6BDBD1619E}" presName="level3hierChild" presStyleCnt="0"/>
      <dgm:spPr/>
    </dgm:pt>
    <dgm:pt modelId="{B37CFE4C-69BE-4D31-A02B-2E91D6D72562}" type="pres">
      <dgm:prSet presAssocID="{6515918A-5A64-4996-8638-82F64B84F11A}" presName="conn2-1" presStyleLbl="parChTrans1D3" presStyleIdx="3" presStyleCnt="5"/>
      <dgm:spPr/>
      <dgm:t>
        <a:bodyPr/>
        <a:lstStyle/>
        <a:p>
          <a:endParaRPr lang="ru-RU"/>
        </a:p>
      </dgm:t>
    </dgm:pt>
    <dgm:pt modelId="{A7836967-5D51-40AA-A4C9-763CE5D9EB24}" type="pres">
      <dgm:prSet presAssocID="{6515918A-5A64-4996-8638-82F64B84F11A}" presName="connTx" presStyleLbl="parChTrans1D3" presStyleIdx="3" presStyleCnt="5"/>
      <dgm:spPr/>
      <dgm:t>
        <a:bodyPr/>
        <a:lstStyle/>
        <a:p>
          <a:endParaRPr lang="ru-RU"/>
        </a:p>
      </dgm:t>
    </dgm:pt>
    <dgm:pt modelId="{BC90F919-BEAA-4463-AA62-5C04CFB4CF62}" type="pres">
      <dgm:prSet presAssocID="{8D6DA44B-0180-40F8-86B0-40DFCFE9781F}" presName="root2" presStyleCnt="0"/>
      <dgm:spPr/>
    </dgm:pt>
    <dgm:pt modelId="{EB64B3E4-488B-4B50-A349-7CABD4D67946}" type="pres">
      <dgm:prSet presAssocID="{8D6DA44B-0180-40F8-86B0-40DFCFE9781F}" presName="LevelTwoTextNode" presStyleLbl="node3" presStyleIdx="3" presStyleCnt="5" custScaleX="334415" custScaleY="278316" custLinFactNeighborX="5951" custLinFactNeighborY="-65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B9B8C0-6D46-4563-A964-94F48EC4957F}" type="pres">
      <dgm:prSet presAssocID="{8D6DA44B-0180-40F8-86B0-40DFCFE9781F}" presName="level3hierChild" presStyleCnt="0"/>
      <dgm:spPr/>
    </dgm:pt>
    <dgm:pt modelId="{BE97B531-4A24-4BDF-AE17-8681C3A206EF}" type="pres">
      <dgm:prSet presAssocID="{F33B244C-090A-4232-9282-1F494491975B}" presName="conn2-1" presStyleLbl="parChTrans1D2" presStyleIdx="4" presStyleCnt="5"/>
      <dgm:spPr/>
      <dgm:t>
        <a:bodyPr/>
        <a:lstStyle/>
        <a:p>
          <a:endParaRPr lang="ru-RU"/>
        </a:p>
      </dgm:t>
    </dgm:pt>
    <dgm:pt modelId="{ECB03FA9-9764-4985-BDF3-CD7E59737555}" type="pres">
      <dgm:prSet presAssocID="{F33B244C-090A-4232-9282-1F494491975B}" presName="connTx" presStyleLbl="parChTrans1D2" presStyleIdx="4" presStyleCnt="5"/>
      <dgm:spPr/>
      <dgm:t>
        <a:bodyPr/>
        <a:lstStyle/>
        <a:p>
          <a:endParaRPr lang="ru-RU"/>
        </a:p>
      </dgm:t>
    </dgm:pt>
    <dgm:pt modelId="{AE4908F1-CC8B-40F4-B8E7-49FD68863EFC}" type="pres">
      <dgm:prSet presAssocID="{EF452DCE-54D1-4EE2-A48A-8A721B4A8401}" presName="root2" presStyleCnt="0"/>
      <dgm:spPr/>
    </dgm:pt>
    <dgm:pt modelId="{D6068712-E0DE-4127-AE2F-8366485D8A28}" type="pres">
      <dgm:prSet presAssocID="{EF452DCE-54D1-4EE2-A48A-8A721B4A8401}" presName="LevelTwoTextNode" presStyleLbl="node2" presStyleIdx="4" presStyleCnt="5" custScaleX="207604" custLinFactNeighborX="-1220" custLinFactNeighborY="22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BB496A-254F-4964-82D8-B1CB87045339}" type="pres">
      <dgm:prSet presAssocID="{EF452DCE-54D1-4EE2-A48A-8A721B4A8401}" presName="level3hierChild" presStyleCnt="0"/>
      <dgm:spPr/>
    </dgm:pt>
    <dgm:pt modelId="{3491055B-F7B5-4D5F-8EFB-1436575873CD}" type="pres">
      <dgm:prSet presAssocID="{C201F3F4-814A-428B-B1BA-2AC3AF41E6AE}" presName="conn2-1" presStyleLbl="parChTrans1D3" presStyleIdx="4" presStyleCnt="5"/>
      <dgm:spPr/>
      <dgm:t>
        <a:bodyPr/>
        <a:lstStyle/>
        <a:p>
          <a:endParaRPr lang="ru-RU"/>
        </a:p>
      </dgm:t>
    </dgm:pt>
    <dgm:pt modelId="{847130A2-EC00-44D0-AEF7-46BA6D622B11}" type="pres">
      <dgm:prSet presAssocID="{C201F3F4-814A-428B-B1BA-2AC3AF41E6AE}" presName="connTx" presStyleLbl="parChTrans1D3" presStyleIdx="4" presStyleCnt="5"/>
      <dgm:spPr/>
      <dgm:t>
        <a:bodyPr/>
        <a:lstStyle/>
        <a:p>
          <a:endParaRPr lang="ru-RU"/>
        </a:p>
      </dgm:t>
    </dgm:pt>
    <dgm:pt modelId="{0291B4C2-6AB6-48E3-A682-F7276909A0D0}" type="pres">
      <dgm:prSet presAssocID="{26C1CDD9-7F3E-4887-9ACF-DD353D373EBB}" presName="root2" presStyleCnt="0"/>
      <dgm:spPr/>
    </dgm:pt>
    <dgm:pt modelId="{862E97F5-2B7A-4D15-A1F6-0F937F76C299}" type="pres">
      <dgm:prSet presAssocID="{26C1CDD9-7F3E-4887-9ACF-DD353D373EBB}" presName="LevelTwoTextNode" presStyleLbl="node3" presStyleIdx="4" presStyleCnt="5" custScaleX="333441" custScaleY="390677" custLinFactNeighborX="9146" custLinFactNeighborY="33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92E2331-73D6-40F1-8628-0B40E748100E}" type="pres">
      <dgm:prSet presAssocID="{26C1CDD9-7F3E-4887-9ACF-DD353D373EBB}" presName="level3hierChild" presStyleCnt="0"/>
      <dgm:spPr/>
    </dgm:pt>
  </dgm:ptLst>
  <dgm:cxnLst>
    <dgm:cxn modelId="{97E4E4ED-CB49-4A60-BC51-9E8BC5294853}" type="presOf" srcId="{C201F3F4-814A-428B-B1BA-2AC3AF41E6AE}" destId="{847130A2-EC00-44D0-AEF7-46BA6D622B11}" srcOrd="1" destOrd="0" presId="urn:microsoft.com/office/officeart/2008/layout/HorizontalMultiLevelHierarchy"/>
    <dgm:cxn modelId="{7B233161-97E7-4EEE-B187-999728B76F91}" type="presOf" srcId="{F33B244C-090A-4232-9282-1F494491975B}" destId="{BE97B531-4A24-4BDF-AE17-8681C3A206EF}" srcOrd="0" destOrd="0" presId="urn:microsoft.com/office/officeart/2008/layout/HorizontalMultiLevelHierarchy"/>
    <dgm:cxn modelId="{F711A959-1275-478A-B9D7-838BFA6B441C}" type="presOf" srcId="{CC38ED1D-598A-4290-81DF-3A6BDBD1619E}" destId="{77C59283-4373-4BC3-AB19-DA218A65054B}" srcOrd="0" destOrd="0" presId="urn:microsoft.com/office/officeart/2008/layout/HorizontalMultiLevelHierarchy"/>
    <dgm:cxn modelId="{78DC5B51-0D35-4D04-AD31-C428F2BBB83D}" srcId="{2F5CAC28-1F0C-410D-BAA4-D0FF2C65C03E}" destId="{05948872-A667-48D2-8F5B-0B856D737ACA}" srcOrd="2" destOrd="0" parTransId="{8509FB5C-501F-4C48-9086-DCF54FE8FAB9}" sibTransId="{64700FE9-E265-425E-B4A7-B1C71948814B}"/>
    <dgm:cxn modelId="{CA475029-8A03-4CBE-88F5-4B9A9AFF3EE0}" type="presOf" srcId="{6515918A-5A64-4996-8638-82F64B84F11A}" destId="{A7836967-5D51-40AA-A4C9-763CE5D9EB24}" srcOrd="1" destOrd="0" presId="urn:microsoft.com/office/officeart/2008/layout/HorizontalMultiLevelHierarchy"/>
    <dgm:cxn modelId="{C762DEA5-9F76-4607-9AE5-0F1A4CD8C296}" srcId="{2F5CAC28-1F0C-410D-BAA4-D0FF2C65C03E}" destId="{A3320B41-A99E-4A17-8A36-153134F5778D}" srcOrd="0" destOrd="0" parTransId="{14FF399E-04F3-4539-A6A2-62E80B2A36B6}" sibTransId="{D38E111A-94FE-48A0-BAFD-DC41363C4B62}"/>
    <dgm:cxn modelId="{9EB93841-5F19-419F-8FBA-F5605C663F3C}" srcId="{2F5CAC28-1F0C-410D-BAA4-D0FF2C65C03E}" destId="{C977CCA6-3247-4837-920F-053184772CB0}" srcOrd="1" destOrd="0" parTransId="{74F1E65A-CF60-4396-8FBE-3C3CAB373566}" sibTransId="{62F4009B-2BC7-488D-A9FB-81C8A7EBB515}"/>
    <dgm:cxn modelId="{D9CD5E89-4BAA-44FC-9BF8-EE966EFBA1F6}" type="presOf" srcId="{6515918A-5A64-4996-8638-82F64B84F11A}" destId="{B37CFE4C-69BE-4D31-A02B-2E91D6D72562}" srcOrd="0" destOrd="0" presId="urn:microsoft.com/office/officeart/2008/layout/HorizontalMultiLevelHierarchy"/>
    <dgm:cxn modelId="{4A328EA8-D4B1-4C78-A9E6-D31D044A6C06}" type="presOf" srcId="{B543F029-EFB8-4BD4-BC86-B36E033E4B98}" destId="{07DBF59E-1150-41B7-B578-B169C1328D8B}" srcOrd="0" destOrd="0" presId="urn:microsoft.com/office/officeart/2008/layout/HorizontalMultiLevelHierarchy"/>
    <dgm:cxn modelId="{5050958E-71FA-446B-8570-AAAFF907D37A}" type="presOf" srcId="{C977CCA6-3247-4837-920F-053184772CB0}" destId="{00E7B946-16A1-46F0-830A-8BD512CD631F}" srcOrd="0" destOrd="0" presId="urn:microsoft.com/office/officeart/2008/layout/HorizontalMultiLevelHierarchy"/>
    <dgm:cxn modelId="{869169DC-60E1-4F85-ACE8-97B24D471D12}" srcId="{A3320B41-A99E-4A17-8A36-153134F5778D}" destId="{F17CE965-5242-4542-922D-C5F82CDC407E}" srcOrd="0" destOrd="0" parTransId="{B543F029-EFB8-4BD4-BC86-B36E033E4B98}" sibTransId="{E1FE6CAF-1EC1-4286-A44D-602D6ABD6DAD}"/>
    <dgm:cxn modelId="{A848E4B9-939A-42CC-A948-F407F76EB7FC}" type="presOf" srcId="{AA1660C7-636E-4F38-A23E-9FA9BFB5BB52}" destId="{0C44F367-11ED-4ED6-9D17-BE73F3FA5A35}" srcOrd="0" destOrd="0" presId="urn:microsoft.com/office/officeart/2008/layout/HorizontalMultiLevelHierarchy"/>
    <dgm:cxn modelId="{16672B71-DA00-4504-AC71-016D0962DF15}" type="presOf" srcId="{51013CCB-2FEB-477D-83C3-122A0F9B4B39}" destId="{1DB8688F-F09C-4E01-B6D8-C339CC95F193}" srcOrd="1" destOrd="0" presId="urn:microsoft.com/office/officeart/2008/layout/HorizontalMultiLevelHierarchy"/>
    <dgm:cxn modelId="{657CCDD9-EDF6-4697-A195-8459666E9712}" type="presOf" srcId="{6A6BCC99-EF50-4D22-B180-A333C0120779}" destId="{A4B61A2B-2B3B-49CA-B0EA-E9802F8AC1DB}" srcOrd="0" destOrd="0" presId="urn:microsoft.com/office/officeart/2008/layout/HorizontalMultiLevelHierarchy"/>
    <dgm:cxn modelId="{AD62C1C6-6A43-42BA-A2C8-582B915FF5DE}" srcId="{C977CCA6-3247-4837-920F-053184772CB0}" destId="{EA614898-C08E-48B3-B387-296E759C931A}" srcOrd="0" destOrd="0" parTransId="{1636FEDE-6853-4F12-BF73-FC9AFAFF0F79}" sibTransId="{B62D8B7B-CE2F-42FC-952C-11874BBB91B4}"/>
    <dgm:cxn modelId="{04A3B87A-D7D4-473C-A019-71D969864A8F}" type="presOf" srcId="{EF452DCE-54D1-4EE2-A48A-8A721B4A8401}" destId="{D6068712-E0DE-4127-AE2F-8366485D8A28}" srcOrd="0" destOrd="0" presId="urn:microsoft.com/office/officeart/2008/layout/HorizontalMultiLevelHierarchy"/>
    <dgm:cxn modelId="{544094E4-3D6B-4A05-9BEE-85A44EE9781F}" type="presOf" srcId="{74F1E65A-CF60-4396-8FBE-3C3CAB373566}" destId="{A81ADD1E-C69E-4225-9785-3AC946CF3554}" srcOrd="0" destOrd="0" presId="urn:microsoft.com/office/officeart/2008/layout/HorizontalMultiLevelHierarchy"/>
    <dgm:cxn modelId="{0C8312FF-B093-4DC9-BD3D-F64248BD335D}" type="presOf" srcId="{2F5CAC28-1F0C-410D-BAA4-D0FF2C65C03E}" destId="{7A077263-8EBD-4268-9D14-F5C34941A677}" srcOrd="0" destOrd="0" presId="urn:microsoft.com/office/officeart/2008/layout/HorizontalMultiLevelHierarchy"/>
    <dgm:cxn modelId="{B53A02F6-7362-4DF4-A623-9A7B46D30A8A}" srcId="{05948872-A667-48D2-8F5B-0B856D737ACA}" destId="{D3173500-113C-493B-9DAB-97C20539E184}" srcOrd="0" destOrd="0" parTransId="{6A6BCC99-EF50-4D22-B180-A333C0120779}" sibTransId="{09C502EE-8FCC-4F8F-94AD-1B42EE1681AF}"/>
    <dgm:cxn modelId="{D48577BA-EF3A-4E71-8242-803590E577A7}" type="presOf" srcId="{EA614898-C08E-48B3-B387-296E759C931A}" destId="{BF013B2F-182E-4BD1-BF36-BFA745652704}" srcOrd="0" destOrd="0" presId="urn:microsoft.com/office/officeart/2008/layout/HorizontalMultiLevelHierarchy"/>
    <dgm:cxn modelId="{11163BD0-1F52-45D7-B86F-BDD812DF4D7A}" type="presOf" srcId="{8509FB5C-501F-4C48-9086-DCF54FE8FAB9}" destId="{A9217BA5-764F-47CF-B06F-230796462532}" srcOrd="1" destOrd="0" presId="urn:microsoft.com/office/officeart/2008/layout/HorizontalMultiLevelHierarchy"/>
    <dgm:cxn modelId="{05297CF5-7A39-477E-B416-A542EDB94344}" srcId="{CC38ED1D-598A-4290-81DF-3A6BDBD1619E}" destId="{8D6DA44B-0180-40F8-86B0-40DFCFE9781F}" srcOrd="0" destOrd="0" parTransId="{6515918A-5A64-4996-8638-82F64B84F11A}" sibTransId="{021659AD-D638-4557-97A8-581D64C4309E}"/>
    <dgm:cxn modelId="{E0120AD1-3961-4737-A99F-83A706FB4CCE}" srcId="{2F5CAC28-1F0C-410D-BAA4-D0FF2C65C03E}" destId="{EF452DCE-54D1-4EE2-A48A-8A721B4A8401}" srcOrd="4" destOrd="0" parTransId="{F33B244C-090A-4232-9282-1F494491975B}" sibTransId="{0F421024-962B-4F8D-91A8-1318BD8CFC5D}"/>
    <dgm:cxn modelId="{4F49FFF0-1C27-4735-A10F-1C0C19FD6986}" type="presOf" srcId="{05948872-A667-48D2-8F5B-0B856D737ACA}" destId="{D84BE0E0-61C5-4E15-B567-0FA5912DFC3C}" srcOrd="0" destOrd="0" presId="urn:microsoft.com/office/officeart/2008/layout/HorizontalMultiLevelHierarchy"/>
    <dgm:cxn modelId="{938F480D-2447-483B-AC8A-DF08C3AD2CB7}" type="presOf" srcId="{14FF399E-04F3-4539-A6A2-62E80B2A36B6}" destId="{DA63DC74-D983-4C91-8036-BB4DBE48E9EE}" srcOrd="1" destOrd="0" presId="urn:microsoft.com/office/officeart/2008/layout/HorizontalMultiLevelHierarchy"/>
    <dgm:cxn modelId="{1837C828-75E7-4DD5-818B-C216ABE0644E}" srcId="{EF452DCE-54D1-4EE2-A48A-8A721B4A8401}" destId="{26C1CDD9-7F3E-4887-9ACF-DD353D373EBB}" srcOrd="0" destOrd="0" parTransId="{C201F3F4-814A-428B-B1BA-2AC3AF41E6AE}" sibTransId="{00D69D5A-BC9E-40C6-93DF-C7D7FAAE2F35}"/>
    <dgm:cxn modelId="{8EDE4CB5-3A4E-4044-980C-DD3E24A6CFB1}" type="presOf" srcId="{14FF399E-04F3-4539-A6A2-62E80B2A36B6}" destId="{C73E94E4-7D3F-4B10-A244-6DAD54AC191E}" srcOrd="0" destOrd="0" presId="urn:microsoft.com/office/officeart/2008/layout/HorizontalMultiLevelHierarchy"/>
    <dgm:cxn modelId="{8A1374BE-5DA2-4BAF-B304-52CA6172E7A2}" type="presOf" srcId="{B543F029-EFB8-4BD4-BC86-B36E033E4B98}" destId="{D8C7C988-5909-449B-83E5-48FF03065756}" srcOrd="1" destOrd="0" presId="urn:microsoft.com/office/officeart/2008/layout/HorizontalMultiLevelHierarchy"/>
    <dgm:cxn modelId="{71B7B6EA-D29A-486D-B65F-B31DB2C90406}" type="presOf" srcId="{1636FEDE-6853-4F12-BF73-FC9AFAFF0F79}" destId="{19BECDE5-5EBF-4499-85A0-5590C02D6CBB}" srcOrd="0" destOrd="0" presId="urn:microsoft.com/office/officeart/2008/layout/HorizontalMultiLevelHierarchy"/>
    <dgm:cxn modelId="{C239CA46-4759-453C-90D2-79C195176B37}" type="presOf" srcId="{74F1E65A-CF60-4396-8FBE-3C3CAB373566}" destId="{0D25867F-C8F4-4F1A-8410-4A4911688FF4}" srcOrd="1" destOrd="0" presId="urn:microsoft.com/office/officeart/2008/layout/HorizontalMultiLevelHierarchy"/>
    <dgm:cxn modelId="{080EA838-7267-405B-B45E-139A52EC5FCD}" type="presOf" srcId="{D3173500-113C-493B-9DAB-97C20539E184}" destId="{F2226F81-6C17-48EF-AD39-D3024475D960}" srcOrd="0" destOrd="0" presId="urn:microsoft.com/office/officeart/2008/layout/HorizontalMultiLevelHierarchy"/>
    <dgm:cxn modelId="{F40F5D82-1EA5-4FB3-9611-7528C49D6621}" type="presOf" srcId="{F33B244C-090A-4232-9282-1F494491975B}" destId="{ECB03FA9-9764-4985-BDF3-CD7E59737555}" srcOrd="1" destOrd="0" presId="urn:microsoft.com/office/officeart/2008/layout/HorizontalMultiLevelHierarchy"/>
    <dgm:cxn modelId="{AAC0DEB5-C39F-48D2-B818-2B57F8650229}" srcId="{AA1660C7-636E-4F38-A23E-9FA9BFB5BB52}" destId="{2F5CAC28-1F0C-410D-BAA4-D0FF2C65C03E}" srcOrd="0" destOrd="0" parTransId="{C7A3AD3F-F2A8-4A87-9D82-C1072AE74B3A}" sibTransId="{4B8640D4-E0CD-49B4-818E-2E97642807C8}"/>
    <dgm:cxn modelId="{B29011D4-62C4-4CC0-B1CF-056702FA9BA4}" type="presOf" srcId="{1636FEDE-6853-4F12-BF73-FC9AFAFF0F79}" destId="{BAC8B43D-9DD2-496F-8516-8CAF6E2106A7}" srcOrd="1" destOrd="0" presId="urn:microsoft.com/office/officeart/2008/layout/HorizontalMultiLevelHierarchy"/>
    <dgm:cxn modelId="{D9FF61A4-9AB1-41B1-9CA9-6D7F3E4C8590}" srcId="{2F5CAC28-1F0C-410D-BAA4-D0FF2C65C03E}" destId="{CC38ED1D-598A-4290-81DF-3A6BDBD1619E}" srcOrd="3" destOrd="0" parTransId="{51013CCB-2FEB-477D-83C3-122A0F9B4B39}" sibTransId="{8F1CE0A1-E849-445F-B13A-7244A4A13800}"/>
    <dgm:cxn modelId="{D3EFA4B9-D714-43F5-80FD-C51A0DE0B192}" type="presOf" srcId="{8D6DA44B-0180-40F8-86B0-40DFCFE9781F}" destId="{EB64B3E4-488B-4B50-A349-7CABD4D67946}" srcOrd="0" destOrd="0" presId="urn:microsoft.com/office/officeart/2008/layout/HorizontalMultiLevelHierarchy"/>
    <dgm:cxn modelId="{8586AC04-617A-41D9-9D71-B12175A648B9}" type="presOf" srcId="{C201F3F4-814A-428B-B1BA-2AC3AF41E6AE}" destId="{3491055B-F7B5-4D5F-8EFB-1436575873CD}" srcOrd="0" destOrd="0" presId="urn:microsoft.com/office/officeart/2008/layout/HorizontalMultiLevelHierarchy"/>
    <dgm:cxn modelId="{F6DC55AC-A6A6-4778-8431-2084E570FB74}" type="presOf" srcId="{26C1CDD9-7F3E-4887-9ACF-DD353D373EBB}" destId="{862E97F5-2B7A-4D15-A1F6-0F937F76C299}" srcOrd="0" destOrd="0" presId="urn:microsoft.com/office/officeart/2008/layout/HorizontalMultiLevelHierarchy"/>
    <dgm:cxn modelId="{4E623940-F0AD-4DF5-A457-B55BAE1ABE0B}" type="presOf" srcId="{6A6BCC99-EF50-4D22-B180-A333C0120779}" destId="{8749E979-1AF8-4770-896F-FF8E48A15BC2}" srcOrd="1" destOrd="0" presId="urn:microsoft.com/office/officeart/2008/layout/HorizontalMultiLevelHierarchy"/>
    <dgm:cxn modelId="{86877D94-EBE8-40B7-ADB3-8661B6FFFF1C}" type="presOf" srcId="{F17CE965-5242-4542-922D-C5F82CDC407E}" destId="{6DC88808-1656-48B5-8658-68644C15A9AF}" srcOrd="0" destOrd="0" presId="urn:microsoft.com/office/officeart/2008/layout/HorizontalMultiLevelHierarchy"/>
    <dgm:cxn modelId="{10A084CE-96C9-4E77-9A25-728EE0147218}" type="presOf" srcId="{8509FB5C-501F-4C48-9086-DCF54FE8FAB9}" destId="{95E52CD6-9521-4179-BE7A-346E321ACED5}" srcOrd="0" destOrd="0" presId="urn:microsoft.com/office/officeart/2008/layout/HorizontalMultiLevelHierarchy"/>
    <dgm:cxn modelId="{B7D3166D-C610-47C8-816D-E59A26BDEDF7}" type="presOf" srcId="{51013CCB-2FEB-477D-83C3-122A0F9B4B39}" destId="{7067DE6C-503A-42CE-8BA2-03BF93F0042D}" srcOrd="0" destOrd="0" presId="urn:microsoft.com/office/officeart/2008/layout/HorizontalMultiLevelHierarchy"/>
    <dgm:cxn modelId="{A4A4B1EA-0A34-4202-8224-CDB4131A05CB}" type="presOf" srcId="{A3320B41-A99E-4A17-8A36-153134F5778D}" destId="{2C3EA925-4B65-43B7-89CA-3A7E8D4DF4E1}" srcOrd="0" destOrd="0" presId="urn:microsoft.com/office/officeart/2008/layout/HorizontalMultiLevelHierarchy"/>
    <dgm:cxn modelId="{6F3D54F8-D01B-42ED-B1C0-07DC9AE5715C}" type="presParOf" srcId="{0C44F367-11ED-4ED6-9D17-BE73F3FA5A35}" destId="{C8D6142A-5ACC-44E0-AF24-A8014E80FAB0}" srcOrd="0" destOrd="0" presId="urn:microsoft.com/office/officeart/2008/layout/HorizontalMultiLevelHierarchy"/>
    <dgm:cxn modelId="{5A868D7C-81FC-463C-9532-DDD71D0B600C}" type="presParOf" srcId="{C8D6142A-5ACC-44E0-AF24-A8014E80FAB0}" destId="{7A077263-8EBD-4268-9D14-F5C34941A677}" srcOrd="0" destOrd="0" presId="urn:microsoft.com/office/officeart/2008/layout/HorizontalMultiLevelHierarchy"/>
    <dgm:cxn modelId="{8ACE9DDB-F9C1-4008-B2A9-97F97513F47B}" type="presParOf" srcId="{C8D6142A-5ACC-44E0-AF24-A8014E80FAB0}" destId="{FA8DDA72-7E55-4C72-A10E-DFED8F9B8FE4}" srcOrd="1" destOrd="0" presId="urn:microsoft.com/office/officeart/2008/layout/HorizontalMultiLevelHierarchy"/>
    <dgm:cxn modelId="{72B51A84-910C-4A0A-BA86-CE5698A26936}" type="presParOf" srcId="{FA8DDA72-7E55-4C72-A10E-DFED8F9B8FE4}" destId="{C73E94E4-7D3F-4B10-A244-6DAD54AC191E}" srcOrd="0" destOrd="0" presId="urn:microsoft.com/office/officeart/2008/layout/HorizontalMultiLevelHierarchy"/>
    <dgm:cxn modelId="{6911949C-7C00-4F7C-A5E0-B9929CE73290}" type="presParOf" srcId="{C73E94E4-7D3F-4B10-A244-6DAD54AC191E}" destId="{DA63DC74-D983-4C91-8036-BB4DBE48E9EE}" srcOrd="0" destOrd="0" presId="urn:microsoft.com/office/officeart/2008/layout/HorizontalMultiLevelHierarchy"/>
    <dgm:cxn modelId="{048A0124-7758-4D19-96D7-C5664A49D467}" type="presParOf" srcId="{FA8DDA72-7E55-4C72-A10E-DFED8F9B8FE4}" destId="{3A4C5E79-E786-4F59-A50D-0C942F683182}" srcOrd="1" destOrd="0" presId="urn:microsoft.com/office/officeart/2008/layout/HorizontalMultiLevelHierarchy"/>
    <dgm:cxn modelId="{3A704476-9C5F-49D5-9467-1538360945F8}" type="presParOf" srcId="{3A4C5E79-E786-4F59-A50D-0C942F683182}" destId="{2C3EA925-4B65-43B7-89CA-3A7E8D4DF4E1}" srcOrd="0" destOrd="0" presId="urn:microsoft.com/office/officeart/2008/layout/HorizontalMultiLevelHierarchy"/>
    <dgm:cxn modelId="{69B1D8A2-A6FD-42B2-85C1-C5F8FCD1B2F6}" type="presParOf" srcId="{3A4C5E79-E786-4F59-A50D-0C942F683182}" destId="{4E047B1E-491F-4DD9-AE44-8E0AFACCC797}" srcOrd="1" destOrd="0" presId="urn:microsoft.com/office/officeart/2008/layout/HorizontalMultiLevelHierarchy"/>
    <dgm:cxn modelId="{F2267C6A-D99D-4E36-9E7E-91B8BD6D0496}" type="presParOf" srcId="{4E047B1E-491F-4DD9-AE44-8E0AFACCC797}" destId="{07DBF59E-1150-41B7-B578-B169C1328D8B}" srcOrd="0" destOrd="0" presId="urn:microsoft.com/office/officeart/2008/layout/HorizontalMultiLevelHierarchy"/>
    <dgm:cxn modelId="{CC9E0EB1-0306-4FCF-A9B1-A6FBEE5D00E1}" type="presParOf" srcId="{07DBF59E-1150-41B7-B578-B169C1328D8B}" destId="{D8C7C988-5909-449B-83E5-48FF03065756}" srcOrd="0" destOrd="0" presId="urn:microsoft.com/office/officeart/2008/layout/HorizontalMultiLevelHierarchy"/>
    <dgm:cxn modelId="{2DEC140B-29F1-4BCA-826F-F788EDBBB70F}" type="presParOf" srcId="{4E047B1E-491F-4DD9-AE44-8E0AFACCC797}" destId="{8845067C-6CFA-4DEB-82E7-B3B822057740}" srcOrd="1" destOrd="0" presId="urn:microsoft.com/office/officeart/2008/layout/HorizontalMultiLevelHierarchy"/>
    <dgm:cxn modelId="{6E4DBB80-1C3D-4817-810B-A0FF4DEB9BB9}" type="presParOf" srcId="{8845067C-6CFA-4DEB-82E7-B3B822057740}" destId="{6DC88808-1656-48B5-8658-68644C15A9AF}" srcOrd="0" destOrd="0" presId="urn:microsoft.com/office/officeart/2008/layout/HorizontalMultiLevelHierarchy"/>
    <dgm:cxn modelId="{6EE290D9-53DF-4ECF-BC13-CAFBC24BE344}" type="presParOf" srcId="{8845067C-6CFA-4DEB-82E7-B3B822057740}" destId="{D057AFA5-9CA6-482C-98F5-25CA96E1D3D8}" srcOrd="1" destOrd="0" presId="urn:microsoft.com/office/officeart/2008/layout/HorizontalMultiLevelHierarchy"/>
    <dgm:cxn modelId="{2A54EE44-B4B2-4D44-8639-28A2ADC020FA}" type="presParOf" srcId="{FA8DDA72-7E55-4C72-A10E-DFED8F9B8FE4}" destId="{A81ADD1E-C69E-4225-9785-3AC946CF3554}" srcOrd="2" destOrd="0" presId="urn:microsoft.com/office/officeart/2008/layout/HorizontalMultiLevelHierarchy"/>
    <dgm:cxn modelId="{405E5838-20D6-4A40-A078-BBF366DA565E}" type="presParOf" srcId="{A81ADD1E-C69E-4225-9785-3AC946CF3554}" destId="{0D25867F-C8F4-4F1A-8410-4A4911688FF4}" srcOrd="0" destOrd="0" presId="urn:microsoft.com/office/officeart/2008/layout/HorizontalMultiLevelHierarchy"/>
    <dgm:cxn modelId="{D92ABA66-E97B-48AC-BE8A-600DB6DF49C6}" type="presParOf" srcId="{FA8DDA72-7E55-4C72-A10E-DFED8F9B8FE4}" destId="{FF3297C3-BD9E-4C7F-9C12-A0E09E0DE5BD}" srcOrd="3" destOrd="0" presId="urn:microsoft.com/office/officeart/2008/layout/HorizontalMultiLevelHierarchy"/>
    <dgm:cxn modelId="{79B9561C-1886-408A-B348-704C0924BD1E}" type="presParOf" srcId="{FF3297C3-BD9E-4C7F-9C12-A0E09E0DE5BD}" destId="{00E7B946-16A1-46F0-830A-8BD512CD631F}" srcOrd="0" destOrd="0" presId="urn:microsoft.com/office/officeart/2008/layout/HorizontalMultiLevelHierarchy"/>
    <dgm:cxn modelId="{FC210961-3861-4CBC-B299-06DF3E68EDB6}" type="presParOf" srcId="{FF3297C3-BD9E-4C7F-9C12-A0E09E0DE5BD}" destId="{327DD617-0B0D-4B1D-BD0C-14A45B31D5E8}" srcOrd="1" destOrd="0" presId="urn:microsoft.com/office/officeart/2008/layout/HorizontalMultiLevelHierarchy"/>
    <dgm:cxn modelId="{6A08BA19-558B-428E-86D0-A5FAF969EB28}" type="presParOf" srcId="{327DD617-0B0D-4B1D-BD0C-14A45B31D5E8}" destId="{19BECDE5-5EBF-4499-85A0-5590C02D6CBB}" srcOrd="0" destOrd="0" presId="urn:microsoft.com/office/officeart/2008/layout/HorizontalMultiLevelHierarchy"/>
    <dgm:cxn modelId="{26E91CAC-22BF-4885-924B-AFFC96F0C420}" type="presParOf" srcId="{19BECDE5-5EBF-4499-85A0-5590C02D6CBB}" destId="{BAC8B43D-9DD2-496F-8516-8CAF6E2106A7}" srcOrd="0" destOrd="0" presId="urn:microsoft.com/office/officeart/2008/layout/HorizontalMultiLevelHierarchy"/>
    <dgm:cxn modelId="{F95B770A-6B4A-4FD3-B054-19A515F91393}" type="presParOf" srcId="{327DD617-0B0D-4B1D-BD0C-14A45B31D5E8}" destId="{26545118-DE55-425A-A758-665F13AF0820}" srcOrd="1" destOrd="0" presId="urn:microsoft.com/office/officeart/2008/layout/HorizontalMultiLevelHierarchy"/>
    <dgm:cxn modelId="{9F4F7BF0-09A3-49A0-A784-C92738D4F64E}" type="presParOf" srcId="{26545118-DE55-425A-A758-665F13AF0820}" destId="{BF013B2F-182E-4BD1-BF36-BFA745652704}" srcOrd="0" destOrd="0" presId="urn:microsoft.com/office/officeart/2008/layout/HorizontalMultiLevelHierarchy"/>
    <dgm:cxn modelId="{93DB9B05-ED71-4C2E-99DF-9D5871F7F672}" type="presParOf" srcId="{26545118-DE55-425A-A758-665F13AF0820}" destId="{CE24FB41-2145-4BCB-B9C7-3654A346645F}" srcOrd="1" destOrd="0" presId="urn:microsoft.com/office/officeart/2008/layout/HorizontalMultiLevelHierarchy"/>
    <dgm:cxn modelId="{87C5C419-95F6-447C-9CA7-BB3DF06B92A8}" type="presParOf" srcId="{FA8DDA72-7E55-4C72-A10E-DFED8F9B8FE4}" destId="{95E52CD6-9521-4179-BE7A-346E321ACED5}" srcOrd="4" destOrd="0" presId="urn:microsoft.com/office/officeart/2008/layout/HorizontalMultiLevelHierarchy"/>
    <dgm:cxn modelId="{ACBD4B3D-A915-4031-81FC-5A7E41F0B556}" type="presParOf" srcId="{95E52CD6-9521-4179-BE7A-346E321ACED5}" destId="{A9217BA5-764F-47CF-B06F-230796462532}" srcOrd="0" destOrd="0" presId="urn:microsoft.com/office/officeart/2008/layout/HorizontalMultiLevelHierarchy"/>
    <dgm:cxn modelId="{0F080DB5-C334-4403-B1D0-0EC4764C8FD5}" type="presParOf" srcId="{FA8DDA72-7E55-4C72-A10E-DFED8F9B8FE4}" destId="{BABAAA38-93B6-4574-9C93-5B021C29A0D6}" srcOrd="5" destOrd="0" presId="urn:microsoft.com/office/officeart/2008/layout/HorizontalMultiLevelHierarchy"/>
    <dgm:cxn modelId="{CD057676-BEF9-4909-83B7-9BEE1F6B9DCB}" type="presParOf" srcId="{BABAAA38-93B6-4574-9C93-5B021C29A0D6}" destId="{D84BE0E0-61C5-4E15-B567-0FA5912DFC3C}" srcOrd="0" destOrd="0" presId="urn:microsoft.com/office/officeart/2008/layout/HorizontalMultiLevelHierarchy"/>
    <dgm:cxn modelId="{10F64DC8-8C43-4606-AF04-946D5D1B2B3D}" type="presParOf" srcId="{BABAAA38-93B6-4574-9C93-5B021C29A0D6}" destId="{32AC413C-925F-4D5E-A90A-2FCFB3426386}" srcOrd="1" destOrd="0" presId="urn:microsoft.com/office/officeart/2008/layout/HorizontalMultiLevelHierarchy"/>
    <dgm:cxn modelId="{710C31C1-7495-4A5D-BD34-54A39107A7DD}" type="presParOf" srcId="{32AC413C-925F-4D5E-A90A-2FCFB3426386}" destId="{A4B61A2B-2B3B-49CA-B0EA-E9802F8AC1DB}" srcOrd="0" destOrd="0" presId="urn:microsoft.com/office/officeart/2008/layout/HorizontalMultiLevelHierarchy"/>
    <dgm:cxn modelId="{5B5ED0CF-7F8F-4BA8-AB9A-934DF2A3814A}" type="presParOf" srcId="{A4B61A2B-2B3B-49CA-B0EA-E9802F8AC1DB}" destId="{8749E979-1AF8-4770-896F-FF8E48A15BC2}" srcOrd="0" destOrd="0" presId="urn:microsoft.com/office/officeart/2008/layout/HorizontalMultiLevelHierarchy"/>
    <dgm:cxn modelId="{B8791558-B9AE-45D7-99CC-A09E665AF5DB}" type="presParOf" srcId="{32AC413C-925F-4D5E-A90A-2FCFB3426386}" destId="{98D1A611-3BB7-43E0-8794-A3BA571D3A73}" srcOrd="1" destOrd="0" presId="urn:microsoft.com/office/officeart/2008/layout/HorizontalMultiLevelHierarchy"/>
    <dgm:cxn modelId="{B124161B-8FA9-4B7A-BD1C-F1791D123052}" type="presParOf" srcId="{98D1A611-3BB7-43E0-8794-A3BA571D3A73}" destId="{F2226F81-6C17-48EF-AD39-D3024475D960}" srcOrd="0" destOrd="0" presId="urn:microsoft.com/office/officeart/2008/layout/HorizontalMultiLevelHierarchy"/>
    <dgm:cxn modelId="{C0983079-83CF-4A8E-8422-5A6C5FFB0A5A}" type="presParOf" srcId="{98D1A611-3BB7-43E0-8794-A3BA571D3A73}" destId="{D4CBEF5F-1570-4316-8CBE-FFABD414A342}" srcOrd="1" destOrd="0" presId="urn:microsoft.com/office/officeart/2008/layout/HorizontalMultiLevelHierarchy"/>
    <dgm:cxn modelId="{40C72B5A-3890-42F8-B1E2-C62751555C84}" type="presParOf" srcId="{FA8DDA72-7E55-4C72-A10E-DFED8F9B8FE4}" destId="{7067DE6C-503A-42CE-8BA2-03BF93F0042D}" srcOrd="6" destOrd="0" presId="urn:microsoft.com/office/officeart/2008/layout/HorizontalMultiLevelHierarchy"/>
    <dgm:cxn modelId="{FC6281BF-3B5B-4FE8-820D-624B876157CB}" type="presParOf" srcId="{7067DE6C-503A-42CE-8BA2-03BF93F0042D}" destId="{1DB8688F-F09C-4E01-B6D8-C339CC95F193}" srcOrd="0" destOrd="0" presId="urn:microsoft.com/office/officeart/2008/layout/HorizontalMultiLevelHierarchy"/>
    <dgm:cxn modelId="{DA07984A-2616-47DD-B573-BC8C85D1DE83}" type="presParOf" srcId="{FA8DDA72-7E55-4C72-A10E-DFED8F9B8FE4}" destId="{F55548D8-AB44-4235-B3CE-CC52A38B125A}" srcOrd="7" destOrd="0" presId="urn:microsoft.com/office/officeart/2008/layout/HorizontalMultiLevelHierarchy"/>
    <dgm:cxn modelId="{05AB45D3-7F53-44D3-9623-3344E574AB58}" type="presParOf" srcId="{F55548D8-AB44-4235-B3CE-CC52A38B125A}" destId="{77C59283-4373-4BC3-AB19-DA218A65054B}" srcOrd="0" destOrd="0" presId="urn:microsoft.com/office/officeart/2008/layout/HorizontalMultiLevelHierarchy"/>
    <dgm:cxn modelId="{E7876114-127E-47C8-99A2-5B7776103C88}" type="presParOf" srcId="{F55548D8-AB44-4235-B3CE-CC52A38B125A}" destId="{F33052C2-2074-4700-908C-DCF8F573737A}" srcOrd="1" destOrd="0" presId="urn:microsoft.com/office/officeart/2008/layout/HorizontalMultiLevelHierarchy"/>
    <dgm:cxn modelId="{F93F5479-D886-47FF-A303-373F585E6801}" type="presParOf" srcId="{F33052C2-2074-4700-908C-DCF8F573737A}" destId="{B37CFE4C-69BE-4D31-A02B-2E91D6D72562}" srcOrd="0" destOrd="0" presId="urn:microsoft.com/office/officeart/2008/layout/HorizontalMultiLevelHierarchy"/>
    <dgm:cxn modelId="{6236D89C-CDAA-49E8-BD4D-27194EE95BEF}" type="presParOf" srcId="{B37CFE4C-69BE-4D31-A02B-2E91D6D72562}" destId="{A7836967-5D51-40AA-A4C9-763CE5D9EB24}" srcOrd="0" destOrd="0" presId="urn:microsoft.com/office/officeart/2008/layout/HorizontalMultiLevelHierarchy"/>
    <dgm:cxn modelId="{D86D38FC-39DC-48AD-9757-37CD74CB4B60}" type="presParOf" srcId="{F33052C2-2074-4700-908C-DCF8F573737A}" destId="{BC90F919-BEAA-4463-AA62-5C04CFB4CF62}" srcOrd="1" destOrd="0" presId="urn:microsoft.com/office/officeart/2008/layout/HorizontalMultiLevelHierarchy"/>
    <dgm:cxn modelId="{38590C31-F36B-4B8F-9A37-C8CBF28DF8C9}" type="presParOf" srcId="{BC90F919-BEAA-4463-AA62-5C04CFB4CF62}" destId="{EB64B3E4-488B-4B50-A349-7CABD4D67946}" srcOrd="0" destOrd="0" presId="urn:microsoft.com/office/officeart/2008/layout/HorizontalMultiLevelHierarchy"/>
    <dgm:cxn modelId="{E1A4725B-40F5-479D-BFC1-827F9ECC876D}" type="presParOf" srcId="{BC90F919-BEAA-4463-AA62-5C04CFB4CF62}" destId="{1BB9B8C0-6D46-4563-A964-94F48EC4957F}" srcOrd="1" destOrd="0" presId="urn:microsoft.com/office/officeart/2008/layout/HorizontalMultiLevelHierarchy"/>
    <dgm:cxn modelId="{810B402C-5744-4E40-AE48-8BC70341E3DB}" type="presParOf" srcId="{FA8DDA72-7E55-4C72-A10E-DFED8F9B8FE4}" destId="{BE97B531-4A24-4BDF-AE17-8681C3A206EF}" srcOrd="8" destOrd="0" presId="urn:microsoft.com/office/officeart/2008/layout/HorizontalMultiLevelHierarchy"/>
    <dgm:cxn modelId="{8C18350D-C801-4DB9-86EE-6FDD2B6AB348}" type="presParOf" srcId="{BE97B531-4A24-4BDF-AE17-8681C3A206EF}" destId="{ECB03FA9-9764-4985-BDF3-CD7E59737555}" srcOrd="0" destOrd="0" presId="urn:microsoft.com/office/officeart/2008/layout/HorizontalMultiLevelHierarchy"/>
    <dgm:cxn modelId="{9EBEDFEC-12D9-45A6-BB5A-1B0F49C586AB}" type="presParOf" srcId="{FA8DDA72-7E55-4C72-A10E-DFED8F9B8FE4}" destId="{AE4908F1-CC8B-40F4-B8E7-49FD68863EFC}" srcOrd="9" destOrd="0" presId="urn:microsoft.com/office/officeart/2008/layout/HorizontalMultiLevelHierarchy"/>
    <dgm:cxn modelId="{4A5DE5F8-DE33-4935-ACF3-7F7B6EE91315}" type="presParOf" srcId="{AE4908F1-CC8B-40F4-B8E7-49FD68863EFC}" destId="{D6068712-E0DE-4127-AE2F-8366485D8A28}" srcOrd="0" destOrd="0" presId="urn:microsoft.com/office/officeart/2008/layout/HorizontalMultiLevelHierarchy"/>
    <dgm:cxn modelId="{E677F1FD-71CC-41D8-A944-C060424F00B8}" type="presParOf" srcId="{AE4908F1-CC8B-40F4-B8E7-49FD68863EFC}" destId="{53BB496A-254F-4964-82D8-B1CB87045339}" srcOrd="1" destOrd="0" presId="urn:microsoft.com/office/officeart/2008/layout/HorizontalMultiLevelHierarchy"/>
    <dgm:cxn modelId="{76135E0E-1319-47BF-ACD9-D6C8DFC4D4EF}" type="presParOf" srcId="{53BB496A-254F-4964-82D8-B1CB87045339}" destId="{3491055B-F7B5-4D5F-8EFB-1436575873CD}" srcOrd="0" destOrd="0" presId="urn:microsoft.com/office/officeart/2008/layout/HorizontalMultiLevelHierarchy"/>
    <dgm:cxn modelId="{BF574FED-431C-4E43-8F06-B9673F4EA5C5}" type="presParOf" srcId="{3491055B-F7B5-4D5F-8EFB-1436575873CD}" destId="{847130A2-EC00-44D0-AEF7-46BA6D622B11}" srcOrd="0" destOrd="0" presId="urn:microsoft.com/office/officeart/2008/layout/HorizontalMultiLevelHierarchy"/>
    <dgm:cxn modelId="{852BCD04-1400-45B3-8366-DBA0683C910B}" type="presParOf" srcId="{53BB496A-254F-4964-82D8-B1CB87045339}" destId="{0291B4C2-6AB6-48E3-A682-F7276909A0D0}" srcOrd="1" destOrd="0" presId="urn:microsoft.com/office/officeart/2008/layout/HorizontalMultiLevelHierarchy"/>
    <dgm:cxn modelId="{A5F7C15F-D8C9-4BDD-97B8-3C5AC256EA97}" type="presParOf" srcId="{0291B4C2-6AB6-48E3-A682-F7276909A0D0}" destId="{862E97F5-2B7A-4D15-A1F6-0F937F76C299}" srcOrd="0" destOrd="0" presId="urn:microsoft.com/office/officeart/2008/layout/HorizontalMultiLevelHierarchy"/>
    <dgm:cxn modelId="{BCDDF3BD-F82C-40BE-89EB-B57100DFD19A}" type="presParOf" srcId="{0291B4C2-6AB6-48E3-A682-F7276909A0D0}" destId="{B92E2331-73D6-40F1-8628-0B40E748100E}" srcOrd="1" destOrd="0" presId="urn:microsoft.com/office/officeart/2008/layout/HorizontalMultiLevelHierarchy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  <a:ext uri="{C62137D5-CB1D-491B-B009-E17868A290BF}">
      <dgm14:recolorImg xmlns=""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4E1AB7-831D-412A-A6F1-FA53DB38E011}" type="doc">
      <dgm:prSet loTypeId="urn:microsoft.com/office/officeart/2005/8/layout/orgChart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D30C058B-A03B-4C66-9EA0-88BB79773DC5}">
      <dgm:prSet phldrT="[Текст]" custT="1"/>
      <dgm:spPr/>
      <dgm:t>
        <a:bodyPr/>
        <a:lstStyle/>
        <a:p>
          <a:r>
            <a:rPr lang="uk-UA" sz="2000" b="1" dirty="0">
              <a:solidFill>
                <a:schemeClr val="tx1"/>
              </a:solidFill>
            </a:rPr>
            <a:t>МОДЕРНІЗАЦІЯ СИСТЕМ ТЕПЛОПОСТАЧАННЯ</a:t>
          </a:r>
          <a:endParaRPr lang="ru-RU" sz="2000" b="1" dirty="0">
            <a:solidFill>
              <a:schemeClr val="tx1"/>
            </a:solidFill>
          </a:endParaRPr>
        </a:p>
      </dgm:t>
    </dgm:pt>
    <dgm:pt modelId="{2A0606F2-998B-4A3E-A025-7500480A437B}" type="parTrans" cxnId="{1D2369C2-2A1A-4521-9FEC-40726A2AD77B}">
      <dgm:prSet/>
      <dgm:spPr/>
      <dgm:t>
        <a:bodyPr/>
        <a:lstStyle/>
        <a:p>
          <a:endParaRPr lang="ru-RU"/>
        </a:p>
      </dgm:t>
    </dgm:pt>
    <dgm:pt modelId="{AF56E915-F88F-45A1-96AA-63F1A9B6A157}" type="sibTrans" cxnId="{1D2369C2-2A1A-4521-9FEC-40726A2AD77B}">
      <dgm:prSet/>
      <dgm:spPr/>
      <dgm:t>
        <a:bodyPr/>
        <a:lstStyle/>
        <a:p>
          <a:endParaRPr lang="ru-RU"/>
        </a:p>
      </dgm:t>
    </dgm:pt>
    <dgm:pt modelId="{A351DC4D-577D-402E-88D9-DA0A88E8998F}">
      <dgm:prSet phldrT="[Текст]" custT="1"/>
      <dgm:spPr/>
      <dgm:t>
        <a:bodyPr/>
        <a:lstStyle/>
        <a:p>
          <a:r>
            <a:rPr lang="uk-UA" sz="1400" dirty="0">
              <a:solidFill>
                <a:schemeClr val="tx1"/>
              </a:solidFill>
            </a:rPr>
            <a:t>Підвищення технологічного рівня</a:t>
          </a:r>
          <a:endParaRPr lang="ru-RU" sz="1400" dirty="0">
            <a:solidFill>
              <a:schemeClr val="tx1"/>
            </a:solidFill>
          </a:endParaRPr>
        </a:p>
      </dgm:t>
    </dgm:pt>
    <dgm:pt modelId="{43A5A1C9-E506-40FA-911C-534213727776}" type="parTrans" cxnId="{F4468C5B-0A75-4D75-8AD8-95542123BC3C}">
      <dgm:prSet/>
      <dgm:spPr/>
      <dgm:t>
        <a:bodyPr/>
        <a:lstStyle/>
        <a:p>
          <a:endParaRPr lang="ru-RU"/>
        </a:p>
      </dgm:t>
    </dgm:pt>
    <dgm:pt modelId="{66A5EDCB-F23C-4311-BEF8-16C5393F7D01}" type="sibTrans" cxnId="{F4468C5B-0A75-4D75-8AD8-95542123BC3C}">
      <dgm:prSet/>
      <dgm:spPr/>
      <dgm:t>
        <a:bodyPr/>
        <a:lstStyle/>
        <a:p>
          <a:endParaRPr lang="ru-RU"/>
        </a:p>
      </dgm:t>
    </dgm:pt>
    <dgm:pt modelId="{8A20D3AF-A502-4EBD-85BE-E41F7DD62157}">
      <dgm:prSet phldrT="[Текст]" custT="1"/>
      <dgm:spPr/>
      <dgm:t>
        <a:bodyPr/>
        <a:lstStyle/>
        <a:p>
          <a:r>
            <a:rPr lang="uk-UA" sz="1400" dirty="0">
              <a:solidFill>
                <a:schemeClr val="tx1"/>
              </a:solidFill>
            </a:rPr>
            <a:t>Структурні зміни в управлінні </a:t>
          </a:r>
        </a:p>
        <a:p>
          <a:r>
            <a:rPr lang="uk-UA" sz="1400" dirty="0">
              <a:solidFill>
                <a:schemeClr val="tx1"/>
              </a:solidFill>
            </a:rPr>
            <a:t>об'єктами у сфері теплопостачання</a:t>
          </a:r>
          <a:endParaRPr lang="ru-RU" sz="1400" dirty="0">
            <a:solidFill>
              <a:schemeClr val="tx1"/>
            </a:solidFill>
          </a:endParaRPr>
        </a:p>
      </dgm:t>
    </dgm:pt>
    <dgm:pt modelId="{EB9F4ED1-0E34-488E-8771-1C3B2A06CC70}" type="parTrans" cxnId="{512E2E57-F4E1-44BE-BB26-F6478FE00F1F}">
      <dgm:prSet/>
      <dgm:spPr/>
      <dgm:t>
        <a:bodyPr/>
        <a:lstStyle/>
        <a:p>
          <a:endParaRPr lang="ru-RU"/>
        </a:p>
      </dgm:t>
    </dgm:pt>
    <dgm:pt modelId="{EC9A6A4F-80F0-496D-AF85-A07208478A0D}" type="sibTrans" cxnId="{512E2E57-F4E1-44BE-BB26-F6478FE00F1F}">
      <dgm:prSet/>
      <dgm:spPr/>
      <dgm:t>
        <a:bodyPr/>
        <a:lstStyle/>
        <a:p>
          <a:endParaRPr lang="ru-RU"/>
        </a:p>
      </dgm:t>
    </dgm:pt>
    <dgm:pt modelId="{50D5B69B-9DE6-4EE1-AD01-EBDA9E4AB9E1}">
      <dgm:prSet custT="1"/>
      <dgm:spPr/>
      <dgm:t>
        <a:bodyPr/>
        <a:lstStyle/>
        <a:p>
          <a:r>
            <a:rPr lang="uk-UA" sz="1200" dirty="0">
              <a:solidFill>
                <a:schemeClr val="tx1"/>
              </a:solidFill>
            </a:rPr>
            <a:t>Розвиток і сприяння переходу виробництва теплової енергії з альтернативних джерел енергії</a:t>
          </a:r>
          <a:endParaRPr lang="ru-RU" sz="1200" dirty="0">
            <a:solidFill>
              <a:schemeClr val="tx1"/>
            </a:solidFill>
          </a:endParaRPr>
        </a:p>
      </dgm:t>
    </dgm:pt>
    <dgm:pt modelId="{4E089513-949D-468B-81E9-17B37A3098D9}" type="parTrans" cxnId="{579CCBCB-16C0-44F9-ADA2-05683E0B67CB}">
      <dgm:prSet/>
      <dgm:spPr/>
      <dgm:t>
        <a:bodyPr/>
        <a:lstStyle/>
        <a:p>
          <a:endParaRPr lang="ru-RU"/>
        </a:p>
      </dgm:t>
    </dgm:pt>
    <dgm:pt modelId="{F9C69D87-C677-4E87-955D-EFF8F789316C}" type="sibTrans" cxnId="{579CCBCB-16C0-44F9-ADA2-05683E0B67CB}">
      <dgm:prSet/>
      <dgm:spPr/>
      <dgm:t>
        <a:bodyPr/>
        <a:lstStyle/>
        <a:p>
          <a:endParaRPr lang="ru-RU"/>
        </a:p>
      </dgm:t>
    </dgm:pt>
    <dgm:pt modelId="{E991CEBB-CDF8-48AF-8570-E75D72531F7C}">
      <dgm:prSet custT="1"/>
      <dgm:spPr/>
      <dgm:t>
        <a:bodyPr/>
        <a:lstStyle/>
        <a:p>
          <a:r>
            <a:rPr lang="uk-UA" sz="1200" dirty="0">
              <a:solidFill>
                <a:schemeClr val="tx1"/>
              </a:solidFill>
            </a:rPr>
            <a:t>Збільшення частки комбінованого виробництва електричної та теплової енергії (</a:t>
          </a:r>
          <a:r>
            <a:rPr lang="uk-UA" sz="1200" dirty="0" err="1">
              <a:solidFill>
                <a:schemeClr val="tx1"/>
              </a:solidFill>
            </a:rPr>
            <a:t>когенерації</a:t>
          </a:r>
          <a:r>
            <a:rPr lang="uk-UA" sz="1200" dirty="0">
              <a:solidFill>
                <a:schemeClr val="tx1"/>
              </a:solidFill>
            </a:rPr>
            <a:t>)</a:t>
          </a:r>
          <a:endParaRPr lang="ru-RU" sz="1200" dirty="0">
            <a:solidFill>
              <a:schemeClr val="tx1"/>
            </a:solidFill>
          </a:endParaRPr>
        </a:p>
      </dgm:t>
    </dgm:pt>
    <dgm:pt modelId="{4524B132-0D09-405A-8D59-430325E46F46}" type="parTrans" cxnId="{7949F6FC-232A-45E8-B3BC-5FAF902868CE}">
      <dgm:prSet/>
      <dgm:spPr/>
      <dgm:t>
        <a:bodyPr/>
        <a:lstStyle/>
        <a:p>
          <a:endParaRPr lang="ru-RU"/>
        </a:p>
      </dgm:t>
    </dgm:pt>
    <dgm:pt modelId="{3468C5FC-D1A5-450E-B29B-440666376D6A}" type="sibTrans" cxnId="{7949F6FC-232A-45E8-B3BC-5FAF902868CE}">
      <dgm:prSet/>
      <dgm:spPr/>
      <dgm:t>
        <a:bodyPr/>
        <a:lstStyle/>
        <a:p>
          <a:endParaRPr lang="ru-RU"/>
        </a:p>
      </dgm:t>
    </dgm:pt>
    <dgm:pt modelId="{F19E80A5-DF7F-4062-9DB1-3F50CD807971}">
      <dgm:prSet custT="1"/>
      <dgm:spPr/>
      <dgm:t>
        <a:bodyPr/>
        <a:lstStyle/>
        <a:p>
          <a:r>
            <a:rPr lang="uk-UA" sz="1200" dirty="0">
              <a:solidFill>
                <a:schemeClr val="tx1"/>
              </a:solidFill>
            </a:rPr>
            <a:t>Зменшення питомих витрат паливно - енергетичних ресурсів на одиницю відпущеної теплової енергії  шляхом реконструкції та модернізації генеруючого обладнання</a:t>
          </a:r>
          <a:endParaRPr lang="ru-RU" sz="1200" dirty="0">
            <a:solidFill>
              <a:schemeClr val="tx1"/>
            </a:solidFill>
          </a:endParaRPr>
        </a:p>
      </dgm:t>
    </dgm:pt>
    <dgm:pt modelId="{70B7CB9B-D9DA-4129-B3AC-3E04B774738A}" type="parTrans" cxnId="{DC096AE7-20E3-431C-AABC-F9571E60EEEF}">
      <dgm:prSet/>
      <dgm:spPr/>
      <dgm:t>
        <a:bodyPr/>
        <a:lstStyle/>
        <a:p>
          <a:endParaRPr lang="ru-RU"/>
        </a:p>
      </dgm:t>
    </dgm:pt>
    <dgm:pt modelId="{048C822A-3F50-4A0D-A928-781C11DB8CC1}" type="sibTrans" cxnId="{DC096AE7-20E3-431C-AABC-F9571E60EEEF}">
      <dgm:prSet/>
      <dgm:spPr/>
      <dgm:t>
        <a:bodyPr/>
        <a:lstStyle/>
        <a:p>
          <a:endParaRPr lang="ru-RU"/>
        </a:p>
      </dgm:t>
    </dgm:pt>
    <dgm:pt modelId="{81576717-1B64-4EFC-B86E-E37E944D0CFA}">
      <dgm:prSet custT="1"/>
      <dgm:spPr/>
      <dgm:t>
        <a:bodyPr/>
        <a:lstStyle/>
        <a:p>
          <a:r>
            <a:rPr lang="uk-UA" sz="1200" dirty="0">
              <a:solidFill>
                <a:schemeClr val="tx1"/>
              </a:solidFill>
            </a:rPr>
            <a:t>Зменшення споживання електричної енергії технологічним обладнанням на всіх ділянках технологічного процесу</a:t>
          </a:r>
          <a:endParaRPr lang="ru-RU" sz="1200" dirty="0">
            <a:solidFill>
              <a:schemeClr val="tx1"/>
            </a:solidFill>
          </a:endParaRPr>
        </a:p>
      </dgm:t>
    </dgm:pt>
    <dgm:pt modelId="{673B1587-2BF0-4785-9A73-5C38DE9D7900}" type="parTrans" cxnId="{72644F10-C07C-4676-A406-BA79D77A9613}">
      <dgm:prSet/>
      <dgm:spPr/>
      <dgm:t>
        <a:bodyPr/>
        <a:lstStyle/>
        <a:p>
          <a:endParaRPr lang="ru-RU"/>
        </a:p>
      </dgm:t>
    </dgm:pt>
    <dgm:pt modelId="{7BDA9717-F1C7-425B-BE12-6ED4A562B9A1}" type="sibTrans" cxnId="{72644F10-C07C-4676-A406-BA79D77A9613}">
      <dgm:prSet/>
      <dgm:spPr/>
      <dgm:t>
        <a:bodyPr/>
        <a:lstStyle/>
        <a:p>
          <a:endParaRPr lang="ru-RU"/>
        </a:p>
      </dgm:t>
    </dgm:pt>
    <dgm:pt modelId="{DA003421-3B7B-4846-9162-DD73E6163964}">
      <dgm:prSet custT="1"/>
      <dgm:spPr/>
      <dgm:t>
        <a:bodyPr/>
        <a:lstStyle/>
        <a:p>
          <a:r>
            <a:rPr lang="uk-UA" sz="1200" dirty="0">
              <a:solidFill>
                <a:schemeClr val="tx1"/>
              </a:solidFill>
            </a:rPr>
            <a:t>Оптимізація обсягів виробленої теплової енергії та потреб споживачів в результаті проведених заходів з енергозбереження</a:t>
          </a:r>
          <a:endParaRPr lang="ru-RU" sz="1200" dirty="0">
            <a:solidFill>
              <a:schemeClr val="tx1"/>
            </a:solidFill>
          </a:endParaRPr>
        </a:p>
      </dgm:t>
    </dgm:pt>
    <dgm:pt modelId="{3DFCDEA6-FBDB-4D68-8D9D-A847D96DADC6}" type="parTrans" cxnId="{4CB248E6-3CC3-40EB-BA37-37F6138256A8}">
      <dgm:prSet/>
      <dgm:spPr/>
      <dgm:t>
        <a:bodyPr/>
        <a:lstStyle/>
        <a:p>
          <a:endParaRPr lang="ru-RU"/>
        </a:p>
      </dgm:t>
    </dgm:pt>
    <dgm:pt modelId="{5248A7F7-A75B-4830-8717-F989FBFD457A}" type="sibTrans" cxnId="{4CB248E6-3CC3-40EB-BA37-37F6138256A8}">
      <dgm:prSet/>
      <dgm:spPr/>
      <dgm:t>
        <a:bodyPr/>
        <a:lstStyle/>
        <a:p>
          <a:endParaRPr lang="ru-RU"/>
        </a:p>
      </dgm:t>
    </dgm:pt>
    <dgm:pt modelId="{60DDCD64-CB01-4AC7-8D95-CE037571DE34}">
      <dgm:prSet custT="1"/>
      <dgm:spPr/>
      <dgm:t>
        <a:bodyPr/>
        <a:lstStyle/>
        <a:p>
          <a:r>
            <a:rPr lang="uk-UA" sz="1200" dirty="0">
              <a:solidFill>
                <a:schemeClr val="tx1"/>
              </a:solidFill>
            </a:rPr>
            <a:t>Упровадження програмно - апаратних комплексів, які забезпечують моніторинг, керування та автоматизацію  процесами виробництва, транспортування та постачання теплової енергії</a:t>
          </a:r>
          <a:endParaRPr lang="ru-RU" sz="1200" dirty="0">
            <a:solidFill>
              <a:schemeClr val="tx1"/>
            </a:solidFill>
          </a:endParaRPr>
        </a:p>
      </dgm:t>
    </dgm:pt>
    <dgm:pt modelId="{54773651-FE74-4ECE-BF40-CBF9D72CB20D}" type="parTrans" cxnId="{8B31BC5F-4294-4C21-B284-0CFDC1EDD624}">
      <dgm:prSet/>
      <dgm:spPr/>
      <dgm:t>
        <a:bodyPr/>
        <a:lstStyle/>
        <a:p>
          <a:endParaRPr lang="ru-RU"/>
        </a:p>
      </dgm:t>
    </dgm:pt>
    <dgm:pt modelId="{5B7379D6-40D0-4048-A2B7-C23B8832F69A}" type="sibTrans" cxnId="{8B31BC5F-4294-4C21-B284-0CFDC1EDD624}">
      <dgm:prSet/>
      <dgm:spPr/>
      <dgm:t>
        <a:bodyPr/>
        <a:lstStyle/>
        <a:p>
          <a:endParaRPr lang="ru-RU"/>
        </a:p>
      </dgm:t>
    </dgm:pt>
    <dgm:pt modelId="{AB009A38-AD07-43A6-A1D6-A920DB42655F}">
      <dgm:prSet custT="1"/>
      <dgm:spPr/>
      <dgm:t>
        <a:bodyPr/>
        <a:lstStyle/>
        <a:p>
          <a:r>
            <a:rPr lang="uk-UA" sz="1200" dirty="0">
              <a:solidFill>
                <a:schemeClr val="tx1"/>
              </a:solidFill>
            </a:rPr>
            <a:t>Модифікація управляння  виробництвом, транспортуванням і споживанням теплової енергії</a:t>
          </a:r>
          <a:endParaRPr lang="ru-RU" sz="1200" dirty="0">
            <a:solidFill>
              <a:schemeClr val="tx1"/>
            </a:solidFill>
          </a:endParaRPr>
        </a:p>
      </dgm:t>
    </dgm:pt>
    <dgm:pt modelId="{4F4505E2-6C8B-4B24-8EEC-9A610B245100}" type="parTrans" cxnId="{E39CA8DB-C4DB-4C91-8E2D-4DED90EA57A1}">
      <dgm:prSet/>
      <dgm:spPr/>
      <dgm:t>
        <a:bodyPr/>
        <a:lstStyle/>
        <a:p>
          <a:endParaRPr lang="ru-RU"/>
        </a:p>
      </dgm:t>
    </dgm:pt>
    <dgm:pt modelId="{BB44D16F-7CE2-456E-8D7D-41588DC7AB64}" type="sibTrans" cxnId="{E39CA8DB-C4DB-4C91-8E2D-4DED90EA57A1}">
      <dgm:prSet/>
      <dgm:spPr/>
      <dgm:t>
        <a:bodyPr/>
        <a:lstStyle/>
        <a:p>
          <a:endParaRPr lang="ru-RU"/>
        </a:p>
      </dgm:t>
    </dgm:pt>
    <dgm:pt modelId="{02D38898-3D9A-40F2-ACB6-157A5571BC71}">
      <dgm:prSet custT="1"/>
      <dgm:spPr/>
      <dgm:t>
        <a:bodyPr/>
        <a:lstStyle/>
        <a:p>
          <a:r>
            <a:rPr lang="uk-UA" sz="1200" dirty="0">
              <a:solidFill>
                <a:schemeClr val="tx1"/>
              </a:solidFill>
            </a:rPr>
            <a:t>Перехід від монополізму до принципів конкурентних ринкових відносин</a:t>
          </a:r>
          <a:endParaRPr lang="ru-RU" sz="1200" dirty="0">
            <a:solidFill>
              <a:schemeClr val="tx1"/>
            </a:solidFill>
          </a:endParaRPr>
        </a:p>
      </dgm:t>
    </dgm:pt>
    <dgm:pt modelId="{8E88F6FF-9FA8-4C30-9374-3A65B4F2DE33}" type="parTrans" cxnId="{F231E51C-F4E9-46B8-81E6-A568825EF930}">
      <dgm:prSet/>
      <dgm:spPr/>
      <dgm:t>
        <a:bodyPr/>
        <a:lstStyle/>
        <a:p>
          <a:endParaRPr lang="ru-RU"/>
        </a:p>
      </dgm:t>
    </dgm:pt>
    <dgm:pt modelId="{8E99D512-C63D-4C74-9CE5-616DBD59A9D4}" type="sibTrans" cxnId="{F231E51C-F4E9-46B8-81E6-A568825EF930}">
      <dgm:prSet/>
      <dgm:spPr/>
      <dgm:t>
        <a:bodyPr/>
        <a:lstStyle/>
        <a:p>
          <a:endParaRPr lang="ru-RU"/>
        </a:p>
      </dgm:t>
    </dgm:pt>
    <dgm:pt modelId="{120419B0-FDE0-4697-BC19-2501CD55E802}">
      <dgm:prSet custT="1"/>
      <dgm:spPr/>
      <dgm:t>
        <a:bodyPr/>
        <a:lstStyle/>
        <a:p>
          <a:r>
            <a:rPr lang="uk-UA" sz="1200" dirty="0">
              <a:solidFill>
                <a:schemeClr val="tx1"/>
              </a:solidFill>
            </a:rPr>
            <a:t>Удосконалення механізму залучення приватного капіталу за договорами оренди та концесії</a:t>
          </a:r>
          <a:endParaRPr lang="ru-RU" sz="1200" dirty="0">
            <a:solidFill>
              <a:schemeClr val="tx1"/>
            </a:solidFill>
          </a:endParaRPr>
        </a:p>
      </dgm:t>
    </dgm:pt>
    <dgm:pt modelId="{6D90B3F3-53AB-489C-AE45-254F5655F3AE}" type="parTrans" cxnId="{487738B2-84C6-468B-AB72-8B83B230FF93}">
      <dgm:prSet/>
      <dgm:spPr/>
      <dgm:t>
        <a:bodyPr/>
        <a:lstStyle/>
        <a:p>
          <a:endParaRPr lang="ru-RU"/>
        </a:p>
      </dgm:t>
    </dgm:pt>
    <dgm:pt modelId="{0C0DAD36-6BED-4676-82C7-1489E0E4765D}" type="sibTrans" cxnId="{487738B2-84C6-468B-AB72-8B83B230FF93}">
      <dgm:prSet/>
      <dgm:spPr/>
      <dgm:t>
        <a:bodyPr/>
        <a:lstStyle/>
        <a:p>
          <a:endParaRPr lang="ru-RU"/>
        </a:p>
      </dgm:t>
    </dgm:pt>
    <dgm:pt modelId="{D37E5857-900F-446C-9AD9-DAF02BB87B7F}">
      <dgm:prSet custT="1"/>
      <dgm:spPr/>
      <dgm:t>
        <a:bodyPr/>
        <a:lstStyle/>
        <a:p>
          <a:r>
            <a:rPr lang="uk-UA" sz="1200" dirty="0">
              <a:solidFill>
                <a:schemeClr val="tx1"/>
              </a:solidFill>
            </a:rPr>
            <a:t>Удосконалення форм управління, адаптованих до умов ринку, та впровадження енергетичного менеджменту</a:t>
          </a:r>
          <a:endParaRPr lang="ru-RU" sz="1200" dirty="0">
            <a:solidFill>
              <a:schemeClr val="tx1"/>
            </a:solidFill>
          </a:endParaRPr>
        </a:p>
      </dgm:t>
    </dgm:pt>
    <dgm:pt modelId="{441B4F00-CE60-4F1C-BEE2-015DEE8E6BB6}" type="parTrans" cxnId="{8C528287-7346-41D9-B9C0-7F4DE1E8C47F}">
      <dgm:prSet/>
      <dgm:spPr/>
      <dgm:t>
        <a:bodyPr/>
        <a:lstStyle/>
        <a:p>
          <a:endParaRPr lang="ru-RU"/>
        </a:p>
      </dgm:t>
    </dgm:pt>
    <dgm:pt modelId="{FAEDAAB3-B65D-4EEF-94F8-D22903F42FCF}" type="sibTrans" cxnId="{8C528287-7346-41D9-B9C0-7F4DE1E8C47F}">
      <dgm:prSet/>
      <dgm:spPr/>
      <dgm:t>
        <a:bodyPr/>
        <a:lstStyle/>
        <a:p>
          <a:endParaRPr lang="ru-RU"/>
        </a:p>
      </dgm:t>
    </dgm:pt>
    <dgm:pt modelId="{B42D5C8B-42F1-41FA-8246-9ADD8C2E642C}" type="pres">
      <dgm:prSet presAssocID="{144E1AB7-831D-412A-A6F1-FA53DB38E01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0B3714C-5B74-4699-BDA8-A8262C86D101}" type="pres">
      <dgm:prSet presAssocID="{D30C058B-A03B-4C66-9EA0-88BB79773DC5}" presName="hierRoot1" presStyleCnt="0">
        <dgm:presLayoutVars>
          <dgm:hierBranch val="init"/>
        </dgm:presLayoutVars>
      </dgm:prSet>
      <dgm:spPr/>
    </dgm:pt>
    <dgm:pt modelId="{D9C4BC27-FD7B-4697-9EA3-86EE28618C32}" type="pres">
      <dgm:prSet presAssocID="{D30C058B-A03B-4C66-9EA0-88BB79773DC5}" presName="rootComposite1" presStyleCnt="0"/>
      <dgm:spPr/>
    </dgm:pt>
    <dgm:pt modelId="{3295AA9F-24C2-4060-B35A-F5B8B5896C9C}" type="pres">
      <dgm:prSet presAssocID="{D30C058B-A03B-4C66-9EA0-88BB79773DC5}" presName="rootText1" presStyleLbl="node0" presStyleIdx="0" presStyleCnt="1" custScaleX="320886" custScaleY="48369" custLinFactNeighborX="37411" custLinFactNeighborY="103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CF2B1B-BF54-45EE-90F8-32131D370919}" type="pres">
      <dgm:prSet presAssocID="{D30C058B-A03B-4C66-9EA0-88BB79773DC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B9CF303-504B-4A8D-A6FB-A5438D3A03D9}" type="pres">
      <dgm:prSet presAssocID="{D30C058B-A03B-4C66-9EA0-88BB79773DC5}" presName="hierChild2" presStyleCnt="0"/>
      <dgm:spPr/>
    </dgm:pt>
    <dgm:pt modelId="{B7D8930E-E359-4242-B2EF-B1FDB5BA8611}" type="pres">
      <dgm:prSet presAssocID="{43A5A1C9-E506-40FA-911C-534213727776}" presName="Name37" presStyleLbl="parChTrans1D2" presStyleIdx="0" presStyleCnt="2"/>
      <dgm:spPr/>
      <dgm:t>
        <a:bodyPr/>
        <a:lstStyle/>
        <a:p>
          <a:endParaRPr lang="ru-RU"/>
        </a:p>
      </dgm:t>
    </dgm:pt>
    <dgm:pt modelId="{B7C96A19-2475-4276-8AB4-CC50BA7D164D}" type="pres">
      <dgm:prSet presAssocID="{A351DC4D-577D-402E-88D9-DA0A88E8998F}" presName="hierRoot2" presStyleCnt="0">
        <dgm:presLayoutVars>
          <dgm:hierBranch val="init"/>
        </dgm:presLayoutVars>
      </dgm:prSet>
      <dgm:spPr/>
    </dgm:pt>
    <dgm:pt modelId="{50B75403-277C-4758-990E-E8CB0C836927}" type="pres">
      <dgm:prSet presAssocID="{A351DC4D-577D-402E-88D9-DA0A88E8998F}" presName="rootComposite" presStyleCnt="0"/>
      <dgm:spPr/>
    </dgm:pt>
    <dgm:pt modelId="{26A1A008-F186-460D-A620-2C1FB98DC142}" type="pres">
      <dgm:prSet presAssocID="{A351DC4D-577D-402E-88D9-DA0A88E8998F}" presName="rootText" presStyleLbl="node2" presStyleIdx="0" presStyleCnt="2" custScaleX="196704" custScaleY="51648" custLinFactNeighborX="8125" custLinFactNeighborY="50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452273D-F885-4020-847B-3EE050991257}" type="pres">
      <dgm:prSet presAssocID="{A351DC4D-577D-402E-88D9-DA0A88E8998F}" presName="rootConnector" presStyleLbl="node2" presStyleIdx="0" presStyleCnt="2"/>
      <dgm:spPr/>
      <dgm:t>
        <a:bodyPr/>
        <a:lstStyle/>
        <a:p>
          <a:endParaRPr lang="ru-RU"/>
        </a:p>
      </dgm:t>
    </dgm:pt>
    <dgm:pt modelId="{F4790572-33D9-4301-B3AE-B760E144826C}" type="pres">
      <dgm:prSet presAssocID="{A351DC4D-577D-402E-88D9-DA0A88E8998F}" presName="hierChild4" presStyleCnt="0"/>
      <dgm:spPr/>
    </dgm:pt>
    <dgm:pt modelId="{A78B05AF-E558-4C33-89D2-4BAA9B0BAA98}" type="pres">
      <dgm:prSet presAssocID="{4E089513-949D-468B-81E9-17B37A3098D9}" presName="Name37" presStyleLbl="parChTrans1D3" presStyleIdx="0" presStyleCnt="10"/>
      <dgm:spPr/>
      <dgm:t>
        <a:bodyPr/>
        <a:lstStyle/>
        <a:p>
          <a:endParaRPr lang="ru-RU"/>
        </a:p>
      </dgm:t>
    </dgm:pt>
    <dgm:pt modelId="{9F357488-D32A-45CB-9E84-7B1528C88A44}" type="pres">
      <dgm:prSet presAssocID="{50D5B69B-9DE6-4EE1-AD01-EBDA9E4AB9E1}" presName="hierRoot2" presStyleCnt="0">
        <dgm:presLayoutVars>
          <dgm:hierBranch val="init"/>
        </dgm:presLayoutVars>
      </dgm:prSet>
      <dgm:spPr/>
    </dgm:pt>
    <dgm:pt modelId="{236068AA-A88D-4E10-B55E-BFAA8700CDC8}" type="pres">
      <dgm:prSet presAssocID="{50D5B69B-9DE6-4EE1-AD01-EBDA9E4AB9E1}" presName="rootComposite" presStyleCnt="0"/>
      <dgm:spPr/>
    </dgm:pt>
    <dgm:pt modelId="{0B113CBC-06F5-4ADA-9C67-130A97375361}" type="pres">
      <dgm:prSet presAssocID="{50D5B69B-9DE6-4EE1-AD01-EBDA9E4AB9E1}" presName="rootText" presStyleLbl="node3" presStyleIdx="0" presStyleCnt="10" custScaleX="274291" custScaleY="59007" custLinFactNeighborX="-11770" custLinFactNeighborY="-207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A95CF77-13D4-4B1C-AB48-5DDA10A9EBF8}" type="pres">
      <dgm:prSet presAssocID="{50D5B69B-9DE6-4EE1-AD01-EBDA9E4AB9E1}" presName="rootConnector" presStyleLbl="node3" presStyleIdx="0" presStyleCnt="10"/>
      <dgm:spPr/>
      <dgm:t>
        <a:bodyPr/>
        <a:lstStyle/>
        <a:p>
          <a:endParaRPr lang="ru-RU"/>
        </a:p>
      </dgm:t>
    </dgm:pt>
    <dgm:pt modelId="{76F9DB61-9ADB-46AC-B333-76AE2D7731A7}" type="pres">
      <dgm:prSet presAssocID="{50D5B69B-9DE6-4EE1-AD01-EBDA9E4AB9E1}" presName="hierChild4" presStyleCnt="0"/>
      <dgm:spPr/>
    </dgm:pt>
    <dgm:pt modelId="{0DE8E8A1-7B0C-4BC0-BA7B-BAA1F5ECB793}" type="pres">
      <dgm:prSet presAssocID="{50D5B69B-9DE6-4EE1-AD01-EBDA9E4AB9E1}" presName="hierChild5" presStyleCnt="0"/>
      <dgm:spPr/>
    </dgm:pt>
    <dgm:pt modelId="{B340FB87-ED1F-43AC-A01A-FEF13E115D74}" type="pres">
      <dgm:prSet presAssocID="{4524B132-0D09-405A-8D59-430325E46F46}" presName="Name37" presStyleLbl="parChTrans1D3" presStyleIdx="1" presStyleCnt="10"/>
      <dgm:spPr/>
      <dgm:t>
        <a:bodyPr/>
        <a:lstStyle/>
        <a:p>
          <a:endParaRPr lang="ru-RU"/>
        </a:p>
      </dgm:t>
    </dgm:pt>
    <dgm:pt modelId="{EBEF450D-1BBB-47B6-B825-BF927E181922}" type="pres">
      <dgm:prSet presAssocID="{E991CEBB-CDF8-48AF-8570-E75D72531F7C}" presName="hierRoot2" presStyleCnt="0">
        <dgm:presLayoutVars>
          <dgm:hierBranch val="init"/>
        </dgm:presLayoutVars>
      </dgm:prSet>
      <dgm:spPr/>
    </dgm:pt>
    <dgm:pt modelId="{351F3A78-863F-4C05-98AA-0FFDBED8D0BC}" type="pres">
      <dgm:prSet presAssocID="{E991CEBB-CDF8-48AF-8570-E75D72531F7C}" presName="rootComposite" presStyleCnt="0"/>
      <dgm:spPr/>
    </dgm:pt>
    <dgm:pt modelId="{DDB45935-06AA-4DFC-A558-F5E718940FC6}" type="pres">
      <dgm:prSet presAssocID="{E991CEBB-CDF8-48AF-8570-E75D72531F7C}" presName="rootText" presStyleLbl="node3" presStyleIdx="1" presStyleCnt="10" custScaleX="272790" custScaleY="64855" custLinFactNeighborX="-11057" custLinFactNeighborY="-521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D3A8507-2887-4A0B-97AE-D0B3555C631D}" type="pres">
      <dgm:prSet presAssocID="{E991CEBB-CDF8-48AF-8570-E75D72531F7C}" presName="rootConnector" presStyleLbl="node3" presStyleIdx="1" presStyleCnt="10"/>
      <dgm:spPr/>
      <dgm:t>
        <a:bodyPr/>
        <a:lstStyle/>
        <a:p>
          <a:endParaRPr lang="ru-RU"/>
        </a:p>
      </dgm:t>
    </dgm:pt>
    <dgm:pt modelId="{E48592A6-7331-43D3-BC13-AAC771DCB9DD}" type="pres">
      <dgm:prSet presAssocID="{E991CEBB-CDF8-48AF-8570-E75D72531F7C}" presName="hierChild4" presStyleCnt="0"/>
      <dgm:spPr/>
    </dgm:pt>
    <dgm:pt modelId="{CD1850F9-5E31-4B6E-9ECF-E2924E9721E1}" type="pres">
      <dgm:prSet presAssocID="{E991CEBB-CDF8-48AF-8570-E75D72531F7C}" presName="hierChild5" presStyleCnt="0"/>
      <dgm:spPr/>
    </dgm:pt>
    <dgm:pt modelId="{F67C458E-D85E-4227-A74A-89CB61D60EA5}" type="pres">
      <dgm:prSet presAssocID="{70B7CB9B-D9DA-4129-B3AC-3E04B774738A}" presName="Name37" presStyleLbl="parChTrans1D3" presStyleIdx="2" presStyleCnt="10"/>
      <dgm:spPr/>
      <dgm:t>
        <a:bodyPr/>
        <a:lstStyle/>
        <a:p>
          <a:endParaRPr lang="ru-RU"/>
        </a:p>
      </dgm:t>
    </dgm:pt>
    <dgm:pt modelId="{3292EC6D-DA1C-4C90-9084-4BDB4B70E596}" type="pres">
      <dgm:prSet presAssocID="{F19E80A5-DF7F-4062-9DB1-3F50CD807971}" presName="hierRoot2" presStyleCnt="0">
        <dgm:presLayoutVars>
          <dgm:hierBranch val="init"/>
        </dgm:presLayoutVars>
      </dgm:prSet>
      <dgm:spPr/>
    </dgm:pt>
    <dgm:pt modelId="{944C179E-49C2-4678-981D-BDEFA55A4DB7}" type="pres">
      <dgm:prSet presAssocID="{F19E80A5-DF7F-4062-9DB1-3F50CD807971}" presName="rootComposite" presStyleCnt="0"/>
      <dgm:spPr/>
    </dgm:pt>
    <dgm:pt modelId="{2374F3D6-95CA-424B-88C5-9BB5FE8A61DD}" type="pres">
      <dgm:prSet presAssocID="{F19E80A5-DF7F-4062-9DB1-3F50CD807971}" presName="rootText" presStyleLbl="node3" presStyleIdx="2" presStyleCnt="10" custScaleX="274353" custScaleY="104080" custLinFactNeighborX="-10685" custLinFactNeighborY="-749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B40F8F4-B8C8-47A6-8820-C5377A4F6882}" type="pres">
      <dgm:prSet presAssocID="{F19E80A5-DF7F-4062-9DB1-3F50CD807971}" presName="rootConnector" presStyleLbl="node3" presStyleIdx="2" presStyleCnt="10"/>
      <dgm:spPr/>
      <dgm:t>
        <a:bodyPr/>
        <a:lstStyle/>
        <a:p>
          <a:endParaRPr lang="ru-RU"/>
        </a:p>
      </dgm:t>
    </dgm:pt>
    <dgm:pt modelId="{49CDA5EA-D906-4E9E-B824-32E5DCA28623}" type="pres">
      <dgm:prSet presAssocID="{F19E80A5-DF7F-4062-9DB1-3F50CD807971}" presName="hierChild4" presStyleCnt="0"/>
      <dgm:spPr/>
    </dgm:pt>
    <dgm:pt modelId="{68519A79-6915-4BEA-A289-718D21E27307}" type="pres">
      <dgm:prSet presAssocID="{F19E80A5-DF7F-4062-9DB1-3F50CD807971}" presName="hierChild5" presStyleCnt="0"/>
      <dgm:spPr/>
    </dgm:pt>
    <dgm:pt modelId="{9F17DCB5-4BCC-4BD2-A8F0-4E66B3619DED}" type="pres">
      <dgm:prSet presAssocID="{673B1587-2BF0-4785-9A73-5C38DE9D7900}" presName="Name37" presStyleLbl="parChTrans1D3" presStyleIdx="3" presStyleCnt="10"/>
      <dgm:spPr/>
      <dgm:t>
        <a:bodyPr/>
        <a:lstStyle/>
        <a:p>
          <a:endParaRPr lang="ru-RU"/>
        </a:p>
      </dgm:t>
    </dgm:pt>
    <dgm:pt modelId="{61485A0F-53EC-4FC4-9D36-9B5EDB73A2DB}" type="pres">
      <dgm:prSet presAssocID="{81576717-1B64-4EFC-B86E-E37E944D0CFA}" presName="hierRoot2" presStyleCnt="0">
        <dgm:presLayoutVars>
          <dgm:hierBranch val="init"/>
        </dgm:presLayoutVars>
      </dgm:prSet>
      <dgm:spPr/>
    </dgm:pt>
    <dgm:pt modelId="{650DBD99-E739-4FCF-85A9-B842E3C81EF3}" type="pres">
      <dgm:prSet presAssocID="{81576717-1B64-4EFC-B86E-E37E944D0CFA}" presName="rootComposite" presStyleCnt="0"/>
      <dgm:spPr/>
    </dgm:pt>
    <dgm:pt modelId="{71ACB67C-2534-454D-A038-33D3149624A8}" type="pres">
      <dgm:prSet presAssocID="{81576717-1B64-4EFC-B86E-E37E944D0CFA}" presName="rootText" presStyleLbl="node3" presStyleIdx="3" presStyleCnt="10" custScaleX="278391" custScaleY="70845" custLinFactY="-1133" custLinFactNeighborX="-10683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D605D4A-21C5-4235-88F5-53553C154016}" type="pres">
      <dgm:prSet presAssocID="{81576717-1B64-4EFC-B86E-E37E944D0CFA}" presName="rootConnector" presStyleLbl="node3" presStyleIdx="3" presStyleCnt="10"/>
      <dgm:spPr/>
      <dgm:t>
        <a:bodyPr/>
        <a:lstStyle/>
        <a:p>
          <a:endParaRPr lang="ru-RU"/>
        </a:p>
      </dgm:t>
    </dgm:pt>
    <dgm:pt modelId="{B2C99AF1-F8BE-4296-86D1-A69170E590BA}" type="pres">
      <dgm:prSet presAssocID="{81576717-1B64-4EFC-B86E-E37E944D0CFA}" presName="hierChild4" presStyleCnt="0"/>
      <dgm:spPr/>
    </dgm:pt>
    <dgm:pt modelId="{0033B585-758F-4AC0-A2E3-D2D08EDDF71E}" type="pres">
      <dgm:prSet presAssocID="{81576717-1B64-4EFC-B86E-E37E944D0CFA}" presName="hierChild5" presStyleCnt="0"/>
      <dgm:spPr/>
    </dgm:pt>
    <dgm:pt modelId="{6292ECD4-4C4A-4A2E-B2F8-61B5EF20F4F9}" type="pres">
      <dgm:prSet presAssocID="{3DFCDEA6-FBDB-4D68-8D9D-A847D96DADC6}" presName="Name37" presStyleLbl="parChTrans1D3" presStyleIdx="4" presStyleCnt="10"/>
      <dgm:spPr/>
      <dgm:t>
        <a:bodyPr/>
        <a:lstStyle/>
        <a:p>
          <a:endParaRPr lang="ru-RU"/>
        </a:p>
      </dgm:t>
    </dgm:pt>
    <dgm:pt modelId="{E8709416-288B-481E-81D3-E4C7B7014C40}" type="pres">
      <dgm:prSet presAssocID="{DA003421-3B7B-4846-9162-DD73E6163964}" presName="hierRoot2" presStyleCnt="0">
        <dgm:presLayoutVars>
          <dgm:hierBranch val="init"/>
        </dgm:presLayoutVars>
      </dgm:prSet>
      <dgm:spPr/>
    </dgm:pt>
    <dgm:pt modelId="{1B5E8BD7-1E78-4D42-8BA1-E5BAD1D5205F}" type="pres">
      <dgm:prSet presAssocID="{DA003421-3B7B-4846-9162-DD73E6163964}" presName="rootComposite" presStyleCnt="0"/>
      <dgm:spPr/>
    </dgm:pt>
    <dgm:pt modelId="{9E183462-EDD8-4F73-9209-AAEAF5C3E663}" type="pres">
      <dgm:prSet presAssocID="{DA003421-3B7B-4846-9162-DD73E6163964}" presName="rootText" presStyleLbl="node3" presStyleIdx="4" presStyleCnt="10" custScaleX="278218" custScaleY="62141" custLinFactY="-32899" custLinFactNeighborX="-10297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11E981D-DCFA-48DB-9457-AA3EF34934EB}" type="pres">
      <dgm:prSet presAssocID="{DA003421-3B7B-4846-9162-DD73E6163964}" presName="rootConnector" presStyleLbl="node3" presStyleIdx="4" presStyleCnt="10"/>
      <dgm:spPr/>
      <dgm:t>
        <a:bodyPr/>
        <a:lstStyle/>
        <a:p>
          <a:endParaRPr lang="ru-RU"/>
        </a:p>
      </dgm:t>
    </dgm:pt>
    <dgm:pt modelId="{CAAC69E8-6686-407F-BA65-5DAD73A643C9}" type="pres">
      <dgm:prSet presAssocID="{DA003421-3B7B-4846-9162-DD73E6163964}" presName="hierChild4" presStyleCnt="0"/>
      <dgm:spPr/>
    </dgm:pt>
    <dgm:pt modelId="{3ECE9B15-962B-4B9F-A2EF-382DD8948254}" type="pres">
      <dgm:prSet presAssocID="{DA003421-3B7B-4846-9162-DD73E6163964}" presName="hierChild5" presStyleCnt="0"/>
      <dgm:spPr/>
    </dgm:pt>
    <dgm:pt modelId="{DC93E772-8378-47BE-811A-B5F0E0CCC3D0}" type="pres">
      <dgm:prSet presAssocID="{54773651-FE74-4ECE-BF40-CBF9D72CB20D}" presName="Name37" presStyleLbl="parChTrans1D3" presStyleIdx="5" presStyleCnt="10"/>
      <dgm:spPr/>
      <dgm:t>
        <a:bodyPr/>
        <a:lstStyle/>
        <a:p>
          <a:endParaRPr lang="ru-RU"/>
        </a:p>
      </dgm:t>
    </dgm:pt>
    <dgm:pt modelId="{E0AEDCF7-AECC-436E-ACB6-A2F8FF6FB072}" type="pres">
      <dgm:prSet presAssocID="{60DDCD64-CB01-4AC7-8D95-CE037571DE34}" presName="hierRoot2" presStyleCnt="0">
        <dgm:presLayoutVars>
          <dgm:hierBranch val="init"/>
        </dgm:presLayoutVars>
      </dgm:prSet>
      <dgm:spPr/>
    </dgm:pt>
    <dgm:pt modelId="{260AEEE8-689B-41CD-8984-336F4EEFF6A6}" type="pres">
      <dgm:prSet presAssocID="{60DDCD64-CB01-4AC7-8D95-CE037571DE34}" presName="rootComposite" presStyleCnt="0"/>
      <dgm:spPr/>
    </dgm:pt>
    <dgm:pt modelId="{98515A3D-8E66-4763-8F48-C8BDE3A161AF}" type="pres">
      <dgm:prSet presAssocID="{60DDCD64-CB01-4AC7-8D95-CE037571DE34}" presName="rootText" presStyleLbl="node3" presStyleIdx="5" presStyleCnt="10" custScaleX="278426" custScaleY="99961" custLinFactY="-62429" custLinFactNeighborX="-10365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996553D-8536-48B9-A484-C5CBE3DE57C8}" type="pres">
      <dgm:prSet presAssocID="{60DDCD64-CB01-4AC7-8D95-CE037571DE34}" presName="rootConnector" presStyleLbl="node3" presStyleIdx="5" presStyleCnt="10"/>
      <dgm:spPr/>
      <dgm:t>
        <a:bodyPr/>
        <a:lstStyle/>
        <a:p>
          <a:endParaRPr lang="ru-RU"/>
        </a:p>
      </dgm:t>
    </dgm:pt>
    <dgm:pt modelId="{E1CAD3F9-7BB3-4AE7-9206-6F2A6465014A}" type="pres">
      <dgm:prSet presAssocID="{60DDCD64-CB01-4AC7-8D95-CE037571DE34}" presName="hierChild4" presStyleCnt="0"/>
      <dgm:spPr/>
    </dgm:pt>
    <dgm:pt modelId="{23D585D7-A7BC-4B4F-9CE2-3BC7CE7BB02D}" type="pres">
      <dgm:prSet presAssocID="{60DDCD64-CB01-4AC7-8D95-CE037571DE34}" presName="hierChild5" presStyleCnt="0"/>
      <dgm:spPr/>
    </dgm:pt>
    <dgm:pt modelId="{DE08C6CC-7D1E-4935-A871-069927166AA7}" type="pres">
      <dgm:prSet presAssocID="{A351DC4D-577D-402E-88D9-DA0A88E8998F}" presName="hierChild5" presStyleCnt="0"/>
      <dgm:spPr/>
    </dgm:pt>
    <dgm:pt modelId="{20C27B2D-2A7B-4443-B449-B6CB83592EDF}" type="pres">
      <dgm:prSet presAssocID="{EB9F4ED1-0E34-488E-8771-1C3B2A06CC70}" presName="Name37" presStyleLbl="parChTrans1D2" presStyleIdx="1" presStyleCnt="2"/>
      <dgm:spPr/>
      <dgm:t>
        <a:bodyPr/>
        <a:lstStyle/>
        <a:p>
          <a:endParaRPr lang="ru-RU"/>
        </a:p>
      </dgm:t>
    </dgm:pt>
    <dgm:pt modelId="{77110FCA-87BD-4A1C-9E31-E8A710FBF5B1}" type="pres">
      <dgm:prSet presAssocID="{8A20D3AF-A502-4EBD-85BE-E41F7DD62157}" presName="hierRoot2" presStyleCnt="0">
        <dgm:presLayoutVars>
          <dgm:hierBranch val="init"/>
        </dgm:presLayoutVars>
      </dgm:prSet>
      <dgm:spPr/>
    </dgm:pt>
    <dgm:pt modelId="{FEF42440-580D-46C0-836D-499033C242DA}" type="pres">
      <dgm:prSet presAssocID="{8A20D3AF-A502-4EBD-85BE-E41F7DD62157}" presName="rootComposite" presStyleCnt="0"/>
      <dgm:spPr/>
    </dgm:pt>
    <dgm:pt modelId="{8299E811-81D8-46A7-B7AF-9EAEE8D62F52}" type="pres">
      <dgm:prSet presAssocID="{8A20D3AF-A502-4EBD-85BE-E41F7DD62157}" presName="rootText" presStyleLbl="node2" presStyleIdx="1" presStyleCnt="2" custScaleX="208528" custScaleY="51764" custLinFactNeighborX="43683" custLinFactNeighborY="60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8F1832-F03E-44A1-9CE0-EC0C748D8DE7}" type="pres">
      <dgm:prSet presAssocID="{8A20D3AF-A502-4EBD-85BE-E41F7DD62157}" presName="rootConnector" presStyleLbl="node2" presStyleIdx="1" presStyleCnt="2"/>
      <dgm:spPr/>
      <dgm:t>
        <a:bodyPr/>
        <a:lstStyle/>
        <a:p>
          <a:endParaRPr lang="ru-RU"/>
        </a:p>
      </dgm:t>
    </dgm:pt>
    <dgm:pt modelId="{ACE01BA4-1F50-4143-B831-9BF260EC211F}" type="pres">
      <dgm:prSet presAssocID="{8A20D3AF-A502-4EBD-85BE-E41F7DD62157}" presName="hierChild4" presStyleCnt="0"/>
      <dgm:spPr/>
    </dgm:pt>
    <dgm:pt modelId="{3A8ED291-B525-4CB0-95D3-1C40D0669AA0}" type="pres">
      <dgm:prSet presAssocID="{4F4505E2-6C8B-4B24-8EEC-9A610B245100}" presName="Name37" presStyleLbl="parChTrans1D3" presStyleIdx="6" presStyleCnt="10"/>
      <dgm:spPr/>
      <dgm:t>
        <a:bodyPr/>
        <a:lstStyle/>
        <a:p>
          <a:endParaRPr lang="ru-RU"/>
        </a:p>
      </dgm:t>
    </dgm:pt>
    <dgm:pt modelId="{B7A47918-0D9D-4B11-91A7-D0D6C6E455B2}" type="pres">
      <dgm:prSet presAssocID="{AB009A38-AD07-43A6-A1D6-A920DB42655F}" presName="hierRoot2" presStyleCnt="0">
        <dgm:presLayoutVars>
          <dgm:hierBranch val="init"/>
        </dgm:presLayoutVars>
      </dgm:prSet>
      <dgm:spPr/>
    </dgm:pt>
    <dgm:pt modelId="{24AE0E77-C73E-4F16-8C12-2C457D84B7C2}" type="pres">
      <dgm:prSet presAssocID="{AB009A38-AD07-43A6-A1D6-A920DB42655F}" presName="rootComposite" presStyleCnt="0"/>
      <dgm:spPr/>
    </dgm:pt>
    <dgm:pt modelId="{A0D0E2D0-D553-4B00-9E9A-5B0FE3FEB704}" type="pres">
      <dgm:prSet presAssocID="{AB009A38-AD07-43A6-A1D6-A920DB42655F}" presName="rootText" presStyleLbl="node3" presStyleIdx="6" presStyleCnt="10" custScaleX="211765" custScaleY="53803" custLinFactNeighborX="26139" custLinFactNeighborY="-253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DFD3F6F-1E0F-4653-A082-4B6A1618E3F1}" type="pres">
      <dgm:prSet presAssocID="{AB009A38-AD07-43A6-A1D6-A920DB42655F}" presName="rootConnector" presStyleLbl="node3" presStyleIdx="6" presStyleCnt="10"/>
      <dgm:spPr/>
      <dgm:t>
        <a:bodyPr/>
        <a:lstStyle/>
        <a:p>
          <a:endParaRPr lang="ru-RU"/>
        </a:p>
      </dgm:t>
    </dgm:pt>
    <dgm:pt modelId="{839683C9-C4E9-4AB2-925A-0B461792DD81}" type="pres">
      <dgm:prSet presAssocID="{AB009A38-AD07-43A6-A1D6-A920DB42655F}" presName="hierChild4" presStyleCnt="0"/>
      <dgm:spPr/>
    </dgm:pt>
    <dgm:pt modelId="{A45C3B17-FE72-4BB4-8892-06F6E348CAD0}" type="pres">
      <dgm:prSet presAssocID="{AB009A38-AD07-43A6-A1D6-A920DB42655F}" presName="hierChild5" presStyleCnt="0"/>
      <dgm:spPr/>
    </dgm:pt>
    <dgm:pt modelId="{0B0E615A-0837-4897-8E54-21423C5AF82F}" type="pres">
      <dgm:prSet presAssocID="{8E88F6FF-9FA8-4C30-9374-3A65B4F2DE33}" presName="Name37" presStyleLbl="parChTrans1D3" presStyleIdx="7" presStyleCnt="10"/>
      <dgm:spPr/>
      <dgm:t>
        <a:bodyPr/>
        <a:lstStyle/>
        <a:p>
          <a:endParaRPr lang="ru-RU"/>
        </a:p>
      </dgm:t>
    </dgm:pt>
    <dgm:pt modelId="{1AE5BF24-8C8C-4F06-B32C-B07F7F8BFE67}" type="pres">
      <dgm:prSet presAssocID="{02D38898-3D9A-40F2-ACB6-157A5571BC71}" presName="hierRoot2" presStyleCnt="0">
        <dgm:presLayoutVars>
          <dgm:hierBranch val="init"/>
        </dgm:presLayoutVars>
      </dgm:prSet>
      <dgm:spPr/>
    </dgm:pt>
    <dgm:pt modelId="{4282994E-FBB6-4263-81FE-EE84A486E8E9}" type="pres">
      <dgm:prSet presAssocID="{02D38898-3D9A-40F2-ACB6-157A5571BC71}" presName="rootComposite" presStyleCnt="0"/>
      <dgm:spPr/>
    </dgm:pt>
    <dgm:pt modelId="{584883DA-23E3-447E-942B-DB256F6F3432}" type="pres">
      <dgm:prSet presAssocID="{02D38898-3D9A-40F2-ACB6-157A5571BC71}" presName="rootText" presStyleLbl="node3" presStyleIdx="7" presStyleCnt="10" custScaleX="211765" custScaleY="54742" custLinFactNeighborX="26607" custLinFactNeighborY="-545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D27BE4-F33F-4636-B4FC-F9A686588F2D}" type="pres">
      <dgm:prSet presAssocID="{02D38898-3D9A-40F2-ACB6-157A5571BC71}" presName="rootConnector" presStyleLbl="node3" presStyleIdx="7" presStyleCnt="10"/>
      <dgm:spPr/>
      <dgm:t>
        <a:bodyPr/>
        <a:lstStyle/>
        <a:p>
          <a:endParaRPr lang="ru-RU"/>
        </a:p>
      </dgm:t>
    </dgm:pt>
    <dgm:pt modelId="{BAB79CFF-C71C-4B8D-AF6C-DC41282D0D91}" type="pres">
      <dgm:prSet presAssocID="{02D38898-3D9A-40F2-ACB6-157A5571BC71}" presName="hierChild4" presStyleCnt="0"/>
      <dgm:spPr/>
    </dgm:pt>
    <dgm:pt modelId="{D4023651-3179-4A02-9265-C35473C7C34A}" type="pres">
      <dgm:prSet presAssocID="{02D38898-3D9A-40F2-ACB6-157A5571BC71}" presName="hierChild5" presStyleCnt="0"/>
      <dgm:spPr/>
    </dgm:pt>
    <dgm:pt modelId="{8DEC340A-4F1C-46DA-A326-810B224894DD}" type="pres">
      <dgm:prSet presAssocID="{6D90B3F3-53AB-489C-AE45-254F5655F3AE}" presName="Name37" presStyleLbl="parChTrans1D3" presStyleIdx="8" presStyleCnt="10"/>
      <dgm:spPr/>
      <dgm:t>
        <a:bodyPr/>
        <a:lstStyle/>
        <a:p>
          <a:endParaRPr lang="ru-RU"/>
        </a:p>
      </dgm:t>
    </dgm:pt>
    <dgm:pt modelId="{3182F213-E13E-4CE4-9CCD-A1E0E03AC21A}" type="pres">
      <dgm:prSet presAssocID="{120419B0-FDE0-4697-BC19-2501CD55E802}" presName="hierRoot2" presStyleCnt="0">
        <dgm:presLayoutVars>
          <dgm:hierBranch val="init"/>
        </dgm:presLayoutVars>
      </dgm:prSet>
      <dgm:spPr/>
    </dgm:pt>
    <dgm:pt modelId="{63A8E885-3537-43AF-BC58-46CAEE1122C2}" type="pres">
      <dgm:prSet presAssocID="{120419B0-FDE0-4697-BC19-2501CD55E802}" presName="rootComposite" presStyleCnt="0"/>
      <dgm:spPr/>
    </dgm:pt>
    <dgm:pt modelId="{5852423F-2E0D-47E1-AB2E-416616758B77}" type="pres">
      <dgm:prSet presAssocID="{120419B0-FDE0-4697-BC19-2501CD55E802}" presName="rootText" presStyleLbl="node3" presStyleIdx="8" presStyleCnt="10" custScaleX="210685" custScaleY="52382" custLinFactNeighborX="27718" custLinFactNeighborY="-858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C814A6B-3576-4130-B7F3-5357EAAB7EEE}" type="pres">
      <dgm:prSet presAssocID="{120419B0-FDE0-4697-BC19-2501CD55E802}" presName="rootConnector" presStyleLbl="node3" presStyleIdx="8" presStyleCnt="10"/>
      <dgm:spPr/>
      <dgm:t>
        <a:bodyPr/>
        <a:lstStyle/>
        <a:p>
          <a:endParaRPr lang="ru-RU"/>
        </a:p>
      </dgm:t>
    </dgm:pt>
    <dgm:pt modelId="{8F1EECF7-2E85-44ED-9308-9C80B64374EA}" type="pres">
      <dgm:prSet presAssocID="{120419B0-FDE0-4697-BC19-2501CD55E802}" presName="hierChild4" presStyleCnt="0"/>
      <dgm:spPr/>
    </dgm:pt>
    <dgm:pt modelId="{3C5850A9-3147-4002-A297-4C5A539A6DCF}" type="pres">
      <dgm:prSet presAssocID="{120419B0-FDE0-4697-BC19-2501CD55E802}" presName="hierChild5" presStyleCnt="0"/>
      <dgm:spPr/>
    </dgm:pt>
    <dgm:pt modelId="{401FF32C-1714-48DD-BE23-9A069C5EA84F}" type="pres">
      <dgm:prSet presAssocID="{441B4F00-CE60-4F1C-BEE2-015DEE8E6BB6}" presName="Name37" presStyleLbl="parChTrans1D3" presStyleIdx="9" presStyleCnt="10"/>
      <dgm:spPr/>
      <dgm:t>
        <a:bodyPr/>
        <a:lstStyle/>
        <a:p>
          <a:endParaRPr lang="ru-RU"/>
        </a:p>
      </dgm:t>
    </dgm:pt>
    <dgm:pt modelId="{9BE2E166-13CF-497A-B137-B64C8A1DE345}" type="pres">
      <dgm:prSet presAssocID="{D37E5857-900F-446C-9AD9-DAF02BB87B7F}" presName="hierRoot2" presStyleCnt="0">
        <dgm:presLayoutVars>
          <dgm:hierBranch val="init"/>
        </dgm:presLayoutVars>
      </dgm:prSet>
      <dgm:spPr/>
    </dgm:pt>
    <dgm:pt modelId="{7F8F3ECD-0F77-4E72-BE44-D923A439F36D}" type="pres">
      <dgm:prSet presAssocID="{D37E5857-900F-446C-9AD9-DAF02BB87B7F}" presName="rootComposite" presStyleCnt="0"/>
      <dgm:spPr/>
    </dgm:pt>
    <dgm:pt modelId="{7B8AD842-43EE-4E1F-AAF7-653D38E6D631}" type="pres">
      <dgm:prSet presAssocID="{D37E5857-900F-446C-9AD9-DAF02BB87B7F}" presName="rootText" presStyleLbl="node3" presStyleIdx="9" presStyleCnt="10" custScaleX="210040" custScaleY="73709" custLinFactY="-14270" custLinFactNeighborX="28383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908E793-1B47-4FE0-BB89-BF16A1213912}" type="pres">
      <dgm:prSet presAssocID="{D37E5857-900F-446C-9AD9-DAF02BB87B7F}" presName="rootConnector" presStyleLbl="node3" presStyleIdx="9" presStyleCnt="10"/>
      <dgm:spPr/>
      <dgm:t>
        <a:bodyPr/>
        <a:lstStyle/>
        <a:p>
          <a:endParaRPr lang="ru-RU"/>
        </a:p>
      </dgm:t>
    </dgm:pt>
    <dgm:pt modelId="{408A3EBA-9C96-4A40-82F7-F0F574847F81}" type="pres">
      <dgm:prSet presAssocID="{D37E5857-900F-446C-9AD9-DAF02BB87B7F}" presName="hierChild4" presStyleCnt="0"/>
      <dgm:spPr/>
    </dgm:pt>
    <dgm:pt modelId="{16CC2FF6-2FA9-42C1-9D34-46721A632420}" type="pres">
      <dgm:prSet presAssocID="{D37E5857-900F-446C-9AD9-DAF02BB87B7F}" presName="hierChild5" presStyleCnt="0"/>
      <dgm:spPr/>
    </dgm:pt>
    <dgm:pt modelId="{B5F5D7EB-8236-483A-B081-1BE5B245360B}" type="pres">
      <dgm:prSet presAssocID="{8A20D3AF-A502-4EBD-85BE-E41F7DD62157}" presName="hierChild5" presStyleCnt="0"/>
      <dgm:spPr/>
    </dgm:pt>
    <dgm:pt modelId="{E80AA183-2D35-4F16-8B29-C0F3FB0FE37F}" type="pres">
      <dgm:prSet presAssocID="{D30C058B-A03B-4C66-9EA0-88BB79773DC5}" presName="hierChild3" presStyleCnt="0"/>
      <dgm:spPr/>
    </dgm:pt>
  </dgm:ptLst>
  <dgm:cxnLst>
    <dgm:cxn modelId="{377EF6E8-A660-486A-8A70-E8DDAB24E52F}" type="presOf" srcId="{54773651-FE74-4ECE-BF40-CBF9D72CB20D}" destId="{DC93E772-8378-47BE-811A-B5F0E0CCC3D0}" srcOrd="0" destOrd="0" presId="urn:microsoft.com/office/officeart/2005/8/layout/orgChart1"/>
    <dgm:cxn modelId="{4F5D7BB6-3CAC-412D-B924-53D43F5B81C4}" type="presOf" srcId="{8A20D3AF-A502-4EBD-85BE-E41F7DD62157}" destId="{8299E811-81D8-46A7-B7AF-9EAEE8D62F52}" srcOrd="0" destOrd="0" presId="urn:microsoft.com/office/officeart/2005/8/layout/orgChart1"/>
    <dgm:cxn modelId="{ADBCD912-36F8-4370-9A87-38CC0CF4DC37}" type="presOf" srcId="{A351DC4D-577D-402E-88D9-DA0A88E8998F}" destId="{4452273D-F885-4020-847B-3EE050991257}" srcOrd="1" destOrd="0" presId="urn:microsoft.com/office/officeart/2005/8/layout/orgChart1"/>
    <dgm:cxn modelId="{1BBC5BC3-014C-438F-BD74-083B0898762F}" type="presOf" srcId="{4F4505E2-6C8B-4B24-8EEC-9A610B245100}" destId="{3A8ED291-B525-4CB0-95D3-1C40D0669AA0}" srcOrd="0" destOrd="0" presId="urn:microsoft.com/office/officeart/2005/8/layout/orgChart1"/>
    <dgm:cxn modelId="{06632610-7245-490A-A7B1-D1118203A9FF}" type="presOf" srcId="{AB009A38-AD07-43A6-A1D6-A920DB42655F}" destId="{DDFD3F6F-1E0F-4653-A082-4B6A1618E3F1}" srcOrd="1" destOrd="0" presId="urn:microsoft.com/office/officeart/2005/8/layout/orgChart1"/>
    <dgm:cxn modelId="{040DE0B6-4C7B-4713-93C2-09C1C8C65E29}" type="presOf" srcId="{50D5B69B-9DE6-4EE1-AD01-EBDA9E4AB9E1}" destId="{0B113CBC-06F5-4ADA-9C67-130A97375361}" srcOrd="0" destOrd="0" presId="urn:microsoft.com/office/officeart/2005/8/layout/orgChart1"/>
    <dgm:cxn modelId="{8B31BC5F-4294-4C21-B284-0CFDC1EDD624}" srcId="{A351DC4D-577D-402E-88D9-DA0A88E8998F}" destId="{60DDCD64-CB01-4AC7-8D95-CE037571DE34}" srcOrd="5" destOrd="0" parTransId="{54773651-FE74-4ECE-BF40-CBF9D72CB20D}" sibTransId="{5B7379D6-40D0-4048-A2B7-C23B8832F69A}"/>
    <dgm:cxn modelId="{26A9D656-E3CF-4DCD-8F53-73DB9C3845E3}" type="presOf" srcId="{A351DC4D-577D-402E-88D9-DA0A88E8998F}" destId="{26A1A008-F186-460D-A620-2C1FB98DC142}" srcOrd="0" destOrd="0" presId="urn:microsoft.com/office/officeart/2005/8/layout/orgChart1"/>
    <dgm:cxn modelId="{E5FF946D-89F3-4105-8589-F96EEE6FEC36}" type="presOf" srcId="{43A5A1C9-E506-40FA-911C-534213727776}" destId="{B7D8930E-E359-4242-B2EF-B1FDB5BA8611}" srcOrd="0" destOrd="0" presId="urn:microsoft.com/office/officeart/2005/8/layout/orgChart1"/>
    <dgm:cxn modelId="{6DF35E3B-824D-49C6-8148-8B0557E0D6FC}" type="presOf" srcId="{144E1AB7-831D-412A-A6F1-FA53DB38E011}" destId="{B42D5C8B-42F1-41FA-8246-9ADD8C2E642C}" srcOrd="0" destOrd="0" presId="urn:microsoft.com/office/officeart/2005/8/layout/orgChart1"/>
    <dgm:cxn modelId="{3AC968DC-D717-4257-99C9-A134EB4A1E5D}" type="presOf" srcId="{D30C058B-A03B-4C66-9EA0-88BB79773DC5}" destId="{3295AA9F-24C2-4060-B35A-F5B8B5896C9C}" srcOrd="0" destOrd="0" presId="urn:microsoft.com/office/officeart/2005/8/layout/orgChart1"/>
    <dgm:cxn modelId="{8C528287-7346-41D9-B9C0-7F4DE1E8C47F}" srcId="{8A20D3AF-A502-4EBD-85BE-E41F7DD62157}" destId="{D37E5857-900F-446C-9AD9-DAF02BB87B7F}" srcOrd="3" destOrd="0" parTransId="{441B4F00-CE60-4F1C-BEE2-015DEE8E6BB6}" sibTransId="{FAEDAAB3-B65D-4EEF-94F8-D22903F42FCF}"/>
    <dgm:cxn modelId="{7949F6FC-232A-45E8-B3BC-5FAF902868CE}" srcId="{A351DC4D-577D-402E-88D9-DA0A88E8998F}" destId="{E991CEBB-CDF8-48AF-8570-E75D72531F7C}" srcOrd="1" destOrd="0" parTransId="{4524B132-0D09-405A-8D59-430325E46F46}" sibTransId="{3468C5FC-D1A5-450E-B29B-440666376D6A}"/>
    <dgm:cxn modelId="{512E2E57-F4E1-44BE-BB26-F6478FE00F1F}" srcId="{D30C058B-A03B-4C66-9EA0-88BB79773DC5}" destId="{8A20D3AF-A502-4EBD-85BE-E41F7DD62157}" srcOrd="1" destOrd="0" parTransId="{EB9F4ED1-0E34-488E-8771-1C3B2A06CC70}" sibTransId="{EC9A6A4F-80F0-496D-AF85-A07208478A0D}"/>
    <dgm:cxn modelId="{4CEF3547-F62F-417C-8F9B-A9CA0D3E2679}" type="presOf" srcId="{4E089513-949D-468B-81E9-17B37A3098D9}" destId="{A78B05AF-E558-4C33-89D2-4BAA9B0BAA98}" srcOrd="0" destOrd="0" presId="urn:microsoft.com/office/officeart/2005/8/layout/orgChart1"/>
    <dgm:cxn modelId="{F5161360-1541-474D-AEFD-F6593F66041E}" type="presOf" srcId="{02D38898-3D9A-40F2-ACB6-157A5571BC71}" destId="{05D27BE4-F33F-4636-B4FC-F9A686588F2D}" srcOrd="1" destOrd="0" presId="urn:microsoft.com/office/officeart/2005/8/layout/orgChart1"/>
    <dgm:cxn modelId="{1D2369C2-2A1A-4521-9FEC-40726A2AD77B}" srcId="{144E1AB7-831D-412A-A6F1-FA53DB38E011}" destId="{D30C058B-A03B-4C66-9EA0-88BB79773DC5}" srcOrd="0" destOrd="0" parTransId="{2A0606F2-998B-4A3E-A025-7500480A437B}" sibTransId="{AF56E915-F88F-45A1-96AA-63F1A9B6A157}"/>
    <dgm:cxn modelId="{C2E58076-BE6C-4037-90F5-00F13493C8A3}" type="presOf" srcId="{120419B0-FDE0-4697-BC19-2501CD55E802}" destId="{BC814A6B-3576-4130-B7F3-5357EAAB7EEE}" srcOrd="1" destOrd="0" presId="urn:microsoft.com/office/officeart/2005/8/layout/orgChart1"/>
    <dgm:cxn modelId="{ADCBA6D3-2DD3-420B-8367-DF79BC76037D}" type="presOf" srcId="{673B1587-2BF0-4785-9A73-5C38DE9D7900}" destId="{9F17DCB5-4BCC-4BD2-A8F0-4E66B3619DED}" srcOrd="0" destOrd="0" presId="urn:microsoft.com/office/officeart/2005/8/layout/orgChart1"/>
    <dgm:cxn modelId="{8B66ADAA-D86B-44CD-AE18-238F0F0A503C}" type="presOf" srcId="{EB9F4ED1-0E34-488E-8771-1C3B2A06CC70}" destId="{20C27B2D-2A7B-4443-B449-B6CB83592EDF}" srcOrd="0" destOrd="0" presId="urn:microsoft.com/office/officeart/2005/8/layout/orgChart1"/>
    <dgm:cxn modelId="{C07B7B85-47F4-43C0-A457-91F5A7903FAD}" type="presOf" srcId="{50D5B69B-9DE6-4EE1-AD01-EBDA9E4AB9E1}" destId="{FA95CF77-13D4-4B1C-AB48-5DDA10A9EBF8}" srcOrd="1" destOrd="0" presId="urn:microsoft.com/office/officeart/2005/8/layout/orgChart1"/>
    <dgm:cxn modelId="{E584F099-2FCE-4313-A6FE-17A01AEEDA7A}" type="presOf" srcId="{60DDCD64-CB01-4AC7-8D95-CE037571DE34}" destId="{98515A3D-8E66-4763-8F48-C8BDE3A161AF}" srcOrd="0" destOrd="0" presId="urn:microsoft.com/office/officeart/2005/8/layout/orgChart1"/>
    <dgm:cxn modelId="{19F595F8-A861-4AC7-B642-7AC14DC579F4}" type="presOf" srcId="{8A20D3AF-A502-4EBD-85BE-E41F7DD62157}" destId="{468F1832-F03E-44A1-9CE0-EC0C748D8DE7}" srcOrd="1" destOrd="0" presId="urn:microsoft.com/office/officeart/2005/8/layout/orgChart1"/>
    <dgm:cxn modelId="{487738B2-84C6-468B-AB72-8B83B230FF93}" srcId="{8A20D3AF-A502-4EBD-85BE-E41F7DD62157}" destId="{120419B0-FDE0-4697-BC19-2501CD55E802}" srcOrd="2" destOrd="0" parTransId="{6D90B3F3-53AB-489C-AE45-254F5655F3AE}" sibTransId="{0C0DAD36-6BED-4676-82C7-1489E0E4765D}"/>
    <dgm:cxn modelId="{6EBDCC11-8E0F-421F-BFA4-E9EF6109E1B1}" type="presOf" srcId="{120419B0-FDE0-4697-BC19-2501CD55E802}" destId="{5852423F-2E0D-47E1-AB2E-416616758B77}" srcOrd="0" destOrd="0" presId="urn:microsoft.com/office/officeart/2005/8/layout/orgChart1"/>
    <dgm:cxn modelId="{B5858B51-8058-4443-BFBB-E73299E2424A}" type="presOf" srcId="{F19E80A5-DF7F-4062-9DB1-3F50CD807971}" destId="{2374F3D6-95CA-424B-88C5-9BB5FE8A61DD}" srcOrd="0" destOrd="0" presId="urn:microsoft.com/office/officeart/2005/8/layout/orgChart1"/>
    <dgm:cxn modelId="{3444DF49-7468-4AFA-A39B-97F9BB6EC1C6}" type="presOf" srcId="{D37E5857-900F-446C-9AD9-DAF02BB87B7F}" destId="{8908E793-1B47-4FE0-BB89-BF16A1213912}" srcOrd="1" destOrd="0" presId="urn:microsoft.com/office/officeart/2005/8/layout/orgChart1"/>
    <dgm:cxn modelId="{62B56F8C-7633-4D7B-8AA1-73F5E021290F}" type="presOf" srcId="{E991CEBB-CDF8-48AF-8570-E75D72531F7C}" destId="{DDB45935-06AA-4DFC-A558-F5E718940FC6}" srcOrd="0" destOrd="0" presId="urn:microsoft.com/office/officeart/2005/8/layout/orgChart1"/>
    <dgm:cxn modelId="{1BAA6284-3DA8-4992-9550-DD6EABCE3977}" type="presOf" srcId="{02D38898-3D9A-40F2-ACB6-157A5571BC71}" destId="{584883DA-23E3-447E-942B-DB256F6F3432}" srcOrd="0" destOrd="0" presId="urn:microsoft.com/office/officeart/2005/8/layout/orgChart1"/>
    <dgm:cxn modelId="{DC096AE7-20E3-431C-AABC-F9571E60EEEF}" srcId="{A351DC4D-577D-402E-88D9-DA0A88E8998F}" destId="{F19E80A5-DF7F-4062-9DB1-3F50CD807971}" srcOrd="2" destOrd="0" parTransId="{70B7CB9B-D9DA-4129-B3AC-3E04B774738A}" sibTransId="{048C822A-3F50-4A0D-A928-781C11DB8CC1}"/>
    <dgm:cxn modelId="{F4468C5B-0A75-4D75-8AD8-95542123BC3C}" srcId="{D30C058B-A03B-4C66-9EA0-88BB79773DC5}" destId="{A351DC4D-577D-402E-88D9-DA0A88E8998F}" srcOrd="0" destOrd="0" parTransId="{43A5A1C9-E506-40FA-911C-534213727776}" sibTransId="{66A5EDCB-F23C-4311-BEF8-16C5393F7D01}"/>
    <dgm:cxn modelId="{579CCBCB-16C0-44F9-ADA2-05683E0B67CB}" srcId="{A351DC4D-577D-402E-88D9-DA0A88E8998F}" destId="{50D5B69B-9DE6-4EE1-AD01-EBDA9E4AB9E1}" srcOrd="0" destOrd="0" parTransId="{4E089513-949D-468B-81E9-17B37A3098D9}" sibTransId="{F9C69D87-C677-4E87-955D-EFF8F789316C}"/>
    <dgm:cxn modelId="{872C2B4D-9175-4DB0-85F8-0B2797A2987A}" type="presOf" srcId="{DA003421-3B7B-4846-9162-DD73E6163964}" destId="{9E183462-EDD8-4F73-9209-AAEAF5C3E663}" srcOrd="0" destOrd="0" presId="urn:microsoft.com/office/officeart/2005/8/layout/orgChart1"/>
    <dgm:cxn modelId="{BC32D29A-9E05-4954-B1BA-A83DCCFB56CB}" type="presOf" srcId="{3DFCDEA6-FBDB-4D68-8D9D-A847D96DADC6}" destId="{6292ECD4-4C4A-4A2E-B2F8-61B5EF20F4F9}" srcOrd="0" destOrd="0" presId="urn:microsoft.com/office/officeart/2005/8/layout/orgChart1"/>
    <dgm:cxn modelId="{E39CA8DB-C4DB-4C91-8E2D-4DED90EA57A1}" srcId="{8A20D3AF-A502-4EBD-85BE-E41F7DD62157}" destId="{AB009A38-AD07-43A6-A1D6-A920DB42655F}" srcOrd="0" destOrd="0" parTransId="{4F4505E2-6C8B-4B24-8EEC-9A610B245100}" sibTransId="{BB44D16F-7CE2-456E-8D7D-41588DC7AB64}"/>
    <dgm:cxn modelId="{4B7C907E-B100-4F17-B227-70F0494171EE}" type="presOf" srcId="{D30C058B-A03B-4C66-9EA0-88BB79773DC5}" destId="{46CF2B1B-BF54-45EE-90F8-32131D370919}" srcOrd="1" destOrd="0" presId="urn:microsoft.com/office/officeart/2005/8/layout/orgChart1"/>
    <dgm:cxn modelId="{8B22852C-76E1-432B-A679-839BEDBA988A}" type="presOf" srcId="{81576717-1B64-4EFC-B86E-E37E944D0CFA}" destId="{2D605D4A-21C5-4235-88F5-53553C154016}" srcOrd="1" destOrd="0" presId="urn:microsoft.com/office/officeart/2005/8/layout/orgChart1"/>
    <dgm:cxn modelId="{80CCD849-4E87-4DAB-B069-70DCF35E78AA}" type="presOf" srcId="{4524B132-0D09-405A-8D59-430325E46F46}" destId="{B340FB87-ED1F-43AC-A01A-FEF13E115D74}" srcOrd="0" destOrd="0" presId="urn:microsoft.com/office/officeart/2005/8/layout/orgChart1"/>
    <dgm:cxn modelId="{2CE8C7E2-3FAB-46F1-8216-0E81A8134E1D}" type="presOf" srcId="{DA003421-3B7B-4846-9162-DD73E6163964}" destId="{C11E981D-DCFA-48DB-9457-AA3EF34934EB}" srcOrd="1" destOrd="0" presId="urn:microsoft.com/office/officeart/2005/8/layout/orgChart1"/>
    <dgm:cxn modelId="{4CB248E6-3CC3-40EB-BA37-37F6138256A8}" srcId="{A351DC4D-577D-402E-88D9-DA0A88E8998F}" destId="{DA003421-3B7B-4846-9162-DD73E6163964}" srcOrd="4" destOrd="0" parTransId="{3DFCDEA6-FBDB-4D68-8D9D-A847D96DADC6}" sibTransId="{5248A7F7-A75B-4830-8717-F989FBFD457A}"/>
    <dgm:cxn modelId="{60F601B4-AD13-471A-B8FA-5E860E776392}" type="presOf" srcId="{D37E5857-900F-446C-9AD9-DAF02BB87B7F}" destId="{7B8AD842-43EE-4E1F-AAF7-653D38E6D631}" srcOrd="0" destOrd="0" presId="urn:microsoft.com/office/officeart/2005/8/layout/orgChart1"/>
    <dgm:cxn modelId="{D270F233-5B65-4651-A0AA-E63173636104}" type="presOf" srcId="{70B7CB9B-D9DA-4129-B3AC-3E04B774738A}" destId="{F67C458E-D85E-4227-A74A-89CB61D60EA5}" srcOrd="0" destOrd="0" presId="urn:microsoft.com/office/officeart/2005/8/layout/orgChart1"/>
    <dgm:cxn modelId="{6B36B3A0-3016-4C4F-9F10-0E4600805F68}" type="presOf" srcId="{6D90B3F3-53AB-489C-AE45-254F5655F3AE}" destId="{8DEC340A-4F1C-46DA-A326-810B224894DD}" srcOrd="0" destOrd="0" presId="urn:microsoft.com/office/officeart/2005/8/layout/orgChart1"/>
    <dgm:cxn modelId="{C382A475-A967-487D-9CD3-CB38CE4B0C35}" type="presOf" srcId="{F19E80A5-DF7F-4062-9DB1-3F50CD807971}" destId="{EB40F8F4-B8C8-47A6-8820-C5377A4F6882}" srcOrd="1" destOrd="0" presId="urn:microsoft.com/office/officeart/2005/8/layout/orgChart1"/>
    <dgm:cxn modelId="{74D42FDB-6614-4B3B-9228-735A65D7D2D5}" type="presOf" srcId="{441B4F00-CE60-4F1C-BEE2-015DEE8E6BB6}" destId="{401FF32C-1714-48DD-BE23-9A069C5EA84F}" srcOrd="0" destOrd="0" presId="urn:microsoft.com/office/officeart/2005/8/layout/orgChart1"/>
    <dgm:cxn modelId="{415116CD-100E-4D01-8BDF-E663471AC34D}" type="presOf" srcId="{8E88F6FF-9FA8-4C30-9374-3A65B4F2DE33}" destId="{0B0E615A-0837-4897-8E54-21423C5AF82F}" srcOrd="0" destOrd="0" presId="urn:microsoft.com/office/officeart/2005/8/layout/orgChart1"/>
    <dgm:cxn modelId="{F231E51C-F4E9-46B8-81E6-A568825EF930}" srcId="{8A20D3AF-A502-4EBD-85BE-E41F7DD62157}" destId="{02D38898-3D9A-40F2-ACB6-157A5571BC71}" srcOrd="1" destOrd="0" parTransId="{8E88F6FF-9FA8-4C30-9374-3A65B4F2DE33}" sibTransId="{8E99D512-C63D-4C74-9CE5-616DBD59A9D4}"/>
    <dgm:cxn modelId="{F8158221-11DA-4D79-9471-23FE698B8B2E}" type="presOf" srcId="{E991CEBB-CDF8-48AF-8570-E75D72531F7C}" destId="{8D3A8507-2887-4A0B-97AE-D0B3555C631D}" srcOrd="1" destOrd="0" presId="urn:microsoft.com/office/officeart/2005/8/layout/orgChart1"/>
    <dgm:cxn modelId="{72644F10-C07C-4676-A406-BA79D77A9613}" srcId="{A351DC4D-577D-402E-88D9-DA0A88E8998F}" destId="{81576717-1B64-4EFC-B86E-E37E944D0CFA}" srcOrd="3" destOrd="0" parTransId="{673B1587-2BF0-4785-9A73-5C38DE9D7900}" sibTransId="{7BDA9717-F1C7-425B-BE12-6ED4A562B9A1}"/>
    <dgm:cxn modelId="{1DFC9DF2-690C-4223-92B7-1AC4731CC397}" type="presOf" srcId="{81576717-1B64-4EFC-B86E-E37E944D0CFA}" destId="{71ACB67C-2534-454D-A038-33D3149624A8}" srcOrd="0" destOrd="0" presId="urn:microsoft.com/office/officeart/2005/8/layout/orgChart1"/>
    <dgm:cxn modelId="{C7A25731-CEA9-4176-95C1-61E5E84D2450}" type="presOf" srcId="{60DDCD64-CB01-4AC7-8D95-CE037571DE34}" destId="{A996553D-8536-48B9-A484-C5CBE3DE57C8}" srcOrd="1" destOrd="0" presId="urn:microsoft.com/office/officeart/2005/8/layout/orgChart1"/>
    <dgm:cxn modelId="{975C73F9-C0D6-404D-B6B7-390E6B886889}" type="presOf" srcId="{AB009A38-AD07-43A6-A1D6-A920DB42655F}" destId="{A0D0E2D0-D553-4B00-9E9A-5B0FE3FEB704}" srcOrd="0" destOrd="0" presId="urn:microsoft.com/office/officeart/2005/8/layout/orgChart1"/>
    <dgm:cxn modelId="{1259B90B-E037-4730-B1CF-CC837C7498C1}" type="presParOf" srcId="{B42D5C8B-42F1-41FA-8246-9ADD8C2E642C}" destId="{80B3714C-5B74-4699-BDA8-A8262C86D101}" srcOrd="0" destOrd="0" presId="urn:microsoft.com/office/officeart/2005/8/layout/orgChart1"/>
    <dgm:cxn modelId="{DE8EFE9B-78FF-4595-9618-A603D794FD7B}" type="presParOf" srcId="{80B3714C-5B74-4699-BDA8-A8262C86D101}" destId="{D9C4BC27-FD7B-4697-9EA3-86EE28618C32}" srcOrd="0" destOrd="0" presId="urn:microsoft.com/office/officeart/2005/8/layout/orgChart1"/>
    <dgm:cxn modelId="{F4C7B3B0-4E44-4659-8FFA-E93E0BB85E9D}" type="presParOf" srcId="{D9C4BC27-FD7B-4697-9EA3-86EE28618C32}" destId="{3295AA9F-24C2-4060-B35A-F5B8B5896C9C}" srcOrd="0" destOrd="0" presId="urn:microsoft.com/office/officeart/2005/8/layout/orgChart1"/>
    <dgm:cxn modelId="{D776ED9B-6A1A-4E5E-8F89-C01448B76B01}" type="presParOf" srcId="{D9C4BC27-FD7B-4697-9EA3-86EE28618C32}" destId="{46CF2B1B-BF54-45EE-90F8-32131D370919}" srcOrd="1" destOrd="0" presId="urn:microsoft.com/office/officeart/2005/8/layout/orgChart1"/>
    <dgm:cxn modelId="{DDA41C75-870E-4CA6-8AEB-7BDAA0636DFF}" type="presParOf" srcId="{80B3714C-5B74-4699-BDA8-A8262C86D101}" destId="{FB9CF303-504B-4A8D-A6FB-A5438D3A03D9}" srcOrd="1" destOrd="0" presId="urn:microsoft.com/office/officeart/2005/8/layout/orgChart1"/>
    <dgm:cxn modelId="{311E92EA-9C67-4EDA-B208-9573C702EE6F}" type="presParOf" srcId="{FB9CF303-504B-4A8D-A6FB-A5438D3A03D9}" destId="{B7D8930E-E359-4242-B2EF-B1FDB5BA8611}" srcOrd="0" destOrd="0" presId="urn:microsoft.com/office/officeart/2005/8/layout/orgChart1"/>
    <dgm:cxn modelId="{5C608DB1-B07B-4AB1-901F-9494E8CD01AE}" type="presParOf" srcId="{FB9CF303-504B-4A8D-A6FB-A5438D3A03D9}" destId="{B7C96A19-2475-4276-8AB4-CC50BA7D164D}" srcOrd="1" destOrd="0" presId="urn:microsoft.com/office/officeart/2005/8/layout/orgChart1"/>
    <dgm:cxn modelId="{C1BB29D2-28E3-4EE0-A734-53947639F7D0}" type="presParOf" srcId="{B7C96A19-2475-4276-8AB4-CC50BA7D164D}" destId="{50B75403-277C-4758-990E-E8CB0C836927}" srcOrd="0" destOrd="0" presId="urn:microsoft.com/office/officeart/2005/8/layout/orgChart1"/>
    <dgm:cxn modelId="{66C5ACCF-F03B-465E-9337-37861B06B00E}" type="presParOf" srcId="{50B75403-277C-4758-990E-E8CB0C836927}" destId="{26A1A008-F186-460D-A620-2C1FB98DC142}" srcOrd="0" destOrd="0" presId="urn:microsoft.com/office/officeart/2005/8/layout/orgChart1"/>
    <dgm:cxn modelId="{0635D3E2-F7E8-40B7-841D-5DED59D778FE}" type="presParOf" srcId="{50B75403-277C-4758-990E-E8CB0C836927}" destId="{4452273D-F885-4020-847B-3EE050991257}" srcOrd="1" destOrd="0" presId="urn:microsoft.com/office/officeart/2005/8/layout/orgChart1"/>
    <dgm:cxn modelId="{311DDA87-BEC5-4163-BD99-F31EDF216006}" type="presParOf" srcId="{B7C96A19-2475-4276-8AB4-CC50BA7D164D}" destId="{F4790572-33D9-4301-B3AE-B760E144826C}" srcOrd="1" destOrd="0" presId="urn:microsoft.com/office/officeart/2005/8/layout/orgChart1"/>
    <dgm:cxn modelId="{7D6E9750-54A3-4759-AB45-9703AE49DD14}" type="presParOf" srcId="{F4790572-33D9-4301-B3AE-B760E144826C}" destId="{A78B05AF-E558-4C33-89D2-4BAA9B0BAA98}" srcOrd="0" destOrd="0" presId="urn:microsoft.com/office/officeart/2005/8/layout/orgChart1"/>
    <dgm:cxn modelId="{3648AE4F-1DD3-48F7-84BF-4381E2FBBDDB}" type="presParOf" srcId="{F4790572-33D9-4301-B3AE-B760E144826C}" destId="{9F357488-D32A-45CB-9E84-7B1528C88A44}" srcOrd="1" destOrd="0" presId="urn:microsoft.com/office/officeart/2005/8/layout/orgChart1"/>
    <dgm:cxn modelId="{881ABE7B-FC27-402D-A741-F0A82F9F93FC}" type="presParOf" srcId="{9F357488-D32A-45CB-9E84-7B1528C88A44}" destId="{236068AA-A88D-4E10-B55E-BFAA8700CDC8}" srcOrd="0" destOrd="0" presId="urn:microsoft.com/office/officeart/2005/8/layout/orgChart1"/>
    <dgm:cxn modelId="{D3584536-C609-4EBD-A539-C768416B40EE}" type="presParOf" srcId="{236068AA-A88D-4E10-B55E-BFAA8700CDC8}" destId="{0B113CBC-06F5-4ADA-9C67-130A97375361}" srcOrd="0" destOrd="0" presId="urn:microsoft.com/office/officeart/2005/8/layout/orgChart1"/>
    <dgm:cxn modelId="{A3FD1B0A-DDD2-4C13-BB6B-881AC86D2014}" type="presParOf" srcId="{236068AA-A88D-4E10-B55E-BFAA8700CDC8}" destId="{FA95CF77-13D4-4B1C-AB48-5DDA10A9EBF8}" srcOrd="1" destOrd="0" presId="urn:microsoft.com/office/officeart/2005/8/layout/orgChart1"/>
    <dgm:cxn modelId="{24FF68BD-BC9A-47AB-9027-087605A1867E}" type="presParOf" srcId="{9F357488-D32A-45CB-9E84-7B1528C88A44}" destId="{76F9DB61-9ADB-46AC-B333-76AE2D7731A7}" srcOrd="1" destOrd="0" presId="urn:microsoft.com/office/officeart/2005/8/layout/orgChart1"/>
    <dgm:cxn modelId="{C0BD1CB3-F16C-4A2C-B8C3-3BC57C4008FE}" type="presParOf" srcId="{9F357488-D32A-45CB-9E84-7B1528C88A44}" destId="{0DE8E8A1-7B0C-4BC0-BA7B-BAA1F5ECB793}" srcOrd="2" destOrd="0" presId="urn:microsoft.com/office/officeart/2005/8/layout/orgChart1"/>
    <dgm:cxn modelId="{3220B5C3-FDC7-423F-8B1C-8D93CF5C428C}" type="presParOf" srcId="{F4790572-33D9-4301-B3AE-B760E144826C}" destId="{B340FB87-ED1F-43AC-A01A-FEF13E115D74}" srcOrd="2" destOrd="0" presId="urn:microsoft.com/office/officeart/2005/8/layout/orgChart1"/>
    <dgm:cxn modelId="{54A9E16B-4E1A-4D16-89C2-B991B6CED05B}" type="presParOf" srcId="{F4790572-33D9-4301-B3AE-B760E144826C}" destId="{EBEF450D-1BBB-47B6-B825-BF927E181922}" srcOrd="3" destOrd="0" presId="urn:microsoft.com/office/officeart/2005/8/layout/orgChart1"/>
    <dgm:cxn modelId="{601FE9A8-C4A6-421E-B1B2-488A3B32BE9E}" type="presParOf" srcId="{EBEF450D-1BBB-47B6-B825-BF927E181922}" destId="{351F3A78-863F-4C05-98AA-0FFDBED8D0BC}" srcOrd="0" destOrd="0" presId="urn:microsoft.com/office/officeart/2005/8/layout/orgChart1"/>
    <dgm:cxn modelId="{0F352AC9-9A31-4E76-A3DD-4B0C6FB3C66C}" type="presParOf" srcId="{351F3A78-863F-4C05-98AA-0FFDBED8D0BC}" destId="{DDB45935-06AA-4DFC-A558-F5E718940FC6}" srcOrd="0" destOrd="0" presId="urn:microsoft.com/office/officeart/2005/8/layout/orgChart1"/>
    <dgm:cxn modelId="{F560E85D-667A-4C11-B4B6-24E94D73231F}" type="presParOf" srcId="{351F3A78-863F-4C05-98AA-0FFDBED8D0BC}" destId="{8D3A8507-2887-4A0B-97AE-D0B3555C631D}" srcOrd="1" destOrd="0" presId="urn:microsoft.com/office/officeart/2005/8/layout/orgChart1"/>
    <dgm:cxn modelId="{F8F6EFF1-3FBB-4F5B-B875-4D8972146DEA}" type="presParOf" srcId="{EBEF450D-1BBB-47B6-B825-BF927E181922}" destId="{E48592A6-7331-43D3-BC13-AAC771DCB9DD}" srcOrd="1" destOrd="0" presId="urn:microsoft.com/office/officeart/2005/8/layout/orgChart1"/>
    <dgm:cxn modelId="{EAE4DBCB-5A0F-4F8E-AFC9-E078762D6BDD}" type="presParOf" srcId="{EBEF450D-1BBB-47B6-B825-BF927E181922}" destId="{CD1850F9-5E31-4B6E-9ECF-E2924E9721E1}" srcOrd="2" destOrd="0" presId="urn:microsoft.com/office/officeart/2005/8/layout/orgChart1"/>
    <dgm:cxn modelId="{219D2A5B-CCCD-47D9-A3AC-00198F454413}" type="presParOf" srcId="{F4790572-33D9-4301-B3AE-B760E144826C}" destId="{F67C458E-D85E-4227-A74A-89CB61D60EA5}" srcOrd="4" destOrd="0" presId="urn:microsoft.com/office/officeart/2005/8/layout/orgChart1"/>
    <dgm:cxn modelId="{B501D58B-5C82-4DB1-83AB-67B0F5BEF6A7}" type="presParOf" srcId="{F4790572-33D9-4301-B3AE-B760E144826C}" destId="{3292EC6D-DA1C-4C90-9084-4BDB4B70E596}" srcOrd="5" destOrd="0" presId="urn:microsoft.com/office/officeart/2005/8/layout/orgChart1"/>
    <dgm:cxn modelId="{4BD16F3E-73E1-4511-8A0D-B5397E4570CC}" type="presParOf" srcId="{3292EC6D-DA1C-4C90-9084-4BDB4B70E596}" destId="{944C179E-49C2-4678-981D-BDEFA55A4DB7}" srcOrd="0" destOrd="0" presId="urn:microsoft.com/office/officeart/2005/8/layout/orgChart1"/>
    <dgm:cxn modelId="{45F82831-F543-4928-8FA8-6757127933BC}" type="presParOf" srcId="{944C179E-49C2-4678-981D-BDEFA55A4DB7}" destId="{2374F3D6-95CA-424B-88C5-9BB5FE8A61DD}" srcOrd="0" destOrd="0" presId="urn:microsoft.com/office/officeart/2005/8/layout/orgChart1"/>
    <dgm:cxn modelId="{79AABCB1-83E6-4EE7-B6B9-23110862F3F2}" type="presParOf" srcId="{944C179E-49C2-4678-981D-BDEFA55A4DB7}" destId="{EB40F8F4-B8C8-47A6-8820-C5377A4F6882}" srcOrd="1" destOrd="0" presId="urn:microsoft.com/office/officeart/2005/8/layout/orgChart1"/>
    <dgm:cxn modelId="{31FEBCE7-1D1C-4B4A-8690-E520EA4528C7}" type="presParOf" srcId="{3292EC6D-DA1C-4C90-9084-4BDB4B70E596}" destId="{49CDA5EA-D906-4E9E-B824-32E5DCA28623}" srcOrd="1" destOrd="0" presId="urn:microsoft.com/office/officeart/2005/8/layout/orgChart1"/>
    <dgm:cxn modelId="{0637DD54-6EE6-4901-A3F8-010F12AE2836}" type="presParOf" srcId="{3292EC6D-DA1C-4C90-9084-4BDB4B70E596}" destId="{68519A79-6915-4BEA-A289-718D21E27307}" srcOrd="2" destOrd="0" presId="urn:microsoft.com/office/officeart/2005/8/layout/orgChart1"/>
    <dgm:cxn modelId="{3CD890BC-4EE0-4B81-84B9-388A9A1F860E}" type="presParOf" srcId="{F4790572-33D9-4301-B3AE-B760E144826C}" destId="{9F17DCB5-4BCC-4BD2-A8F0-4E66B3619DED}" srcOrd="6" destOrd="0" presId="urn:microsoft.com/office/officeart/2005/8/layout/orgChart1"/>
    <dgm:cxn modelId="{BA52A6E4-6C8F-44FE-A620-6ED0200C1390}" type="presParOf" srcId="{F4790572-33D9-4301-B3AE-B760E144826C}" destId="{61485A0F-53EC-4FC4-9D36-9B5EDB73A2DB}" srcOrd="7" destOrd="0" presId="urn:microsoft.com/office/officeart/2005/8/layout/orgChart1"/>
    <dgm:cxn modelId="{04A0B2E4-ED3D-4267-829A-217C97211E63}" type="presParOf" srcId="{61485A0F-53EC-4FC4-9D36-9B5EDB73A2DB}" destId="{650DBD99-E739-4FCF-85A9-B842E3C81EF3}" srcOrd="0" destOrd="0" presId="urn:microsoft.com/office/officeart/2005/8/layout/orgChart1"/>
    <dgm:cxn modelId="{30E14845-4A82-44F5-9492-C4C3014807F2}" type="presParOf" srcId="{650DBD99-E739-4FCF-85A9-B842E3C81EF3}" destId="{71ACB67C-2534-454D-A038-33D3149624A8}" srcOrd="0" destOrd="0" presId="urn:microsoft.com/office/officeart/2005/8/layout/orgChart1"/>
    <dgm:cxn modelId="{7EB3BD09-4D28-4F1D-BDE6-FFE175B47EBF}" type="presParOf" srcId="{650DBD99-E739-4FCF-85A9-B842E3C81EF3}" destId="{2D605D4A-21C5-4235-88F5-53553C154016}" srcOrd="1" destOrd="0" presId="urn:microsoft.com/office/officeart/2005/8/layout/orgChart1"/>
    <dgm:cxn modelId="{2716F994-2E15-457B-9E04-BC4FB2A804CA}" type="presParOf" srcId="{61485A0F-53EC-4FC4-9D36-9B5EDB73A2DB}" destId="{B2C99AF1-F8BE-4296-86D1-A69170E590BA}" srcOrd="1" destOrd="0" presId="urn:microsoft.com/office/officeart/2005/8/layout/orgChart1"/>
    <dgm:cxn modelId="{8C58C1F7-B111-40DF-AAF6-4831D147C7B5}" type="presParOf" srcId="{61485A0F-53EC-4FC4-9D36-9B5EDB73A2DB}" destId="{0033B585-758F-4AC0-A2E3-D2D08EDDF71E}" srcOrd="2" destOrd="0" presId="urn:microsoft.com/office/officeart/2005/8/layout/orgChart1"/>
    <dgm:cxn modelId="{8B56B6B2-E3BB-484F-8612-C4BF5F514D11}" type="presParOf" srcId="{F4790572-33D9-4301-B3AE-B760E144826C}" destId="{6292ECD4-4C4A-4A2E-B2F8-61B5EF20F4F9}" srcOrd="8" destOrd="0" presId="urn:microsoft.com/office/officeart/2005/8/layout/orgChart1"/>
    <dgm:cxn modelId="{BE433097-43C0-40FB-9B4C-2BBF3AE41BD6}" type="presParOf" srcId="{F4790572-33D9-4301-B3AE-B760E144826C}" destId="{E8709416-288B-481E-81D3-E4C7B7014C40}" srcOrd="9" destOrd="0" presId="urn:microsoft.com/office/officeart/2005/8/layout/orgChart1"/>
    <dgm:cxn modelId="{D5312765-1AB7-4479-BB37-5B61D9CA8C5D}" type="presParOf" srcId="{E8709416-288B-481E-81D3-E4C7B7014C40}" destId="{1B5E8BD7-1E78-4D42-8BA1-E5BAD1D5205F}" srcOrd="0" destOrd="0" presId="urn:microsoft.com/office/officeart/2005/8/layout/orgChart1"/>
    <dgm:cxn modelId="{56F8C9A7-CFA9-4EA6-A0B8-2482911ADC5A}" type="presParOf" srcId="{1B5E8BD7-1E78-4D42-8BA1-E5BAD1D5205F}" destId="{9E183462-EDD8-4F73-9209-AAEAF5C3E663}" srcOrd="0" destOrd="0" presId="urn:microsoft.com/office/officeart/2005/8/layout/orgChart1"/>
    <dgm:cxn modelId="{4F6A0580-9E84-41F9-8808-C49E40EC057C}" type="presParOf" srcId="{1B5E8BD7-1E78-4D42-8BA1-E5BAD1D5205F}" destId="{C11E981D-DCFA-48DB-9457-AA3EF34934EB}" srcOrd="1" destOrd="0" presId="urn:microsoft.com/office/officeart/2005/8/layout/orgChart1"/>
    <dgm:cxn modelId="{02A52921-F8F9-48CC-91A8-8BD5748605C1}" type="presParOf" srcId="{E8709416-288B-481E-81D3-E4C7B7014C40}" destId="{CAAC69E8-6686-407F-BA65-5DAD73A643C9}" srcOrd="1" destOrd="0" presId="urn:microsoft.com/office/officeart/2005/8/layout/orgChart1"/>
    <dgm:cxn modelId="{C677AA4B-C583-4FD6-9A5B-CCD61DDA3F01}" type="presParOf" srcId="{E8709416-288B-481E-81D3-E4C7B7014C40}" destId="{3ECE9B15-962B-4B9F-A2EF-382DD8948254}" srcOrd="2" destOrd="0" presId="urn:microsoft.com/office/officeart/2005/8/layout/orgChart1"/>
    <dgm:cxn modelId="{3CB66CF0-96AE-45A7-992B-C4791B34E2E7}" type="presParOf" srcId="{F4790572-33D9-4301-B3AE-B760E144826C}" destId="{DC93E772-8378-47BE-811A-B5F0E0CCC3D0}" srcOrd="10" destOrd="0" presId="urn:microsoft.com/office/officeart/2005/8/layout/orgChart1"/>
    <dgm:cxn modelId="{F6626365-3B41-4E8E-A84C-177436926BAE}" type="presParOf" srcId="{F4790572-33D9-4301-B3AE-B760E144826C}" destId="{E0AEDCF7-AECC-436E-ACB6-A2F8FF6FB072}" srcOrd="11" destOrd="0" presId="urn:microsoft.com/office/officeart/2005/8/layout/orgChart1"/>
    <dgm:cxn modelId="{8FADF809-B80A-4E67-A477-7DDC38BE9B8D}" type="presParOf" srcId="{E0AEDCF7-AECC-436E-ACB6-A2F8FF6FB072}" destId="{260AEEE8-689B-41CD-8984-336F4EEFF6A6}" srcOrd="0" destOrd="0" presId="urn:microsoft.com/office/officeart/2005/8/layout/orgChart1"/>
    <dgm:cxn modelId="{B96820DD-BA46-4C07-A2A0-5E6E9E170DF4}" type="presParOf" srcId="{260AEEE8-689B-41CD-8984-336F4EEFF6A6}" destId="{98515A3D-8E66-4763-8F48-C8BDE3A161AF}" srcOrd="0" destOrd="0" presId="urn:microsoft.com/office/officeart/2005/8/layout/orgChart1"/>
    <dgm:cxn modelId="{E3575D01-9F0D-43C0-B127-3E7A84265438}" type="presParOf" srcId="{260AEEE8-689B-41CD-8984-336F4EEFF6A6}" destId="{A996553D-8536-48B9-A484-C5CBE3DE57C8}" srcOrd="1" destOrd="0" presId="urn:microsoft.com/office/officeart/2005/8/layout/orgChart1"/>
    <dgm:cxn modelId="{F9FBFBE4-F074-4018-88A5-7AD8C170B273}" type="presParOf" srcId="{E0AEDCF7-AECC-436E-ACB6-A2F8FF6FB072}" destId="{E1CAD3F9-7BB3-4AE7-9206-6F2A6465014A}" srcOrd="1" destOrd="0" presId="urn:microsoft.com/office/officeart/2005/8/layout/orgChart1"/>
    <dgm:cxn modelId="{25A2655A-42D8-4774-AFE5-76754DE535B7}" type="presParOf" srcId="{E0AEDCF7-AECC-436E-ACB6-A2F8FF6FB072}" destId="{23D585D7-A7BC-4B4F-9CE2-3BC7CE7BB02D}" srcOrd="2" destOrd="0" presId="urn:microsoft.com/office/officeart/2005/8/layout/orgChart1"/>
    <dgm:cxn modelId="{E3288F27-E88C-4EDA-BF28-CBA154914E3E}" type="presParOf" srcId="{B7C96A19-2475-4276-8AB4-CC50BA7D164D}" destId="{DE08C6CC-7D1E-4935-A871-069927166AA7}" srcOrd="2" destOrd="0" presId="urn:microsoft.com/office/officeart/2005/8/layout/orgChart1"/>
    <dgm:cxn modelId="{86A61602-4DDE-4A3D-B6A0-80B1537FA11E}" type="presParOf" srcId="{FB9CF303-504B-4A8D-A6FB-A5438D3A03D9}" destId="{20C27B2D-2A7B-4443-B449-B6CB83592EDF}" srcOrd="2" destOrd="0" presId="urn:microsoft.com/office/officeart/2005/8/layout/orgChart1"/>
    <dgm:cxn modelId="{1E67F35A-1743-460B-B497-4AC359E04883}" type="presParOf" srcId="{FB9CF303-504B-4A8D-A6FB-A5438D3A03D9}" destId="{77110FCA-87BD-4A1C-9E31-E8A710FBF5B1}" srcOrd="3" destOrd="0" presId="urn:microsoft.com/office/officeart/2005/8/layout/orgChart1"/>
    <dgm:cxn modelId="{A8E58845-96B0-4524-B661-2E28CBF531D6}" type="presParOf" srcId="{77110FCA-87BD-4A1C-9E31-E8A710FBF5B1}" destId="{FEF42440-580D-46C0-836D-499033C242DA}" srcOrd="0" destOrd="0" presId="urn:microsoft.com/office/officeart/2005/8/layout/orgChart1"/>
    <dgm:cxn modelId="{A160A352-4A84-4755-AAFA-0B52869D0C54}" type="presParOf" srcId="{FEF42440-580D-46C0-836D-499033C242DA}" destId="{8299E811-81D8-46A7-B7AF-9EAEE8D62F52}" srcOrd="0" destOrd="0" presId="urn:microsoft.com/office/officeart/2005/8/layout/orgChart1"/>
    <dgm:cxn modelId="{7DDD91A1-E5AC-4954-A374-11EE592A9C28}" type="presParOf" srcId="{FEF42440-580D-46C0-836D-499033C242DA}" destId="{468F1832-F03E-44A1-9CE0-EC0C748D8DE7}" srcOrd="1" destOrd="0" presId="urn:microsoft.com/office/officeart/2005/8/layout/orgChart1"/>
    <dgm:cxn modelId="{0366249A-D160-48F5-A7AB-45D9D0A64610}" type="presParOf" srcId="{77110FCA-87BD-4A1C-9E31-E8A710FBF5B1}" destId="{ACE01BA4-1F50-4143-B831-9BF260EC211F}" srcOrd="1" destOrd="0" presId="urn:microsoft.com/office/officeart/2005/8/layout/orgChart1"/>
    <dgm:cxn modelId="{DD1E560F-FD2A-41A6-9905-934BE64781BD}" type="presParOf" srcId="{ACE01BA4-1F50-4143-B831-9BF260EC211F}" destId="{3A8ED291-B525-4CB0-95D3-1C40D0669AA0}" srcOrd="0" destOrd="0" presId="urn:microsoft.com/office/officeart/2005/8/layout/orgChart1"/>
    <dgm:cxn modelId="{78EECE3B-E8BE-4E87-BA29-6404FA8C1B2A}" type="presParOf" srcId="{ACE01BA4-1F50-4143-B831-9BF260EC211F}" destId="{B7A47918-0D9D-4B11-91A7-D0D6C6E455B2}" srcOrd="1" destOrd="0" presId="urn:microsoft.com/office/officeart/2005/8/layout/orgChart1"/>
    <dgm:cxn modelId="{52EDE326-BF55-463A-9A5E-687CBD28D6A9}" type="presParOf" srcId="{B7A47918-0D9D-4B11-91A7-D0D6C6E455B2}" destId="{24AE0E77-C73E-4F16-8C12-2C457D84B7C2}" srcOrd="0" destOrd="0" presId="urn:microsoft.com/office/officeart/2005/8/layout/orgChart1"/>
    <dgm:cxn modelId="{4152939C-E5ED-4B1F-9CB8-A5CD84E60741}" type="presParOf" srcId="{24AE0E77-C73E-4F16-8C12-2C457D84B7C2}" destId="{A0D0E2D0-D553-4B00-9E9A-5B0FE3FEB704}" srcOrd="0" destOrd="0" presId="urn:microsoft.com/office/officeart/2005/8/layout/orgChart1"/>
    <dgm:cxn modelId="{B7A04B22-8C27-420D-A333-CB1B78860188}" type="presParOf" srcId="{24AE0E77-C73E-4F16-8C12-2C457D84B7C2}" destId="{DDFD3F6F-1E0F-4653-A082-4B6A1618E3F1}" srcOrd="1" destOrd="0" presId="urn:microsoft.com/office/officeart/2005/8/layout/orgChart1"/>
    <dgm:cxn modelId="{F51C4337-F257-49DE-ACCB-43EBF1BF690D}" type="presParOf" srcId="{B7A47918-0D9D-4B11-91A7-D0D6C6E455B2}" destId="{839683C9-C4E9-4AB2-925A-0B461792DD81}" srcOrd="1" destOrd="0" presId="urn:microsoft.com/office/officeart/2005/8/layout/orgChart1"/>
    <dgm:cxn modelId="{7A7965D2-3754-40FC-8C4B-41EB2781D6D3}" type="presParOf" srcId="{B7A47918-0D9D-4B11-91A7-D0D6C6E455B2}" destId="{A45C3B17-FE72-4BB4-8892-06F6E348CAD0}" srcOrd="2" destOrd="0" presId="urn:microsoft.com/office/officeart/2005/8/layout/orgChart1"/>
    <dgm:cxn modelId="{7B4F0228-354F-4B36-BA25-49B9B21CC1BC}" type="presParOf" srcId="{ACE01BA4-1F50-4143-B831-9BF260EC211F}" destId="{0B0E615A-0837-4897-8E54-21423C5AF82F}" srcOrd="2" destOrd="0" presId="urn:microsoft.com/office/officeart/2005/8/layout/orgChart1"/>
    <dgm:cxn modelId="{7908DD1C-7410-4A83-91B3-B35B38FFF512}" type="presParOf" srcId="{ACE01BA4-1F50-4143-B831-9BF260EC211F}" destId="{1AE5BF24-8C8C-4F06-B32C-B07F7F8BFE67}" srcOrd="3" destOrd="0" presId="urn:microsoft.com/office/officeart/2005/8/layout/orgChart1"/>
    <dgm:cxn modelId="{9C70C8D5-C179-4F05-9643-DBB7A2D75DF0}" type="presParOf" srcId="{1AE5BF24-8C8C-4F06-B32C-B07F7F8BFE67}" destId="{4282994E-FBB6-4263-81FE-EE84A486E8E9}" srcOrd="0" destOrd="0" presId="urn:microsoft.com/office/officeart/2005/8/layout/orgChart1"/>
    <dgm:cxn modelId="{640334C4-0062-4225-A813-444A52176407}" type="presParOf" srcId="{4282994E-FBB6-4263-81FE-EE84A486E8E9}" destId="{584883DA-23E3-447E-942B-DB256F6F3432}" srcOrd="0" destOrd="0" presId="urn:microsoft.com/office/officeart/2005/8/layout/orgChart1"/>
    <dgm:cxn modelId="{DDC1D799-7DC5-481F-8074-BE9346A17ADA}" type="presParOf" srcId="{4282994E-FBB6-4263-81FE-EE84A486E8E9}" destId="{05D27BE4-F33F-4636-B4FC-F9A686588F2D}" srcOrd="1" destOrd="0" presId="urn:microsoft.com/office/officeart/2005/8/layout/orgChart1"/>
    <dgm:cxn modelId="{42A168D0-B6F9-4D90-AB08-BCED8C207825}" type="presParOf" srcId="{1AE5BF24-8C8C-4F06-B32C-B07F7F8BFE67}" destId="{BAB79CFF-C71C-4B8D-AF6C-DC41282D0D91}" srcOrd="1" destOrd="0" presId="urn:microsoft.com/office/officeart/2005/8/layout/orgChart1"/>
    <dgm:cxn modelId="{8E72B547-D31C-4FAD-8DB7-5220FF17362E}" type="presParOf" srcId="{1AE5BF24-8C8C-4F06-B32C-B07F7F8BFE67}" destId="{D4023651-3179-4A02-9265-C35473C7C34A}" srcOrd="2" destOrd="0" presId="urn:microsoft.com/office/officeart/2005/8/layout/orgChart1"/>
    <dgm:cxn modelId="{B1D66493-16C8-4321-85DE-562BC1740066}" type="presParOf" srcId="{ACE01BA4-1F50-4143-B831-9BF260EC211F}" destId="{8DEC340A-4F1C-46DA-A326-810B224894DD}" srcOrd="4" destOrd="0" presId="urn:microsoft.com/office/officeart/2005/8/layout/orgChart1"/>
    <dgm:cxn modelId="{B4C14FBD-2C38-4CF0-BBDA-FBAF4FB5E3AC}" type="presParOf" srcId="{ACE01BA4-1F50-4143-B831-9BF260EC211F}" destId="{3182F213-E13E-4CE4-9CCD-A1E0E03AC21A}" srcOrd="5" destOrd="0" presId="urn:microsoft.com/office/officeart/2005/8/layout/orgChart1"/>
    <dgm:cxn modelId="{4C32B04D-D329-4644-93DD-B1393C3E3E1C}" type="presParOf" srcId="{3182F213-E13E-4CE4-9CCD-A1E0E03AC21A}" destId="{63A8E885-3537-43AF-BC58-46CAEE1122C2}" srcOrd="0" destOrd="0" presId="urn:microsoft.com/office/officeart/2005/8/layout/orgChart1"/>
    <dgm:cxn modelId="{867C3AA0-77AB-404F-AEBD-B15106B886B4}" type="presParOf" srcId="{63A8E885-3537-43AF-BC58-46CAEE1122C2}" destId="{5852423F-2E0D-47E1-AB2E-416616758B77}" srcOrd="0" destOrd="0" presId="urn:microsoft.com/office/officeart/2005/8/layout/orgChart1"/>
    <dgm:cxn modelId="{EDDC3C4C-9E5A-4FD4-8349-DB11A32AF239}" type="presParOf" srcId="{63A8E885-3537-43AF-BC58-46CAEE1122C2}" destId="{BC814A6B-3576-4130-B7F3-5357EAAB7EEE}" srcOrd="1" destOrd="0" presId="urn:microsoft.com/office/officeart/2005/8/layout/orgChart1"/>
    <dgm:cxn modelId="{0B2249B6-1B63-4F37-B630-C1A2553EE3D3}" type="presParOf" srcId="{3182F213-E13E-4CE4-9CCD-A1E0E03AC21A}" destId="{8F1EECF7-2E85-44ED-9308-9C80B64374EA}" srcOrd="1" destOrd="0" presId="urn:microsoft.com/office/officeart/2005/8/layout/orgChart1"/>
    <dgm:cxn modelId="{0EB88B3F-AFC3-4F8F-9688-CD1AB2FD9B5A}" type="presParOf" srcId="{3182F213-E13E-4CE4-9CCD-A1E0E03AC21A}" destId="{3C5850A9-3147-4002-A297-4C5A539A6DCF}" srcOrd="2" destOrd="0" presId="urn:microsoft.com/office/officeart/2005/8/layout/orgChart1"/>
    <dgm:cxn modelId="{EC13943E-29F1-4BAF-BFAD-3074BD965A04}" type="presParOf" srcId="{ACE01BA4-1F50-4143-B831-9BF260EC211F}" destId="{401FF32C-1714-48DD-BE23-9A069C5EA84F}" srcOrd="6" destOrd="0" presId="urn:microsoft.com/office/officeart/2005/8/layout/orgChart1"/>
    <dgm:cxn modelId="{FD427FA1-6CCF-48F2-BC20-33BED694C073}" type="presParOf" srcId="{ACE01BA4-1F50-4143-B831-9BF260EC211F}" destId="{9BE2E166-13CF-497A-B137-B64C8A1DE345}" srcOrd="7" destOrd="0" presId="urn:microsoft.com/office/officeart/2005/8/layout/orgChart1"/>
    <dgm:cxn modelId="{D264DC54-9675-4244-ACB4-4E4C793E488A}" type="presParOf" srcId="{9BE2E166-13CF-497A-B137-B64C8A1DE345}" destId="{7F8F3ECD-0F77-4E72-BE44-D923A439F36D}" srcOrd="0" destOrd="0" presId="urn:microsoft.com/office/officeart/2005/8/layout/orgChart1"/>
    <dgm:cxn modelId="{615B2C21-E39F-470E-BC1E-B6843FD63278}" type="presParOf" srcId="{7F8F3ECD-0F77-4E72-BE44-D923A439F36D}" destId="{7B8AD842-43EE-4E1F-AAF7-653D38E6D631}" srcOrd="0" destOrd="0" presId="urn:microsoft.com/office/officeart/2005/8/layout/orgChart1"/>
    <dgm:cxn modelId="{ADFA1244-B33F-428D-A6B2-A1282AA62C39}" type="presParOf" srcId="{7F8F3ECD-0F77-4E72-BE44-D923A439F36D}" destId="{8908E793-1B47-4FE0-BB89-BF16A1213912}" srcOrd="1" destOrd="0" presId="urn:microsoft.com/office/officeart/2005/8/layout/orgChart1"/>
    <dgm:cxn modelId="{6BE0401C-35EB-4E03-BA58-6DCAFB61A23F}" type="presParOf" srcId="{9BE2E166-13CF-497A-B137-B64C8A1DE345}" destId="{408A3EBA-9C96-4A40-82F7-F0F574847F81}" srcOrd="1" destOrd="0" presId="urn:microsoft.com/office/officeart/2005/8/layout/orgChart1"/>
    <dgm:cxn modelId="{5A4EC172-2037-46F7-B7A8-5C314D7F8304}" type="presParOf" srcId="{9BE2E166-13CF-497A-B137-B64C8A1DE345}" destId="{16CC2FF6-2FA9-42C1-9D34-46721A632420}" srcOrd="2" destOrd="0" presId="urn:microsoft.com/office/officeart/2005/8/layout/orgChart1"/>
    <dgm:cxn modelId="{117181F1-BF7F-4041-8E84-8D8BBE616114}" type="presParOf" srcId="{77110FCA-87BD-4A1C-9E31-E8A710FBF5B1}" destId="{B5F5D7EB-8236-483A-B081-1BE5B245360B}" srcOrd="2" destOrd="0" presId="urn:microsoft.com/office/officeart/2005/8/layout/orgChart1"/>
    <dgm:cxn modelId="{3B4CA6D8-46DC-404E-B010-89D436D80669}" type="presParOf" srcId="{80B3714C-5B74-4699-BDA8-A8262C86D101}" destId="{E80AA183-2D35-4F16-8B29-C0F3FB0FE37F}" srcOrd="2" destOrd="0" presId="urn:microsoft.com/office/officeart/2005/8/layout/orgChar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91055B-F7B5-4D5F-8EFB-1436575873CD}">
      <dsp:nvSpPr>
        <dsp:cNvPr id="0" name=""/>
        <dsp:cNvSpPr/>
      </dsp:nvSpPr>
      <dsp:spPr>
        <a:xfrm>
          <a:off x="3972284" y="5183159"/>
          <a:ext cx="42349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11748" y="45720"/>
              </a:lnTo>
              <a:lnTo>
                <a:pt x="211748" y="50707"/>
              </a:lnTo>
              <a:lnTo>
                <a:pt x="423497" y="50707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4173444" y="5218291"/>
        <a:ext cx="21176" cy="21176"/>
      </dsp:txXfrm>
    </dsp:sp>
    <dsp:sp modelId="{BE97B531-4A24-4BDF-AE17-8681C3A206EF}">
      <dsp:nvSpPr>
        <dsp:cNvPr id="0" name=""/>
        <dsp:cNvSpPr/>
      </dsp:nvSpPr>
      <dsp:spPr>
        <a:xfrm>
          <a:off x="815033" y="2898383"/>
          <a:ext cx="261914" cy="23304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0957" y="0"/>
              </a:lnTo>
              <a:lnTo>
                <a:pt x="130957" y="2330495"/>
              </a:lnTo>
              <a:lnTo>
                <a:pt x="261914" y="2330495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800" kern="1200"/>
        </a:p>
      </dsp:txBody>
      <dsp:txXfrm>
        <a:off x="887361" y="4005002"/>
        <a:ext cx="117258" cy="117258"/>
      </dsp:txXfrm>
    </dsp:sp>
    <dsp:sp modelId="{B37CFE4C-69BE-4D31-A02B-2E91D6D72562}">
      <dsp:nvSpPr>
        <dsp:cNvPr id="0" name=""/>
        <dsp:cNvSpPr/>
      </dsp:nvSpPr>
      <dsp:spPr>
        <a:xfrm>
          <a:off x="4028795" y="3617414"/>
          <a:ext cx="37103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6098"/>
              </a:moveTo>
              <a:lnTo>
                <a:pt x="185515" y="46098"/>
              </a:lnTo>
              <a:lnTo>
                <a:pt x="185515" y="45720"/>
              </a:lnTo>
              <a:lnTo>
                <a:pt x="371031" y="4572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4205034" y="3653858"/>
        <a:ext cx="18551" cy="18551"/>
      </dsp:txXfrm>
    </dsp:sp>
    <dsp:sp modelId="{7067DE6C-503A-42CE-8BA2-03BF93F0042D}">
      <dsp:nvSpPr>
        <dsp:cNvPr id="0" name=""/>
        <dsp:cNvSpPr/>
      </dsp:nvSpPr>
      <dsp:spPr>
        <a:xfrm>
          <a:off x="815033" y="2898383"/>
          <a:ext cx="269821" cy="7651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4910" y="0"/>
              </a:lnTo>
              <a:lnTo>
                <a:pt x="134910" y="765129"/>
              </a:lnTo>
              <a:lnTo>
                <a:pt x="269821" y="765129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929661" y="3260665"/>
        <a:ext cx="40565" cy="40565"/>
      </dsp:txXfrm>
    </dsp:sp>
    <dsp:sp modelId="{A4B61A2B-2B3B-49CA-B0EA-E9802F8AC1DB}">
      <dsp:nvSpPr>
        <dsp:cNvPr id="0" name=""/>
        <dsp:cNvSpPr/>
      </dsp:nvSpPr>
      <dsp:spPr>
        <a:xfrm>
          <a:off x="4042936" y="2564925"/>
          <a:ext cx="34274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71373" y="45720"/>
              </a:lnTo>
              <a:lnTo>
                <a:pt x="171373" y="49104"/>
              </a:lnTo>
              <a:lnTo>
                <a:pt x="342747" y="49104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4205741" y="2602076"/>
        <a:ext cx="17138" cy="17138"/>
      </dsp:txXfrm>
    </dsp:sp>
    <dsp:sp modelId="{95E52CD6-9521-4179-BE7A-346E321ACED5}">
      <dsp:nvSpPr>
        <dsp:cNvPr id="0" name=""/>
        <dsp:cNvSpPr/>
      </dsp:nvSpPr>
      <dsp:spPr>
        <a:xfrm>
          <a:off x="815033" y="2610645"/>
          <a:ext cx="278928" cy="287737"/>
        </a:xfrm>
        <a:custGeom>
          <a:avLst/>
          <a:gdLst/>
          <a:ahLst/>
          <a:cxnLst/>
          <a:rect l="0" t="0" r="0" b="0"/>
          <a:pathLst>
            <a:path>
              <a:moveTo>
                <a:pt x="0" y="287737"/>
              </a:moveTo>
              <a:lnTo>
                <a:pt x="139464" y="287737"/>
              </a:lnTo>
              <a:lnTo>
                <a:pt x="139464" y="0"/>
              </a:lnTo>
              <a:lnTo>
                <a:pt x="278928" y="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944479" y="2744496"/>
        <a:ext cx="20037" cy="20037"/>
      </dsp:txXfrm>
    </dsp:sp>
    <dsp:sp modelId="{19BECDE5-5EBF-4499-85A0-5590C02D6CBB}">
      <dsp:nvSpPr>
        <dsp:cNvPr id="0" name=""/>
        <dsp:cNvSpPr/>
      </dsp:nvSpPr>
      <dsp:spPr>
        <a:xfrm>
          <a:off x="4068361" y="1612031"/>
          <a:ext cx="31553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6162"/>
              </a:moveTo>
              <a:lnTo>
                <a:pt x="157769" y="46162"/>
              </a:lnTo>
              <a:lnTo>
                <a:pt x="157769" y="45720"/>
              </a:lnTo>
              <a:lnTo>
                <a:pt x="315538" y="4572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4218241" y="1649862"/>
        <a:ext cx="15776" cy="15776"/>
      </dsp:txXfrm>
    </dsp:sp>
    <dsp:sp modelId="{A81ADD1E-C69E-4225-9785-3AC946CF3554}">
      <dsp:nvSpPr>
        <dsp:cNvPr id="0" name=""/>
        <dsp:cNvSpPr/>
      </dsp:nvSpPr>
      <dsp:spPr>
        <a:xfrm>
          <a:off x="815033" y="1658193"/>
          <a:ext cx="278928" cy="1240190"/>
        </a:xfrm>
        <a:custGeom>
          <a:avLst/>
          <a:gdLst/>
          <a:ahLst/>
          <a:cxnLst/>
          <a:rect l="0" t="0" r="0" b="0"/>
          <a:pathLst>
            <a:path>
              <a:moveTo>
                <a:pt x="0" y="1240190"/>
              </a:moveTo>
              <a:lnTo>
                <a:pt x="139464" y="1240190"/>
              </a:lnTo>
              <a:lnTo>
                <a:pt x="139464" y="0"/>
              </a:lnTo>
              <a:lnTo>
                <a:pt x="278928" y="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922718" y="2246509"/>
        <a:ext cx="63558" cy="63558"/>
      </dsp:txXfrm>
    </dsp:sp>
    <dsp:sp modelId="{07DBF59E-1150-41B7-B578-B169C1328D8B}">
      <dsp:nvSpPr>
        <dsp:cNvPr id="0" name=""/>
        <dsp:cNvSpPr/>
      </dsp:nvSpPr>
      <dsp:spPr>
        <a:xfrm>
          <a:off x="4077830" y="598363"/>
          <a:ext cx="27892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78928" y="4572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4210321" y="637109"/>
        <a:ext cx="13946" cy="13946"/>
      </dsp:txXfrm>
    </dsp:sp>
    <dsp:sp modelId="{C73E94E4-7D3F-4B10-A244-6DAD54AC191E}">
      <dsp:nvSpPr>
        <dsp:cNvPr id="0" name=""/>
        <dsp:cNvSpPr/>
      </dsp:nvSpPr>
      <dsp:spPr>
        <a:xfrm>
          <a:off x="815033" y="644083"/>
          <a:ext cx="278928" cy="2254300"/>
        </a:xfrm>
        <a:custGeom>
          <a:avLst/>
          <a:gdLst/>
          <a:ahLst/>
          <a:cxnLst/>
          <a:rect l="0" t="0" r="0" b="0"/>
          <a:pathLst>
            <a:path>
              <a:moveTo>
                <a:pt x="0" y="2254300"/>
              </a:moveTo>
              <a:lnTo>
                <a:pt x="139464" y="2254300"/>
              </a:lnTo>
              <a:lnTo>
                <a:pt x="139464" y="0"/>
              </a:lnTo>
              <a:lnTo>
                <a:pt x="278928" y="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800" kern="1200"/>
        </a:p>
      </dsp:txBody>
      <dsp:txXfrm>
        <a:off x="897710" y="1714446"/>
        <a:ext cx="113574" cy="113574"/>
      </dsp:txXfrm>
    </dsp:sp>
    <dsp:sp modelId="{7A077263-8EBD-4268-9D14-F5C34941A677}">
      <dsp:nvSpPr>
        <dsp:cNvPr id="0" name=""/>
        <dsp:cNvSpPr/>
      </dsp:nvSpPr>
      <dsp:spPr>
        <a:xfrm rot="16200000">
          <a:off x="-1678104" y="2495622"/>
          <a:ext cx="4180754" cy="80552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b="1" kern="1200" dirty="0">
              <a:solidFill>
                <a:schemeClr val="tx1"/>
              </a:solidFill>
            </a:rPr>
            <a:t>Складові системи теплопостачання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-1678104" y="2495622"/>
        <a:ext cx="4180754" cy="805521"/>
      </dsp:txXfrm>
    </dsp:sp>
    <dsp:sp modelId="{2C3EA925-4B65-43B7-89CA-3A7E8D4DF4E1}">
      <dsp:nvSpPr>
        <dsp:cNvPr id="0" name=""/>
        <dsp:cNvSpPr/>
      </dsp:nvSpPr>
      <dsp:spPr>
        <a:xfrm>
          <a:off x="1093962" y="364750"/>
          <a:ext cx="2983868" cy="55866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Первинний енергетичний ресурс для виробництва теплової енергії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1093962" y="364750"/>
        <a:ext cx="2983868" cy="558665"/>
      </dsp:txXfrm>
    </dsp:sp>
    <dsp:sp modelId="{6DC88808-1656-48B5-8658-68644C15A9AF}">
      <dsp:nvSpPr>
        <dsp:cNvPr id="0" name=""/>
        <dsp:cNvSpPr/>
      </dsp:nvSpPr>
      <dsp:spPr>
        <a:xfrm>
          <a:off x="4356759" y="200212"/>
          <a:ext cx="4697718" cy="88774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200" kern="1200" dirty="0">
              <a:solidFill>
                <a:schemeClr val="tx1"/>
              </a:solidFill>
            </a:rPr>
            <a:t>1. </a:t>
          </a:r>
          <a:r>
            <a:rPr lang="uk-UA" sz="1400" kern="1200" dirty="0">
              <a:solidFill>
                <a:schemeClr val="tx1"/>
              </a:solidFill>
            </a:rPr>
            <a:t>Природний газ                             4. Біопаливо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2. Кам'яне або буре вугілля          5. Сонячна енергія 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3.Електрична енергія                      6. Скидна теплова енергія</a:t>
          </a:r>
        </a:p>
      </dsp:txBody>
      <dsp:txXfrm>
        <a:off x="4356759" y="200212"/>
        <a:ext cx="4697718" cy="887741"/>
      </dsp:txXfrm>
    </dsp:sp>
    <dsp:sp modelId="{00E7B946-16A1-46F0-830A-8BD512CD631F}">
      <dsp:nvSpPr>
        <dsp:cNvPr id="0" name=""/>
        <dsp:cNvSpPr/>
      </dsp:nvSpPr>
      <dsp:spPr>
        <a:xfrm>
          <a:off x="1093962" y="1445595"/>
          <a:ext cx="2974399" cy="42519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Джерело генерації теплової енергії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1093962" y="1445595"/>
        <a:ext cx="2974399" cy="425196"/>
      </dsp:txXfrm>
    </dsp:sp>
    <dsp:sp modelId="{BF013B2F-182E-4BD1-BF36-BFA745652704}">
      <dsp:nvSpPr>
        <dsp:cNvPr id="0" name=""/>
        <dsp:cNvSpPr/>
      </dsp:nvSpPr>
      <dsp:spPr>
        <a:xfrm>
          <a:off x="4383899" y="1193810"/>
          <a:ext cx="4673661" cy="92788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1. Водогрійні та парові котли     4. Когенераційні установки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2. Теплові електростанції            5. Сонячні колектори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3. Атомні електростанції             6. Теплові насоси</a:t>
          </a:r>
        </a:p>
      </dsp:txBody>
      <dsp:txXfrm>
        <a:off x="4383899" y="1193810"/>
        <a:ext cx="4673661" cy="927880"/>
      </dsp:txXfrm>
    </dsp:sp>
    <dsp:sp modelId="{D84BE0E0-61C5-4E15-B567-0FA5912DFC3C}">
      <dsp:nvSpPr>
        <dsp:cNvPr id="0" name=""/>
        <dsp:cNvSpPr/>
      </dsp:nvSpPr>
      <dsp:spPr>
        <a:xfrm>
          <a:off x="1093962" y="2398047"/>
          <a:ext cx="2948974" cy="42519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Ступінь централізації системи </a:t>
          </a:r>
          <a:r>
            <a:rPr lang="uk-UA" sz="1400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теплопостачання</a:t>
          </a:r>
          <a:endParaRPr lang="ru-RU" sz="1400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sp:txBody>
      <dsp:txXfrm>
        <a:off x="1093962" y="2398047"/>
        <a:ext cx="2948974" cy="425196"/>
      </dsp:txXfrm>
    </dsp:sp>
    <dsp:sp modelId="{F2226F81-6C17-48EF-AD39-D3024475D960}">
      <dsp:nvSpPr>
        <dsp:cNvPr id="0" name=""/>
        <dsp:cNvSpPr/>
      </dsp:nvSpPr>
      <dsp:spPr>
        <a:xfrm>
          <a:off x="4385684" y="2231817"/>
          <a:ext cx="4678305" cy="76442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1. Централізована                           4. Автономна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2. Помірно –централізована        5. Індивідуальна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3. Децентралізована</a:t>
          </a:r>
        </a:p>
      </dsp:txBody>
      <dsp:txXfrm>
        <a:off x="4385684" y="2231817"/>
        <a:ext cx="4678305" cy="764426"/>
      </dsp:txXfrm>
    </dsp:sp>
    <dsp:sp modelId="{77C59283-4373-4BC3-AB19-DA218A65054B}">
      <dsp:nvSpPr>
        <dsp:cNvPr id="0" name=""/>
        <dsp:cNvSpPr/>
      </dsp:nvSpPr>
      <dsp:spPr>
        <a:xfrm>
          <a:off x="1084855" y="3450914"/>
          <a:ext cx="2943940" cy="42519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Стан термомодернізації будівель населеного пункту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1084855" y="3450914"/>
        <a:ext cx="2943940" cy="425196"/>
      </dsp:txXfrm>
    </dsp:sp>
    <dsp:sp modelId="{EB64B3E4-488B-4B50-A349-7CABD4D67946}">
      <dsp:nvSpPr>
        <dsp:cNvPr id="0" name=""/>
        <dsp:cNvSpPr/>
      </dsp:nvSpPr>
      <dsp:spPr>
        <a:xfrm>
          <a:off x="4399826" y="3071439"/>
          <a:ext cx="4663898" cy="118338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1. Відсутність термомодернізації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2.  Термомодернізація будівель бюджетної сфери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3. Термомодернізація житлових будівель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4. Термомодернізація інших будівель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4399826" y="3071439"/>
        <a:ext cx="4663898" cy="1183389"/>
      </dsp:txXfrm>
    </dsp:sp>
    <dsp:sp modelId="{D6068712-E0DE-4127-AE2F-8366485D8A28}">
      <dsp:nvSpPr>
        <dsp:cNvPr id="0" name=""/>
        <dsp:cNvSpPr/>
      </dsp:nvSpPr>
      <dsp:spPr>
        <a:xfrm>
          <a:off x="1076947" y="5016281"/>
          <a:ext cx="2895336" cy="42519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Місцеві </a:t>
          </a:r>
          <a:r>
            <a:rPr lang="uk-UA" sz="1400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чинники</a:t>
          </a:r>
          <a:endParaRPr lang="ru-RU" sz="1400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sp:txBody>
      <dsp:txXfrm>
        <a:off x="1076947" y="5016281"/>
        <a:ext cx="2895336" cy="425196"/>
      </dsp:txXfrm>
    </dsp:sp>
    <dsp:sp modelId="{862E97F5-2B7A-4D15-A1F6-0F937F76C299}">
      <dsp:nvSpPr>
        <dsp:cNvPr id="0" name=""/>
        <dsp:cNvSpPr/>
      </dsp:nvSpPr>
      <dsp:spPr>
        <a:xfrm>
          <a:off x="4395781" y="4403294"/>
          <a:ext cx="4650314" cy="166114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1. Кліматичні умови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2. Рельєф місцевості та наявність природних перешкод для прокладання тепломереж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3. Наявність доступних паливно - енергетичних ресурсів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4. Наявність промислових підприємств з </a:t>
          </a:r>
          <a:r>
            <a:rPr lang="uk-UA" sz="1400" kern="1200" dirty="0" err="1">
              <a:solidFill>
                <a:schemeClr val="tx1"/>
              </a:solidFill>
            </a:rPr>
            <a:t>потужностями</a:t>
          </a:r>
          <a:r>
            <a:rPr lang="uk-UA" sz="1400" kern="1200" dirty="0">
              <a:solidFill>
                <a:schemeClr val="tx1"/>
              </a:solidFill>
            </a:rPr>
            <a:t> з виробництва теплової енергії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5. Щільність житлової забудови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4395781" y="4403294"/>
        <a:ext cx="4650314" cy="16611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1FF32C-1714-48DD-BE23-9A069C5EA84F}">
      <dsp:nvSpPr>
        <dsp:cNvPr id="0" name=""/>
        <dsp:cNvSpPr/>
      </dsp:nvSpPr>
      <dsp:spPr>
        <a:xfrm>
          <a:off x="6951332" y="1267940"/>
          <a:ext cx="273013" cy="20972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97272"/>
              </a:lnTo>
              <a:lnTo>
                <a:pt x="273013" y="2097272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EC340A-4F1C-46DA-A326-810B224894DD}">
      <dsp:nvSpPr>
        <dsp:cNvPr id="0" name=""/>
        <dsp:cNvSpPr/>
      </dsp:nvSpPr>
      <dsp:spPr>
        <a:xfrm>
          <a:off x="6951332" y="1267940"/>
          <a:ext cx="261651" cy="14423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2344"/>
              </a:lnTo>
              <a:lnTo>
                <a:pt x="261651" y="1442344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0E615A-0837-4897-8E54-21423C5AF82F}">
      <dsp:nvSpPr>
        <dsp:cNvPr id="0" name=""/>
        <dsp:cNvSpPr/>
      </dsp:nvSpPr>
      <dsp:spPr>
        <a:xfrm>
          <a:off x="6951332" y="1267940"/>
          <a:ext cx="242669" cy="8935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3591"/>
              </a:lnTo>
              <a:lnTo>
                <a:pt x="242669" y="893591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8ED291-B525-4CB0-95D3-1C40D0669AA0}">
      <dsp:nvSpPr>
        <dsp:cNvPr id="0" name=""/>
        <dsp:cNvSpPr/>
      </dsp:nvSpPr>
      <dsp:spPr>
        <a:xfrm>
          <a:off x="6951332" y="1267940"/>
          <a:ext cx="234673" cy="3204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0409"/>
              </a:lnTo>
              <a:lnTo>
                <a:pt x="234673" y="320409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C27B2D-2A7B-4443-B449-B6CB83592EDF}">
      <dsp:nvSpPr>
        <dsp:cNvPr id="0" name=""/>
        <dsp:cNvSpPr/>
      </dsp:nvSpPr>
      <dsp:spPr>
        <a:xfrm>
          <a:off x="5736920" y="424477"/>
          <a:ext cx="2639537" cy="4012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855"/>
              </a:lnTo>
              <a:lnTo>
                <a:pt x="2639537" y="221855"/>
              </a:lnTo>
              <a:lnTo>
                <a:pt x="2639537" y="401254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93E772-8378-47BE-811A-B5F0E0CCC3D0}">
      <dsp:nvSpPr>
        <dsp:cNvPr id="0" name=""/>
        <dsp:cNvSpPr/>
      </dsp:nvSpPr>
      <dsp:spPr>
        <a:xfrm>
          <a:off x="1258848" y="1258927"/>
          <a:ext cx="188207" cy="42321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32170"/>
              </a:lnTo>
              <a:lnTo>
                <a:pt x="188207" y="423217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92ECD4-4C4A-4A2E-B2F8-61B5EF20F4F9}">
      <dsp:nvSpPr>
        <dsp:cNvPr id="0" name=""/>
        <dsp:cNvSpPr/>
      </dsp:nvSpPr>
      <dsp:spPr>
        <a:xfrm>
          <a:off x="1258848" y="1258927"/>
          <a:ext cx="189369" cy="3433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33242"/>
              </a:lnTo>
              <a:lnTo>
                <a:pt x="189369" y="3433242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17DCB5-4BCC-4BD2-A8F0-4E66B3619DED}">
      <dsp:nvSpPr>
        <dsp:cNvPr id="0" name=""/>
        <dsp:cNvSpPr/>
      </dsp:nvSpPr>
      <dsp:spPr>
        <a:xfrm>
          <a:off x="1258848" y="1258927"/>
          <a:ext cx="182774" cy="27777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77780"/>
              </a:lnTo>
              <a:lnTo>
                <a:pt x="182774" y="277778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7C458E-D85E-4227-A74A-89CB61D60EA5}">
      <dsp:nvSpPr>
        <dsp:cNvPr id="0" name=""/>
        <dsp:cNvSpPr/>
      </dsp:nvSpPr>
      <dsp:spPr>
        <a:xfrm>
          <a:off x="1258848" y="1258927"/>
          <a:ext cx="182740" cy="1895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5487"/>
              </a:lnTo>
              <a:lnTo>
                <a:pt x="182740" y="1895487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40FB87-ED1F-43AC-A01A-FEF13E115D74}">
      <dsp:nvSpPr>
        <dsp:cNvPr id="0" name=""/>
        <dsp:cNvSpPr/>
      </dsp:nvSpPr>
      <dsp:spPr>
        <a:xfrm>
          <a:off x="1258848" y="1258927"/>
          <a:ext cx="176384" cy="10101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0170"/>
              </a:lnTo>
              <a:lnTo>
                <a:pt x="176384" y="101017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8B05AF-E558-4C33-89D2-4BAA9B0BAA98}">
      <dsp:nvSpPr>
        <dsp:cNvPr id="0" name=""/>
        <dsp:cNvSpPr/>
      </dsp:nvSpPr>
      <dsp:spPr>
        <a:xfrm>
          <a:off x="1258848" y="1258927"/>
          <a:ext cx="164202" cy="3903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0374"/>
              </a:lnTo>
              <a:lnTo>
                <a:pt x="164202" y="390374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D8930E-E359-4242-B2EF-B1FDB5BA8611}">
      <dsp:nvSpPr>
        <dsp:cNvPr id="0" name=""/>
        <dsp:cNvSpPr/>
      </dsp:nvSpPr>
      <dsp:spPr>
        <a:xfrm>
          <a:off x="2603166" y="424477"/>
          <a:ext cx="3133753" cy="393232"/>
        </a:xfrm>
        <a:custGeom>
          <a:avLst/>
          <a:gdLst/>
          <a:ahLst/>
          <a:cxnLst/>
          <a:rect l="0" t="0" r="0" b="0"/>
          <a:pathLst>
            <a:path>
              <a:moveTo>
                <a:pt x="3133753" y="0"/>
              </a:moveTo>
              <a:lnTo>
                <a:pt x="3133753" y="213834"/>
              </a:lnTo>
              <a:lnTo>
                <a:pt x="0" y="213834"/>
              </a:lnTo>
              <a:lnTo>
                <a:pt x="0" y="393232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95AA9F-24C2-4060-B35A-F5B8B5896C9C}">
      <dsp:nvSpPr>
        <dsp:cNvPr id="0" name=""/>
        <dsp:cNvSpPr/>
      </dsp:nvSpPr>
      <dsp:spPr>
        <a:xfrm>
          <a:off x="2995664" y="11272"/>
          <a:ext cx="5482512" cy="41320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b="1" kern="1200" dirty="0">
              <a:solidFill>
                <a:schemeClr val="tx1"/>
              </a:solidFill>
            </a:rPr>
            <a:t>МОДЕРНІЗАЦІЯ СИСТЕМ ТЕПЛОПОСТАЧАННЯ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2995664" y="11272"/>
        <a:ext cx="5482512" cy="413205"/>
      </dsp:txXfrm>
    </dsp:sp>
    <dsp:sp modelId="{26A1A008-F186-460D-A620-2C1FB98DC142}">
      <dsp:nvSpPr>
        <dsp:cNvPr id="0" name=""/>
        <dsp:cNvSpPr/>
      </dsp:nvSpPr>
      <dsp:spPr>
        <a:xfrm>
          <a:off x="922768" y="817710"/>
          <a:ext cx="3360795" cy="44121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Підвищення технологічного рівня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922768" y="817710"/>
        <a:ext cx="3360795" cy="441217"/>
      </dsp:txXfrm>
    </dsp:sp>
    <dsp:sp modelId="{0B113CBC-06F5-4ADA-9C67-130A97375361}">
      <dsp:nvSpPr>
        <dsp:cNvPr id="0" name=""/>
        <dsp:cNvSpPr/>
      </dsp:nvSpPr>
      <dsp:spPr>
        <a:xfrm>
          <a:off x="1423050" y="1397260"/>
          <a:ext cx="4686411" cy="50408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200" kern="1200" dirty="0">
              <a:solidFill>
                <a:schemeClr val="tx1"/>
              </a:solidFill>
            </a:rPr>
            <a:t>Розвиток і сприяння переходу виробництва теплової енергії з альтернативних джерел енергії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1423050" y="1397260"/>
        <a:ext cx="4686411" cy="504083"/>
      </dsp:txXfrm>
    </dsp:sp>
    <dsp:sp modelId="{DDB45935-06AA-4DFC-A558-F5E718940FC6}">
      <dsp:nvSpPr>
        <dsp:cNvPr id="0" name=""/>
        <dsp:cNvSpPr/>
      </dsp:nvSpPr>
      <dsp:spPr>
        <a:xfrm>
          <a:off x="1435232" y="1992076"/>
          <a:ext cx="4660766" cy="55404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200" kern="1200" dirty="0">
              <a:solidFill>
                <a:schemeClr val="tx1"/>
              </a:solidFill>
            </a:rPr>
            <a:t>Збільшення частки комбінованого виробництва електричної та теплової енергії (</a:t>
          </a:r>
          <a:r>
            <a:rPr lang="uk-UA" sz="1200" kern="1200" dirty="0" err="1">
              <a:solidFill>
                <a:schemeClr val="tx1"/>
              </a:solidFill>
            </a:rPr>
            <a:t>когенерації</a:t>
          </a:r>
          <a:r>
            <a:rPr lang="uk-UA" sz="1200" kern="1200" dirty="0">
              <a:solidFill>
                <a:schemeClr val="tx1"/>
              </a:solidFill>
            </a:rPr>
            <a:t>)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1435232" y="1992076"/>
        <a:ext cx="4660766" cy="554041"/>
      </dsp:txXfrm>
    </dsp:sp>
    <dsp:sp modelId="{2374F3D6-95CA-424B-88C5-9BB5FE8A61DD}">
      <dsp:nvSpPr>
        <dsp:cNvPr id="0" name=""/>
        <dsp:cNvSpPr/>
      </dsp:nvSpPr>
      <dsp:spPr>
        <a:xfrm>
          <a:off x="1441588" y="2709849"/>
          <a:ext cx="4687470" cy="88913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200" kern="1200" dirty="0">
              <a:solidFill>
                <a:schemeClr val="tx1"/>
              </a:solidFill>
            </a:rPr>
            <a:t>Зменшення питомих витрат паливно - енергетичних ресурсів на одиницю відпущеної теплової енергії  шляхом реконструкції та модернізації генеруючого обладнання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1441588" y="2709849"/>
        <a:ext cx="4687470" cy="889131"/>
      </dsp:txXfrm>
    </dsp:sp>
    <dsp:sp modelId="{71ACB67C-2534-454D-A038-33D3149624A8}">
      <dsp:nvSpPr>
        <dsp:cNvPr id="0" name=""/>
        <dsp:cNvSpPr/>
      </dsp:nvSpPr>
      <dsp:spPr>
        <a:xfrm>
          <a:off x="1441622" y="3734101"/>
          <a:ext cx="4756462" cy="60521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200" kern="1200" dirty="0">
              <a:solidFill>
                <a:schemeClr val="tx1"/>
              </a:solidFill>
            </a:rPr>
            <a:t>Зменшення споживання електричної енергії технологічним обладнанням на всіх ділянках технологічного процесу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1441622" y="3734101"/>
        <a:ext cx="4756462" cy="605212"/>
      </dsp:txXfrm>
    </dsp:sp>
    <dsp:sp modelId="{9E183462-EDD8-4F73-9209-AAEAF5C3E663}">
      <dsp:nvSpPr>
        <dsp:cNvPr id="0" name=""/>
        <dsp:cNvSpPr/>
      </dsp:nvSpPr>
      <dsp:spPr>
        <a:xfrm>
          <a:off x="1448217" y="4426741"/>
          <a:ext cx="4753506" cy="53085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200" kern="1200" dirty="0">
              <a:solidFill>
                <a:schemeClr val="tx1"/>
              </a:solidFill>
            </a:rPr>
            <a:t>Оптимізація обсягів виробленої теплової енергії та потреб споживачів в результаті проведених заходів з енергозбереження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1448217" y="4426741"/>
        <a:ext cx="4753506" cy="530856"/>
      </dsp:txXfrm>
    </dsp:sp>
    <dsp:sp modelId="{98515A3D-8E66-4763-8F48-C8BDE3A161AF}">
      <dsp:nvSpPr>
        <dsp:cNvPr id="0" name=""/>
        <dsp:cNvSpPr/>
      </dsp:nvSpPr>
      <dsp:spPr>
        <a:xfrm>
          <a:off x="1447056" y="5064126"/>
          <a:ext cx="4757060" cy="85394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200" kern="1200" dirty="0">
              <a:solidFill>
                <a:schemeClr val="tx1"/>
              </a:solidFill>
            </a:rPr>
            <a:t>Упровадження програмно - апаратних комплексів, які забезпечують моніторинг, керування та автоматизацію  процесами виробництва, транспортування та постачання теплової енергії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1447056" y="5064126"/>
        <a:ext cx="4757060" cy="853944"/>
      </dsp:txXfrm>
    </dsp:sp>
    <dsp:sp modelId="{8299E811-81D8-46A7-B7AF-9EAEE8D62F52}">
      <dsp:nvSpPr>
        <dsp:cNvPr id="0" name=""/>
        <dsp:cNvSpPr/>
      </dsp:nvSpPr>
      <dsp:spPr>
        <a:xfrm>
          <a:off x="6595050" y="825731"/>
          <a:ext cx="3562814" cy="44220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Структурні зміни в управлінні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chemeClr val="tx1"/>
              </a:solidFill>
            </a:rPr>
            <a:t>об'єктами у сфері теплопостачання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6595050" y="825731"/>
        <a:ext cx="3562814" cy="442208"/>
      </dsp:txXfrm>
    </dsp:sp>
    <dsp:sp modelId="{A0D0E2D0-D553-4B00-9E9A-5B0FE3FEB704}">
      <dsp:nvSpPr>
        <dsp:cNvPr id="0" name=""/>
        <dsp:cNvSpPr/>
      </dsp:nvSpPr>
      <dsp:spPr>
        <a:xfrm>
          <a:off x="7186005" y="1358536"/>
          <a:ext cx="3618120" cy="45962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200" kern="1200" dirty="0">
              <a:solidFill>
                <a:schemeClr val="tx1"/>
              </a:solidFill>
            </a:rPr>
            <a:t>Модифікація управляння  виробництвом, транспортуванням і споживанням теплової енергії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7186005" y="1358536"/>
        <a:ext cx="3618120" cy="459626"/>
      </dsp:txXfrm>
    </dsp:sp>
    <dsp:sp modelId="{584883DA-23E3-447E-942B-DB256F6F3432}">
      <dsp:nvSpPr>
        <dsp:cNvPr id="0" name=""/>
        <dsp:cNvSpPr/>
      </dsp:nvSpPr>
      <dsp:spPr>
        <a:xfrm>
          <a:off x="7194001" y="1927706"/>
          <a:ext cx="3618120" cy="46764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200" kern="1200" dirty="0">
              <a:solidFill>
                <a:schemeClr val="tx1"/>
              </a:solidFill>
            </a:rPr>
            <a:t>Перехід від монополізму до принципів конкурентних ринкових відносин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7194001" y="1927706"/>
        <a:ext cx="3618120" cy="467648"/>
      </dsp:txXfrm>
    </dsp:sp>
    <dsp:sp modelId="{5852423F-2E0D-47E1-AB2E-416616758B77}">
      <dsp:nvSpPr>
        <dsp:cNvPr id="0" name=""/>
        <dsp:cNvSpPr/>
      </dsp:nvSpPr>
      <dsp:spPr>
        <a:xfrm>
          <a:off x="7212983" y="2486540"/>
          <a:ext cx="3599668" cy="44748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200" kern="1200" dirty="0">
              <a:solidFill>
                <a:schemeClr val="tx1"/>
              </a:solidFill>
            </a:rPr>
            <a:t>Удосконалення механізму залучення приватного капіталу за договорами оренди та концесії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7212983" y="2486540"/>
        <a:ext cx="3599668" cy="447487"/>
      </dsp:txXfrm>
    </dsp:sp>
    <dsp:sp modelId="{7B8AD842-43EE-4E1F-AAF7-653D38E6D631}">
      <dsp:nvSpPr>
        <dsp:cNvPr id="0" name=""/>
        <dsp:cNvSpPr/>
      </dsp:nvSpPr>
      <dsp:spPr>
        <a:xfrm>
          <a:off x="7224345" y="3050372"/>
          <a:ext cx="3588648" cy="62967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200" kern="1200" dirty="0">
              <a:solidFill>
                <a:schemeClr val="tx1"/>
              </a:solidFill>
            </a:rPr>
            <a:t>Удосконалення форм управління, адаптованих до умов ринку, та впровадження енергетичного менеджменту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7224345" y="3050372"/>
        <a:ext cx="3588648" cy="6296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EFB33F7-E730-4020-8A47-833ADDC72D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FB16754-982F-4F45-AF05-EB9CF86C09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675B5D8-9D1E-4332-98CD-9E2F8B95E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9199-E02F-4D7E-AD8E-B74C7A84D879}" type="datetimeFigureOut">
              <a:rPr lang="ru-RU" smtClean="0"/>
              <a:pPr/>
              <a:t>25.05.2026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C553331-6185-4710-9EAF-74DD9B08C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2262147-3AE8-4476-AFCE-D22781147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D2BF6-B022-48C4-9A45-E87341774A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21765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E69D5B3-05F0-44D6-AC4E-5099C61BF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7E18D14E-424B-443D-B2BF-CFE0129DBC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6BAD831-B49C-4543-8B17-54DD43E02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9199-E02F-4D7E-AD8E-B74C7A84D879}" type="datetimeFigureOut">
              <a:rPr lang="ru-RU" smtClean="0"/>
              <a:pPr/>
              <a:t>25.05.2026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8BE4C66-9A2B-4AA5-9F5C-016D3B466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16F3C07-9496-4554-8A96-2F28756EB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D2BF6-B022-48C4-9A45-E87341774A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50890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CCDD9DC0-39D7-49FB-AA64-EF0CF7EBA9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E4D2D4D-F9B2-48CA-AFE7-EB7C7CBD6A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9FEF06B-F963-484B-A947-581653A64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9199-E02F-4D7E-AD8E-B74C7A84D879}" type="datetimeFigureOut">
              <a:rPr lang="ru-RU" smtClean="0"/>
              <a:pPr/>
              <a:t>25.05.2026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01B6208-BE98-4937-9A63-F7E220919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6ACCEDC-8BF5-4AFC-9FE7-422E70C55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D2BF6-B022-48C4-9A45-E87341774A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63108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81AF9A4-2180-4265-A7B2-12EE1FB93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6923A2C-D51B-44C6-ABC1-9CB3AD90FE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F80C197-D82D-4510-BD4B-9BB91EE49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9199-E02F-4D7E-AD8E-B74C7A84D879}" type="datetimeFigureOut">
              <a:rPr lang="ru-RU" smtClean="0"/>
              <a:pPr/>
              <a:t>25.05.2026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0F28F49-2C37-423D-A7DD-71B513231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8ADB165-CD24-48D3-B3A9-A3BD31656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D2BF6-B022-48C4-9A45-E87341774A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6523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FE4EC8C-0376-4F50-877D-2A4F073C7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7F53A17-9B10-47BF-8499-80504090BB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5167328-0241-475F-8AA7-2A93D9DAE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9199-E02F-4D7E-AD8E-B74C7A84D879}" type="datetimeFigureOut">
              <a:rPr lang="ru-RU" smtClean="0"/>
              <a:pPr/>
              <a:t>25.05.2026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80A07C2-47AC-438A-A4AC-96F3CA8D6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84D2C3C-B538-466B-B9AD-F51F8D8BA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D2BF6-B022-48C4-9A45-E87341774A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90413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A9361FD-5EE2-4294-9106-199AFA881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0DB7B1A-12F8-4D10-A5E2-BD376A913C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D6AC1311-BCFC-44A6-B5E6-EC9B73768E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9A8876F1-52A6-445A-AE8E-F60095348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9199-E02F-4D7E-AD8E-B74C7A84D879}" type="datetimeFigureOut">
              <a:rPr lang="ru-RU" smtClean="0"/>
              <a:pPr/>
              <a:t>25.05.2026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8B20C138-DA74-4E5D-8453-E5AC957A1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99F2AAB8-3142-430A-A4DB-DEDDF8A1A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D2BF6-B022-48C4-9A45-E87341774A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13122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A7EF671-2058-40C2-8740-FD4437F8B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8591250-7E34-4476-9AD1-4960F987EC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06219CCE-0C85-4966-86B9-220F949EE3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5EDEB9B7-DD72-4C1D-9585-2693C00FD6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510BC2C1-1E00-4EFC-982D-FC6EE75C52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5E445F31-41F1-4707-8170-A1C3AB872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9199-E02F-4D7E-AD8E-B74C7A84D879}" type="datetimeFigureOut">
              <a:rPr lang="ru-RU" smtClean="0"/>
              <a:pPr/>
              <a:t>25.05.2026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E2C16528-DFDB-4A92-BE2A-D25119A3D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B3603DD5-5F38-47DC-B9A7-B2E13F117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D2BF6-B022-48C4-9A45-E87341774A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7300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DFC1234-73BE-4E4F-A19D-8D2B54AED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46B5B248-002B-4C56-A67C-C2CD72622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9199-E02F-4D7E-AD8E-B74C7A84D879}" type="datetimeFigureOut">
              <a:rPr lang="ru-RU" smtClean="0"/>
              <a:pPr/>
              <a:t>25.05.2026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11AA654B-D040-4437-9E9D-25C6739E8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E62383E0-0BE8-429E-9D80-95F76770B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D2BF6-B022-48C4-9A45-E87341774A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6844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A1D0FF1A-2709-48D8-A858-8C864D558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9199-E02F-4D7E-AD8E-B74C7A84D879}" type="datetimeFigureOut">
              <a:rPr lang="ru-RU" smtClean="0"/>
              <a:pPr/>
              <a:t>25.05.2026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56A4C0B3-A2D2-4DD9-B6DC-A4C921361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D1CF28F9-E89A-420C-B9E5-D58B3DB03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D2BF6-B022-48C4-9A45-E87341774A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2884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DADDAEA-D7F9-4AF9-A733-1B338E353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01D56E9-0C76-495C-899F-C11B119303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090E6FAA-71A9-4B84-899A-56E863676A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D4CF33C-4862-4814-B187-20C519105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9199-E02F-4D7E-AD8E-B74C7A84D879}" type="datetimeFigureOut">
              <a:rPr lang="ru-RU" smtClean="0"/>
              <a:pPr/>
              <a:t>25.05.2026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158C617-A9D7-4494-9AB5-E2F7F5C6C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ECFB338C-BB51-4FA1-8770-CA839DAB6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D2BF6-B022-48C4-9A45-E87341774A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558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C690B53-3ACE-4783-8AE5-BF7CD8C00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D965CB96-5026-41B2-8375-A2BFB27CFF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55CD15D3-C0CD-409F-8A3E-D4C43742A4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A74375B-6A27-4EC5-BDF2-EE4CA71B4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9199-E02F-4D7E-AD8E-B74C7A84D879}" type="datetimeFigureOut">
              <a:rPr lang="ru-RU" smtClean="0"/>
              <a:pPr/>
              <a:t>25.05.2026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408DB5BE-7786-4A34-A850-FFF3F7A92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CEB36ECC-8AB2-491F-B4BE-6908655C8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D2BF6-B022-48C4-9A45-E87341774A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4963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A4CBF5E-6490-4AA2-A28D-BAC9E443B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31C94E8-DFDC-4B01-B9DF-69A0973C2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29FE107-D13B-4A05-AC9A-BB245D9065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A9199-E02F-4D7E-AD8E-B74C7A84D879}" type="datetimeFigureOut">
              <a:rPr lang="ru-RU" smtClean="0"/>
              <a:pPr/>
              <a:t>25.05.2026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406E294-CCB9-4E15-AF8D-8A90336CD9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69B6BEE-F4A4-4D4B-877E-DC76C67E1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D2BF6-B022-48C4-9A45-E87341774A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1419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chart" Target="../charts/char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11087C4-1564-4C78-8186-DE51E5D12F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14350"/>
            <a:ext cx="9144000" cy="1300163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2200" b="1" dirty="0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НІСТЕРСТВО ОСВІТИ І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НАУКИ УКРАЇНИ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КИЇВСЬКИЙ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НАЦІОНАЛЬНИЙ УНІВЕРСИТЕТ БУДІВНИЦТВА І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АРХІТЕКТУРИ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КАФЕДРА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ТЕПЛОГАЗОПОСТАЧАННЯ І ВЕНТИЛЯЦІЇ</a:t>
            </a:r>
            <a:endParaRPr lang="ru-RU" sz="18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0A474558-988B-4D00-BF61-AF51514700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200275"/>
            <a:ext cx="9144000" cy="371475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uk-UA" sz="6400" b="1" dirty="0" smtClean="0">
                <a:latin typeface="Times New Roman" pitchFamily="18" charset="0"/>
                <a:cs typeface="Times New Roman" pitchFamily="18" charset="0"/>
              </a:rPr>
              <a:t>КВАЛІФІКАЦІЙНА РОБОТА</a:t>
            </a:r>
            <a:endParaRPr lang="ru-RU" sz="6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uk-UA" sz="6400" b="1" dirty="0" smtClean="0">
                <a:latin typeface="Times New Roman" pitchFamily="18" charset="0"/>
                <a:cs typeface="Times New Roman" pitchFamily="18" charset="0"/>
              </a:rPr>
              <a:t>НА ЗДОБУТТЯ ОСВІТНЬОГО СТУПЕНЯ </a:t>
            </a:r>
            <a:r>
              <a:rPr lang="uk-UA" sz="6400" b="1" dirty="0" smtClean="0">
                <a:latin typeface="Times New Roman" pitchFamily="18" charset="0"/>
                <a:cs typeface="Times New Roman" pitchFamily="18" charset="0"/>
              </a:rPr>
              <a:t>МАГІСТР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6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10000"/>
              </a:lnSpc>
              <a:spcBef>
                <a:spcPts val="0"/>
              </a:spcBef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Ексергоекологічний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систем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теплопостачання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endParaRPr lang="ru-RU" sz="8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різними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джерелами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теплоти</a:t>
            </a:r>
            <a:endParaRPr lang="ru-RU" sz="8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uk-UA" sz="8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10000"/>
              </a:lnSpc>
              <a:spcBef>
                <a:spcPts val="0"/>
              </a:spcBef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uk-UA" sz="6400" b="1" smtClean="0">
                <a:latin typeface="Times New Roman" pitchFamily="18" charset="0"/>
                <a:cs typeface="Times New Roman" pitchFamily="18" charset="0"/>
              </a:rPr>
              <a:t>Виконав: </a:t>
            </a:r>
            <a:r>
              <a:rPr lang="uk-UA" sz="6400" b="1" dirty="0" smtClean="0">
                <a:latin typeface="Times New Roman" pitchFamily="18" charset="0"/>
                <a:cs typeface="Times New Roman" pitchFamily="18" charset="0"/>
              </a:rPr>
              <a:t>студент групи </a:t>
            </a:r>
            <a:r>
              <a:rPr lang="uk-UA" sz="6400" b="1" dirty="0" err="1" smtClean="0">
                <a:latin typeface="Times New Roman" pitchFamily="18" charset="0"/>
                <a:cs typeface="Times New Roman" pitchFamily="18" charset="0"/>
              </a:rPr>
              <a:t>ТВмН</a:t>
            </a:r>
            <a:r>
              <a:rPr lang="uk-UA" sz="6400" b="1" dirty="0" smtClean="0">
                <a:latin typeface="Times New Roman" pitchFamily="18" charset="0"/>
                <a:cs typeface="Times New Roman" pitchFamily="18" charset="0"/>
              </a:rPr>
              <a:t>-24 </a:t>
            </a:r>
            <a:endParaRPr lang="ru-RU" sz="6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uk-UA" sz="6400" b="1" dirty="0" smtClean="0">
                <a:latin typeface="Times New Roman" pitchFamily="18" charset="0"/>
                <a:cs typeface="Times New Roman" pitchFamily="18" charset="0"/>
              </a:rPr>
              <a:t>Спеціальність: будівництво та цивільна інженерія</a:t>
            </a:r>
            <a:endParaRPr lang="ru-RU" sz="6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uk-UA" sz="6400" b="1" dirty="0" err="1" smtClean="0">
                <a:latin typeface="Times New Roman" pitchFamily="18" charset="0"/>
                <a:cs typeface="Times New Roman" pitchFamily="18" charset="0"/>
              </a:rPr>
              <a:t>Освітньо-наукова</a:t>
            </a:r>
            <a:r>
              <a:rPr lang="uk-UA" sz="6400" b="1" dirty="0" smtClean="0">
                <a:latin typeface="Times New Roman" pitchFamily="18" charset="0"/>
                <a:cs typeface="Times New Roman" pitchFamily="18" charset="0"/>
              </a:rPr>
              <a:t> програма: теплогазопостачання і </a:t>
            </a:r>
            <a:r>
              <a:rPr lang="uk-UA" sz="6400" b="1" dirty="0" smtClean="0">
                <a:latin typeface="Times New Roman" pitchFamily="18" charset="0"/>
                <a:cs typeface="Times New Roman" pitchFamily="18" charset="0"/>
              </a:rPr>
              <a:t>вентиляція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ru-RU" sz="6400" b="1" dirty="0" err="1" smtClean="0">
                <a:latin typeface="Times New Roman" pitchFamily="18" charset="0"/>
                <a:cs typeface="Times New Roman" pitchFamily="18" charset="0"/>
              </a:rPr>
              <a:t>Жигадло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dirty="0" err="1" smtClean="0">
                <a:latin typeface="Times New Roman" pitchFamily="18" charset="0"/>
                <a:cs typeface="Times New Roman" pitchFamily="18" charset="0"/>
              </a:rPr>
              <a:t>Ігор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dirty="0" err="1" smtClean="0">
                <a:latin typeface="Times New Roman" pitchFamily="18" charset="0"/>
                <a:cs typeface="Times New Roman" pitchFamily="18" charset="0"/>
              </a:rPr>
              <a:t>Вікторович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10000"/>
              </a:lnSpc>
              <a:spcBef>
                <a:spcPts val="0"/>
              </a:spcBef>
            </a:pPr>
            <a:endParaRPr lang="ru-RU" sz="49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ts val="0"/>
              </a:spcBef>
            </a:pPr>
            <a:r>
              <a:rPr lang="uk-UA" sz="6400" b="1" dirty="0" smtClean="0">
                <a:latin typeface="Times New Roman" pitchFamily="18" charset="0"/>
                <a:cs typeface="Times New Roman" pitchFamily="18" charset="0"/>
              </a:rPr>
              <a:t>Керівник: </a:t>
            </a:r>
            <a:r>
              <a:rPr lang="uk-UA" sz="6400" b="1" dirty="0" err="1" smtClean="0">
                <a:latin typeface="Times New Roman" pitchFamily="18" charset="0"/>
                <a:cs typeface="Times New Roman" pitchFamily="18" charset="0"/>
              </a:rPr>
              <a:t>Предун</a:t>
            </a:r>
            <a:r>
              <a:rPr lang="uk-UA" sz="6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6400" b="1" dirty="0" smtClean="0">
                <a:latin typeface="Times New Roman" pitchFamily="18" charset="0"/>
                <a:cs typeface="Times New Roman" pitchFamily="18" charset="0"/>
              </a:rPr>
              <a:t>Костянтин Миронович, </a:t>
            </a:r>
            <a:endParaRPr lang="ru-RU" sz="6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ts val="0"/>
              </a:spcBef>
            </a:pPr>
            <a:r>
              <a:rPr lang="uk-UA" sz="6400" b="1" dirty="0" err="1" smtClean="0">
                <a:latin typeface="Times New Roman" pitchFamily="18" charset="0"/>
                <a:cs typeface="Times New Roman" pitchFamily="18" charset="0"/>
              </a:rPr>
              <a:t>д.е.н</a:t>
            </a:r>
            <a:r>
              <a:rPr lang="uk-UA" sz="6400" b="1" dirty="0" smtClean="0">
                <a:latin typeface="Times New Roman" pitchFamily="18" charset="0"/>
                <a:cs typeface="Times New Roman" pitchFamily="18" charset="0"/>
              </a:rPr>
              <a:t>., професор  </a:t>
            </a:r>
            <a:endParaRPr lang="ru-RU" sz="6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6400" b="1" dirty="0" smtClean="0">
                <a:latin typeface="Times New Roman" pitchFamily="18" charset="0"/>
                <a:cs typeface="Times New Roman" pitchFamily="18" charset="0"/>
              </a:rPr>
              <a:t>Київ 2026 р.</a:t>
            </a:r>
            <a:endParaRPr lang="ru-RU" sz="6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A401E750-E808-46D8-BA85-86A3AF3AB321}"/>
              </a:ext>
            </a:extLst>
          </p:cNvPr>
          <p:cNvSpPr/>
          <p:nvPr/>
        </p:nvSpPr>
        <p:spPr>
          <a:xfrm>
            <a:off x="11353286" y="124287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76470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A401E750-E808-46D8-BA85-86A3AF3AB321}"/>
              </a:ext>
            </a:extLst>
          </p:cNvPr>
          <p:cNvSpPr/>
          <p:nvPr/>
        </p:nvSpPr>
        <p:spPr>
          <a:xfrm>
            <a:off x="11177758" y="124287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одзаголовок 2">
            <a:extLst>
              <a:ext uri="{FF2B5EF4-FFF2-40B4-BE49-F238E27FC236}">
                <a16:creationId xmlns="" xmlns:a16="http://schemas.microsoft.com/office/drawing/2014/main" id="{44240151-A169-4271-A8BC-9A2875A91B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9462" y="973768"/>
            <a:ext cx="5900115" cy="1118585"/>
          </a:xfrm>
        </p:spPr>
        <p:txBody>
          <a:bodyPr>
            <a:normAutofit/>
          </a:bodyPr>
          <a:lstStyle/>
          <a:p>
            <a:r>
              <a:rPr lang="uk-UA" sz="1800" b="1" dirty="0"/>
              <a:t>РЕЗУЛЬТАТИ РОЗРАХУНКІВ ЕКСЕРГЕТИЧНИХ ПОКАЗНИКІВ РОБОТИ СИСТЕМ  ТЕПЛОПОСТАЧАННЯ З РІЗНИМИ ДЖЕРЕЛАМИ ТЕПЛОТИ  ПРИ РІЗНИХ ПАРАМЕТРАХ ТЕПЛОНОСІЯ </a:t>
            </a:r>
            <a:endParaRPr lang="ru-RU" sz="1800" b="1" dirty="0"/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="" xmlns:a16="http://schemas.microsoft.com/office/drawing/2014/main" id="{E39BDF14-F19F-4AF7-859A-357DC24DEC95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4215766764"/>
              </p:ext>
            </p:extLst>
          </p:nvPr>
        </p:nvGraphicFramePr>
        <p:xfrm>
          <a:off x="41429" y="2280336"/>
          <a:ext cx="6219711" cy="38953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>
            <a:extLst>
              <a:ext uri="{FF2B5EF4-FFF2-40B4-BE49-F238E27FC236}">
                <a16:creationId xmlns="" xmlns:a16="http://schemas.microsoft.com/office/drawing/2014/main" id="{981DE2A2-5DE1-48C9-A710-0450EFF2C419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3599138175"/>
              </p:ext>
            </p:extLst>
          </p:nvPr>
        </p:nvGraphicFramePr>
        <p:xfrm>
          <a:off x="6489577" y="2790916"/>
          <a:ext cx="4981575" cy="3016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Подзаголовок 2">
            <a:extLst>
              <a:ext uri="{FF2B5EF4-FFF2-40B4-BE49-F238E27FC236}">
                <a16:creationId xmlns="" xmlns:a16="http://schemas.microsoft.com/office/drawing/2014/main" id="{AE26ED82-E251-443D-BC9D-C318E4C5A343}"/>
              </a:ext>
            </a:extLst>
          </p:cNvPr>
          <p:cNvSpPr txBox="1">
            <a:spLocks/>
          </p:cNvSpPr>
          <p:nvPr/>
        </p:nvSpPr>
        <p:spPr>
          <a:xfrm>
            <a:off x="6489576" y="947132"/>
            <a:ext cx="4981576" cy="1118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1800" b="1" dirty="0"/>
              <a:t>ДИНАМІКА ЗМІНИ ЗНАЧЕННЯ ЕКСЕРГЕТИЧНОГО ККД  СИСТЕМИ  ТЕПЛОПОСТАЧАННЯ З ТЕПЛОВИМ НАСОСОМ  ПРИ РІЗНИХ ПАРАМЕТРАХ ТЕПЛОНОСІЯ </a:t>
            </a:r>
            <a:endParaRPr lang="ru-RU" sz="1800" b="1" dirty="0"/>
          </a:p>
        </p:txBody>
      </p:sp>
    </p:spTree>
    <p:extLst>
      <p:ext uri="{BB962C8B-B14F-4D97-AF65-F5344CB8AC3E}">
        <p14:creationId xmlns="" xmlns:p14="http://schemas.microsoft.com/office/powerpoint/2010/main" val="17891842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A401E750-E808-46D8-BA85-86A3AF3AB321}"/>
              </a:ext>
            </a:extLst>
          </p:cNvPr>
          <p:cNvSpPr/>
          <p:nvPr/>
        </p:nvSpPr>
        <p:spPr>
          <a:xfrm>
            <a:off x="11177758" y="124287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="" xmlns:a16="http://schemas.microsoft.com/office/drawing/2014/main" id="{78D7AB29-9D5D-49E9-8D61-751901BE0BE3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636072031"/>
              </p:ext>
            </p:extLst>
          </p:nvPr>
        </p:nvGraphicFramePr>
        <p:xfrm>
          <a:off x="1908073" y="1606910"/>
          <a:ext cx="8069802" cy="4953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одзаголовок 2">
            <a:extLst>
              <a:ext uri="{FF2B5EF4-FFF2-40B4-BE49-F238E27FC236}">
                <a16:creationId xmlns="" xmlns:a16="http://schemas.microsoft.com/office/drawing/2014/main" id="{10293CEE-2184-4E62-B4A4-2482911A00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2560" y="874292"/>
            <a:ext cx="10820626" cy="732618"/>
          </a:xfrm>
        </p:spPr>
        <p:txBody>
          <a:bodyPr>
            <a:normAutofit/>
          </a:bodyPr>
          <a:lstStyle/>
          <a:p>
            <a:r>
              <a:rPr lang="uk-UA" sz="1800" b="1" dirty="0"/>
              <a:t>ЕКСЕРГЕТИЧНА ЕФЕКТИВНІСТЬ СИСТЕМ ТЕПЛОПСТАЧАННЯ З РІЗНИМИ ДЖЕРЕЛАМИ ТЕПЛОТИ В ТЕМПЕРАТУРНОМУ ДІАПАЗОНІ ЗОВНІШНЬОГО ПОВІТРЯ -22…+8°С ПРИ ПАРАМЕТРАХ ТЕПЛОНОСІЯ 80/60°С </a:t>
            </a:r>
            <a:endParaRPr lang="ru-RU" sz="1800" b="1" dirty="0"/>
          </a:p>
        </p:txBody>
      </p:sp>
    </p:spTree>
    <p:extLst>
      <p:ext uri="{BB962C8B-B14F-4D97-AF65-F5344CB8AC3E}">
        <p14:creationId xmlns="" xmlns:p14="http://schemas.microsoft.com/office/powerpoint/2010/main" val="28702404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A401E750-E808-46D8-BA85-86A3AF3AB321}"/>
              </a:ext>
            </a:extLst>
          </p:cNvPr>
          <p:cNvSpPr/>
          <p:nvPr/>
        </p:nvSpPr>
        <p:spPr>
          <a:xfrm>
            <a:off x="11177758" y="124287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="" xmlns:a16="http://schemas.microsoft.com/office/drawing/2014/main" id="{8BBCC7C2-6126-4AD2-8A07-F438B90F8C3F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2348538241"/>
              </p:ext>
            </p:extLst>
          </p:nvPr>
        </p:nvGraphicFramePr>
        <p:xfrm>
          <a:off x="508431" y="2949606"/>
          <a:ext cx="5439051" cy="34112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одзаголовок 2">
            <a:extLst>
              <a:ext uri="{FF2B5EF4-FFF2-40B4-BE49-F238E27FC236}">
                <a16:creationId xmlns="" xmlns:a16="http://schemas.microsoft.com/office/drawing/2014/main" id="{D818F8AA-A100-494B-A50B-7BA89C15212A}"/>
              </a:ext>
            </a:extLst>
          </p:cNvPr>
          <p:cNvSpPr txBox="1">
            <a:spLocks/>
          </p:cNvSpPr>
          <p:nvPr/>
        </p:nvSpPr>
        <p:spPr>
          <a:xfrm>
            <a:off x="508430" y="1287262"/>
            <a:ext cx="5439052" cy="13316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1800" b="1" dirty="0"/>
              <a:t>ГРАФІЧНА ЗАЛЕЖНІСТЬ ЗНАЧЕННЯ ЕКСЕРГЕТИЧНОГО ККД  ЦЕНРАЛІЗОВАНОЇ СИСТЕМИ  ТЕПЛОПОСТАЧАННЯ З ГАЗОВОЮ КОТЕЛЬНЕЮ ВІД ТЕМПЕРАТУРИ ЗОВНІШНЬОГО ПОВІТРЯ ПРИ ПАРАМЕТРАХ  ТЕПЛОНОСІЯ 80/60°С</a:t>
            </a:r>
            <a:endParaRPr lang="ru-RU" sz="1800" b="1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21A7B1CE-B3BE-4EFB-8F3B-00027B98DF4D}"/>
                  </a:ext>
                </a:extLst>
              </p:cNvPr>
              <p:cNvSpPr/>
              <p:nvPr/>
            </p:nvSpPr>
            <p:spPr>
              <a:xfrm>
                <a:off x="3083128" y="3136612"/>
                <a:ext cx="2706959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60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ru-RU" sz="1600" i="0">
                          <a:latin typeface="Cambria Math" panose="02040503050406030204" pitchFamily="18" charset="0"/>
                        </a:rPr>
                        <m:t>=−0.9854∙</m:t>
                      </m:r>
                      <m:r>
                        <a:rPr lang="ru-RU" sz="16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1600" i="0">
                          <a:latin typeface="Cambria Math" panose="02040503050406030204" pitchFamily="18" charset="0"/>
                        </a:rPr>
                        <m:t>+19.255</m:t>
                      </m:r>
                    </m:oMath>
                  </m:oMathPara>
                </a14:m>
                <a:endParaRPr lang="ru-RU" sz="1600" dirty="0"/>
              </a:p>
              <a:p>
                <a:r>
                  <a:rPr lang="en-US" sz="1600" dirty="0"/>
                  <a:t>   R²=0,9998</a:t>
                </a:r>
                <a:endParaRPr lang="ru-RU" sz="1600" dirty="0"/>
              </a:p>
            </p:txBody>
          </p:sp>
        </mc:Choice>
        <mc:Fallback>
          <p:sp>
            <p:nvSpPr>
              <p:cNvPr id="7" name="Прямоугольник 6">
                <a:extLst>
                  <a:ext uri="{FF2B5EF4-FFF2-40B4-BE49-F238E27FC236}">
                    <a16:creationId xmlns:a14="http://schemas.microsoft.com/office/drawing/2010/main" xmlns="" xmlns:a16="http://schemas.microsoft.com/office/drawing/2014/main" id="{21A7B1CE-B3BE-4EFB-8F3B-00027B98DF4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3128" y="3136612"/>
                <a:ext cx="2706959" cy="584775"/>
              </a:xfrm>
              <a:prstGeom prst="rect">
                <a:avLst/>
              </a:prstGeom>
              <a:blipFill>
                <a:blip r:embed="rId3"/>
                <a:stretch>
                  <a:fillRect b="-136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Диаграмма 7">
            <a:extLst>
              <a:ext uri="{FF2B5EF4-FFF2-40B4-BE49-F238E27FC236}">
                <a16:creationId xmlns="" xmlns:a16="http://schemas.microsoft.com/office/drawing/2014/main" id="{8DB47216-E046-4145-9E3A-1349E1853907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169507472"/>
              </p:ext>
            </p:extLst>
          </p:nvPr>
        </p:nvGraphicFramePr>
        <p:xfrm>
          <a:off x="6096000" y="3029506"/>
          <a:ext cx="5439051" cy="33313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Подзаголовок 2">
            <a:extLst>
              <a:ext uri="{FF2B5EF4-FFF2-40B4-BE49-F238E27FC236}">
                <a16:creationId xmlns="" xmlns:a16="http://schemas.microsoft.com/office/drawing/2014/main" id="{56F7BC23-CC9D-4676-A4C1-86C4C93CBCFD}"/>
              </a:ext>
            </a:extLst>
          </p:cNvPr>
          <p:cNvSpPr txBox="1">
            <a:spLocks/>
          </p:cNvSpPr>
          <p:nvPr/>
        </p:nvSpPr>
        <p:spPr>
          <a:xfrm>
            <a:off x="6311634" y="1296140"/>
            <a:ext cx="5439052" cy="13316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1800" b="1" dirty="0"/>
              <a:t>ГРАФІЧНА ЗАЛЕЖНІСТЬ ЗНАЧЕННЯ ЕКСЕРГЕТИЧНОГО ККД  </a:t>
            </a:r>
            <a:r>
              <a:rPr lang="ru-RU" sz="1800" b="1" dirty="0"/>
              <a:t>ДЕ</a:t>
            </a:r>
            <a:r>
              <a:rPr lang="uk-UA" sz="1800" b="1" dirty="0"/>
              <a:t>ЦЕНРАЛІЗОВАНОЇ СИСТЕМИ  ТЕПЛОПОСТАЧАННЯ З ТЕПЛОВИМ НАСОСОМ ВІД ТЕМПЕРАТУРИ ЗОВНІШНЬОГО ПОВІТРЯ ПРИ ПАРАМЕТРАХ  ТЕПЛОНОСІЯ 80/60°С</a:t>
            </a:r>
            <a:endParaRPr lang="ru-RU" sz="1800" b="1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10" name="Прямоугольник 9">
                <a:extLst>
                  <a:ext uri="{FF2B5EF4-FFF2-40B4-BE49-F238E27FC236}">
                    <a16:creationId xmlns:a16="http://schemas.microsoft.com/office/drawing/2014/main" id="{21F2C83B-A025-488A-A76E-3D11C12E7135}"/>
                  </a:ext>
                </a:extLst>
              </p:cNvPr>
              <p:cNvSpPr/>
              <p:nvPr/>
            </p:nvSpPr>
            <p:spPr>
              <a:xfrm>
                <a:off x="9031160" y="3225913"/>
                <a:ext cx="230858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60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ru-RU" sz="1600" i="0">
                          <a:latin typeface="Cambria Math" panose="02040503050406030204" pitchFamily="18" charset="0"/>
                        </a:rPr>
                        <m:t>=−1,084∙</m:t>
                      </m:r>
                      <m:r>
                        <a:rPr lang="ru-RU" sz="16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1600" i="0">
                          <a:latin typeface="Cambria Math" panose="02040503050406030204" pitchFamily="18" charset="0"/>
                        </a:rPr>
                        <m:t>+51,18</m:t>
                      </m:r>
                    </m:oMath>
                  </m:oMathPara>
                </a14:m>
                <a:endParaRPr lang="ru-RU" sz="1600" dirty="0"/>
              </a:p>
              <a:p>
                <a:r>
                  <a:rPr lang="en-US" sz="1600" dirty="0"/>
                  <a:t> R² = 0,9988</a:t>
                </a:r>
                <a:endParaRPr lang="ru-RU" sz="1600" dirty="0"/>
              </a:p>
            </p:txBody>
          </p:sp>
        </mc:Choice>
        <mc:Fallback>
          <p:sp>
            <p:nvSpPr>
              <p:cNvPr id="10" name="Прямоугольник 9">
                <a:extLst>
                  <a:ext uri="{FF2B5EF4-FFF2-40B4-BE49-F238E27FC236}">
                    <a16:creationId xmlns:a14="http://schemas.microsoft.com/office/drawing/2010/main" xmlns="" xmlns:a16="http://schemas.microsoft.com/office/drawing/2014/main" id="{21F2C83B-A025-488A-A76E-3D11C12E713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1160" y="3225913"/>
                <a:ext cx="2308581" cy="584775"/>
              </a:xfrm>
              <a:prstGeom prst="rect">
                <a:avLst/>
              </a:prstGeom>
              <a:blipFill>
                <a:blip r:embed="rId5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37584550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A401E750-E808-46D8-BA85-86A3AF3AB321}"/>
              </a:ext>
            </a:extLst>
          </p:cNvPr>
          <p:cNvSpPr/>
          <p:nvPr/>
        </p:nvSpPr>
        <p:spPr>
          <a:xfrm>
            <a:off x="11177758" y="124287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graphicFrame>
            <p:nvGraphicFramePr>
              <p:cNvPr id="7" name="Таблица 6">
                <a:extLst>
                  <a:ext uri="{FF2B5EF4-FFF2-40B4-BE49-F238E27FC236}">
                    <a16:creationId xmlns:a16="http://schemas.microsoft.com/office/drawing/2014/main" id="{7DC2A8A2-6021-4E19-9C85-624F7D64F69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22521849"/>
                  </p:ext>
                </p:extLst>
              </p:nvPr>
            </p:nvGraphicFramePr>
            <p:xfrm>
              <a:off x="861134" y="1770612"/>
              <a:ext cx="10173810" cy="419026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766362">
                      <a:extLst>
                        <a:ext uri="{9D8B030D-6E8A-4147-A177-3AD203B41FA5}">
                          <a16:colId xmlns:a16="http://schemas.microsoft.com/office/drawing/2014/main" val="4023587774"/>
                        </a:ext>
                      </a:extLst>
                    </a:gridCol>
                    <a:gridCol w="2244879">
                      <a:extLst>
                        <a:ext uri="{9D8B030D-6E8A-4147-A177-3AD203B41FA5}">
                          <a16:colId xmlns:a16="http://schemas.microsoft.com/office/drawing/2014/main" val="1126876899"/>
                        </a:ext>
                      </a:extLst>
                    </a:gridCol>
                    <a:gridCol w="1631947">
                      <a:extLst>
                        <a:ext uri="{9D8B030D-6E8A-4147-A177-3AD203B41FA5}">
                          <a16:colId xmlns:a16="http://schemas.microsoft.com/office/drawing/2014/main" val="4082059524"/>
                        </a:ext>
                      </a:extLst>
                    </a:gridCol>
                    <a:gridCol w="1971618">
                      <a:extLst>
                        <a:ext uri="{9D8B030D-6E8A-4147-A177-3AD203B41FA5}">
                          <a16:colId xmlns:a16="http://schemas.microsoft.com/office/drawing/2014/main" val="491926327"/>
                        </a:ext>
                      </a:extLst>
                    </a:gridCol>
                    <a:gridCol w="1559004">
                      <a:extLst>
                        <a:ext uri="{9D8B030D-6E8A-4147-A177-3AD203B41FA5}">
                          <a16:colId xmlns:a16="http://schemas.microsoft.com/office/drawing/2014/main" val="1214822578"/>
                        </a:ext>
                      </a:extLst>
                    </a:gridCol>
                  </a:tblGrid>
                  <a:tr h="937965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Тип системи теплопостачання</a:t>
                          </a:r>
                          <a:endParaRPr lang="ru-RU" sz="14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Значення ексергетичного ККД, 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</m:e>
                                <m:sub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𝑒𝑥</m:t>
                                  </m:r>
                                </m:sub>
                              </m:sSub>
                            </m:oMath>
                          </a14:m>
                          <a:r>
                            <a:rPr lang="uk-UA" sz="1400" dirty="0">
                              <a:effectLst/>
                            </a:rPr>
                            <a:t>, %</a:t>
                          </a:r>
                          <a:endParaRPr lang="ru-RU" sz="14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Кількість викидів СО</a:t>
                          </a:r>
                          <a:r>
                            <a:rPr lang="uk-UA" sz="1400" baseline="-25000" dirty="0">
                              <a:effectLst/>
                            </a:rPr>
                            <a:t>2</a:t>
                          </a:r>
                          <a:r>
                            <a:rPr lang="uk-UA" sz="1400" dirty="0">
                              <a:effectLst/>
                            </a:rPr>
                            <a:t>, т</a:t>
                          </a:r>
                          <a:endParaRPr lang="ru-RU" sz="14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Вартість енергоносіїв, тис. грн.</a:t>
                          </a:r>
                          <a:endParaRPr lang="ru-RU" sz="14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Вартість 1 кВт теплоти, грн</a:t>
                          </a:r>
                          <a:endParaRPr lang="ru-RU" sz="14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extLst>
                      <a:ext uri="{0D108BD9-81ED-4DB2-BD59-A6C34878D82A}">
                        <a16:rowId xmlns:a16="http://schemas.microsoft.com/office/drawing/2014/main" val="478460739"/>
                      </a:ext>
                    </a:extLst>
                  </a:tr>
                  <a:tr h="78430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Централізована система теплопостачання  з газовим котлом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</a:rPr>
                            <a:t>16,8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129</a:t>
                          </a:r>
                          <a:endParaRPr lang="ru-RU" sz="14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310,836</a:t>
                          </a:r>
                          <a:endParaRPr lang="ru-RU" sz="14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2,28</a:t>
                          </a:r>
                          <a:endParaRPr lang="ru-RU" sz="14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extLst>
                      <a:ext uri="{0D108BD9-81ED-4DB2-BD59-A6C34878D82A}">
                        <a16:rowId xmlns:a16="http://schemas.microsoft.com/office/drawing/2014/main" val="3486319968"/>
                      </a:ext>
                    </a:extLst>
                  </a:tr>
                  <a:tr h="69856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Децентралізована  система теплопостачання з газовим котлом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</a:rPr>
                            <a:t>19,4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112</a:t>
                          </a:r>
                          <a:endParaRPr lang="ru-RU" sz="14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270,587</a:t>
                          </a:r>
                          <a:endParaRPr lang="ru-RU" sz="14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2,28</a:t>
                          </a:r>
                          <a:endParaRPr lang="ru-RU" sz="14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extLst>
                      <a:ext uri="{0D108BD9-81ED-4DB2-BD59-A6C34878D82A}">
                        <a16:rowId xmlns:a16="http://schemas.microsoft.com/office/drawing/2014/main" val="962884365"/>
                      </a:ext>
                    </a:extLst>
                  </a:tr>
                  <a:tr h="97926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Децентралізована система теплопостачання з електричним котлом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</a:rPr>
                            <a:t>20,4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200</a:t>
                          </a:r>
                          <a:endParaRPr lang="ru-RU" sz="14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1 373,184</a:t>
                          </a:r>
                          <a:endParaRPr lang="ru-RU" sz="14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12,8</a:t>
                          </a:r>
                          <a:endParaRPr lang="ru-RU" sz="14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extLst>
                      <a:ext uri="{0D108BD9-81ED-4DB2-BD59-A6C34878D82A}">
                        <a16:rowId xmlns:a16="http://schemas.microsoft.com/office/drawing/2014/main" val="139804060"/>
                      </a:ext>
                    </a:extLst>
                  </a:tr>
                  <a:tr h="7901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Децентралізована система теплопостачання з тепловим насосом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</a:rPr>
                            <a:t>51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80</a:t>
                          </a:r>
                          <a:endParaRPr lang="ru-RU" sz="14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431,552</a:t>
                          </a:r>
                          <a:endParaRPr lang="ru-RU" sz="14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12,8</a:t>
                          </a:r>
                          <a:endParaRPr lang="ru-RU" sz="14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extLst>
                      <a:ext uri="{0D108BD9-81ED-4DB2-BD59-A6C34878D82A}">
                        <a16:rowId xmlns:a16="http://schemas.microsoft.com/office/drawing/2014/main" val="148634281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Таблица 6">
                <a:extLst>
                  <a:ext uri="{FF2B5EF4-FFF2-40B4-BE49-F238E27FC236}">
                    <a16:creationId xmlns:a14="http://schemas.microsoft.com/office/drawing/2010/main" xmlns="" xmlns:a16="http://schemas.microsoft.com/office/drawing/2014/main" id="{7DC2A8A2-6021-4E19-9C85-624F7D64F69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a14="http://schemas.microsoft.com/office/drawing/2010/main" xmlns="" xmlns:p14="http://schemas.microsoft.com/office/powerpoint/2010/main" val="3922521849"/>
                  </p:ext>
                </p:extLst>
              </p:nvPr>
            </p:nvGraphicFramePr>
            <p:xfrm>
              <a:off x="861134" y="1770612"/>
              <a:ext cx="10173810" cy="419026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766362">
                      <a:extLst>
                        <a:ext uri="{9D8B030D-6E8A-4147-A177-3AD203B41FA5}">
                          <a16:colId xmlns:a14="http://schemas.microsoft.com/office/drawing/2010/main" xmlns="" xmlns:a16="http://schemas.microsoft.com/office/drawing/2014/main" val="4023587774"/>
                        </a:ext>
                      </a:extLst>
                    </a:gridCol>
                    <a:gridCol w="2244879">
                      <a:extLst>
                        <a:ext uri="{9D8B030D-6E8A-4147-A177-3AD203B41FA5}">
                          <a16:colId xmlns:a14="http://schemas.microsoft.com/office/drawing/2010/main" xmlns="" xmlns:a16="http://schemas.microsoft.com/office/drawing/2014/main" val="1126876899"/>
                        </a:ext>
                      </a:extLst>
                    </a:gridCol>
                    <a:gridCol w="1631947">
                      <a:extLst>
                        <a:ext uri="{9D8B030D-6E8A-4147-A177-3AD203B41FA5}">
                          <a16:colId xmlns:a14="http://schemas.microsoft.com/office/drawing/2010/main" xmlns="" xmlns:a16="http://schemas.microsoft.com/office/drawing/2014/main" val="4082059524"/>
                        </a:ext>
                      </a:extLst>
                    </a:gridCol>
                    <a:gridCol w="1971618">
                      <a:extLst>
                        <a:ext uri="{9D8B030D-6E8A-4147-A177-3AD203B41FA5}">
                          <a16:colId xmlns:a14="http://schemas.microsoft.com/office/drawing/2010/main" xmlns="" xmlns:a16="http://schemas.microsoft.com/office/drawing/2014/main" val="491926327"/>
                        </a:ext>
                      </a:extLst>
                    </a:gridCol>
                    <a:gridCol w="1559004">
                      <a:extLst>
                        <a:ext uri="{9D8B030D-6E8A-4147-A177-3AD203B41FA5}">
                          <a16:colId xmlns:a14="http://schemas.microsoft.com/office/drawing/2010/main" xmlns="" xmlns:a16="http://schemas.microsoft.com/office/drawing/2014/main" val="1214822578"/>
                        </a:ext>
                      </a:extLst>
                    </a:gridCol>
                  </a:tblGrid>
                  <a:tr h="937965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Тип системи теплопостачання</a:t>
                          </a:r>
                          <a:endParaRPr lang="ru-RU" sz="14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0683" marR="60683" marT="0" marB="0" anchor="ctr">
                        <a:blipFill>
                          <a:blip r:embed="rId2"/>
                          <a:stretch>
                            <a:fillRect l="-123306" t="-649" r="-230623" b="-3525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Кількість викидів СО</a:t>
                          </a:r>
                          <a:r>
                            <a:rPr lang="uk-UA" sz="1400" baseline="-25000" dirty="0">
                              <a:effectLst/>
                            </a:rPr>
                            <a:t>2</a:t>
                          </a:r>
                          <a:r>
                            <a:rPr lang="uk-UA" sz="1400" dirty="0">
                              <a:effectLst/>
                            </a:rPr>
                            <a:t>, т</a:t>
                          </a:r>
                          <a:endParaRPr lang="ru-RU" sz="14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Вартість енергоносіїв, тис. грн.</a:t>
                          </a:r>
                          <a:endParaRPr lang="ru-RU" sz="14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Вартість 1 кВт теплоти, грн</a:t>
                          </a:r>
                          <a:endParaRPr lang="ru-RU" sz="14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extLst>
                      <a:ext uri="{0D108BD9-81ED-4DB2-BD59-A6C34878D82A}">
                        <a16:rowId xmlns:a14="http://schemas.microsoft.com/office/drawing/2010/main" xmlns="" xmlns:a16="http://schemas.microsoft.com/office/drawing/2014/main" val="478460739"/>
                      </a:ext>
                    </a:extLst>
                  </a:tr>
                  <a:tr h="78430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Централізована система теплопостачання  з газовим котлом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</a:rPr>
                            <a:t>16,8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129</a:t>
                          </a:r>
                          <a:endParaRPr lang="ru-RU" sz="14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310,836</a:t>
                          </a:r>
                          <a:endParaRPr lang="ru-RU" sz="14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2,28</a:t>
                          </a:r>
                          <a:endParaRPr lang="ru-RU" sz="14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extLst>
                      <a:ext uri="{0D108BD9-81ED-4DB2-BD59-A6C34878D82A}">
                        <a16:rowId xmlns:a14="http://schemas.microsoft.com/office/drawing/2010/main" xmlns="" xmlns:a16="http://schemas.microsoft.com/office/drawing/2014/main" val="3486319968"/>
                      </a:ext>
                    </a:extLst>
                  </a:tr>
                  <a:tr h="69856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Децентралізована  система теплопостачання з газовим котлом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</a:rPr>
                            <a:t>19,4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112</a:t>
                          </a:r>
                          <a:endParaRPr lang="ru-RU" sz="14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270,587</a:t>
                          </a:r>
                          <a:endParaRPr lang="ru-RU" sz="14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2,28</a:t>
                          </a:r>
                          <a:endParaRPr lang="ru-RU" sz="14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extLst>
                      <a:ext uri="{0D108BD9-81ED-4DB2-BD59-A6C34878D82A}">
                        <a16:rowId xmlns:a14="http://schemas.microsoft.com/office/drawing/2010/main" xmlns="" xmlns:a16="http://schemas.microsoft.com/office/drawing/2014/main" val="962884365"/>
                      </a:ext>
                    </a:extLst>
                  </a:tr>
                  <a:tr h="97926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Децентралізована система теплопостачання з електричним котлом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</a:rPr>
                            <a:t>20,4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200</a:t>
                          </a:r>
                          <a:endParaRPr lang="ru-RU" sz="14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1 373,184</a:t>
                          </a:r>
                          <a:endParaRPr lang="ru-RU" sz="14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12,8</a:t>
                          </a:r>
                          <a:endParaRPr lang="ru-RU" sz="14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extLst>
                      <a:ext uri="{0D108BD9-81ED-4DB2-BD59-A6C34878D82A}">
                        <a16:rowId xmlns:a14="http://schemas.microsoft.com/office/drawing/2010/main" xmlns="" xmlns:a16="http://schemas.microsoft.com/office/drawing/2014/main" val="139804060"/>
                      </a:ext>
                    </a:extLst>
                  </a:tr>
                  <a:tr h="79016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Децентралізована система теплопостачання з тепловим насосом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</a:rPr>
                            <a:t>51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80</a:t>
                          </a:r>
                          <a:endParaRPr lang="ru-RU" sz="14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431,552</a:t>
                          </a:r>
                          <a:endParaRPr lang="ru-RU" sz="14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12,8</a:t>
                          </a:r>
                          <a:endParaRPr lang="ru-RU" sz="14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0683" marR="60683" marT="0" marB="0" anchor="ctr"/>
                    </a:tc>
                    <a:extLst>
                      <a:ext uri="{0D108BD9-81ED-4DB2-BD59-A6C34878D82A}">
                        <a16:rowId xmlns:a14="http://schemas.microsoft.com/office/drawing/2010/main" xmlns="" xmlns:a16="http://schemas.microsoft.com/office/drawing/2014/main" val="148634281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Подзаголовок 2">
            <a:extLst>
              <a:ext uri="{FF2B5EF4-FFF2-40B4-BE49-F238E27FC236}">
                <a16:creationId xmlns="" xmlns:a16="http://schemas.microsoft.com/office/drawing/2014/main" id="{3895A7BB-904D-4578-BFD4-E6471E3CE5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15231" y="823324"/>
            <a:ext cx="8016536" cy="732618"/>
          </a:xfrm>
        </p:spPr>
        <p:txBody>
          <a:bodyPr>
            <a:normAutofit/>
          </a:bodyPr>
          <a:lstStyle/>
          <a:p>
            <a:r>
              <a:rPr lang="uk-UA" sz="1800" b="1" dirty="0"/>
              <a:t>ЕКСЕРГЕТИЧНІ, ЕКОЛОГІЧНІ ТА ЕКОНОМІЧНІ ПОКАЗНИКИ РОБОТИ СИСТЕМ ТЕПЛОПОСТАЧАННЯ З РІЗНИМИ ДЖЕРЕЛАМИ ТЕПЛОТИ</a:t>
            </a:r>
            <a:endParaRPr lang="ru-RU" sz="1800" b="1" dirty="0"/>
          </a:p>
        </p:txBody>
      </p:sp>
    </p:spTree>
    <p:extLst>
      <p:ext uri="{BB962C8B-B14F-4D97-AF65-F5344CB8AC3E}">
        <p14:creationId xmlns="" xmlns:p14="http://schemas.microsoft.com/office/powerpoint/2010/main" val="35920514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A401E750-E808-46D8-BA85-86A3AF3AB321}"/>
              </a:ext>
            </a:extLst>
          </p:cNvPr>
          <p:cNvSpPr/>
          <p:nvPr/>
        </p:nvSpPr>
        <p:spPr>
          <a:xfrm>
            <a:off x="11177758" y="124287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65BF56BE-845A-4B2E-9991-AD62A5BB857C}"/>
              </a:ext>
            </a:extLst>
          </p:cNvPr>
          <p:cNvSpPr/>
          <p:nvPr/>
        </p:nvSpPr>
        <p:spPr>
          <a:xfrm>
            <a:off x="127461" y="770286"/>
            <a:ext cx="11869230" cy="5121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4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16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Проаналізовано сучасний стан системи теплопостачання в Україні. Зокрема  наведена інформація щодо теплової потужності встановлено теплогенеруючого обладнання,  стану теплових мереж і втраті теплоти в них в період з 2014 по  2020 роки. Виділено основні напрямки  модернізації систем теплопостачання. </a:t>
            </a:r>
            <a:endParaRPr lang="ru-RU" sz="1600" dirty="0">
              <a:solidFill>
                <a:srgbClr val="000000"/>
              </a:solidFill>
              <a:effectLst/>
              <a:latin typeface="Warnock Pro"/>
              <a:ea typeface="Calibri" panose="020F0502020204030204" pitchFamily="34" charset="0"/>
              <a:cs typeface="Warnock Pro"/>
            </a:endParaRPr>
          </a:p>
          <a:p>
            <a:pPr marL="342900" lvl="0" indent="-342900" algn="just">
              <a:lnSpc>
                <a:spcPct val="114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16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Для проведення ексергетичного, екологічного та економічного аналізу обрано 4 види систем теплопостачання: централізована та децентралізована з газовим теплогенератором, децентралізовані системи з електричним котлом та на базі теплового насосу.</a:t>
            </a:r>
            <a:endParaRPr lang="ru-RU" sz="1600" dirty="0">
              <a:solidFill>
                <a:srgbClr val="000000"/>
              </a:solidFill>
              <a:effectLst/>
              <a:latin typeface="Warnock Pro"/>
              <a:ea typeface="Calibri" panose="020F0502020204030204" pitchFamily="34" charset="0"/>
              <a:cs typeface="Warnock Pro"/>
            </a:endParaRPr>
          </a:p>
          <a:p>
            <a:pPr marL="342900" lvl="0" indent="-342900" algn="just">
              <a:lnSpc>
                <a:spcPct val="114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16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В використанням запропонованої методики визначення величини ексергетичного ККД встановлено, що максимальним його значенням характеризується децентралізована система теплопостачання  з тепловим насосом при пониженому температурному графіку (50/35</a:t>
            </a:r>
            <a:r>
              <a:rPr lang="uk-UA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Warnock Pro"/>
              </a:rPr>
              <a:t>°</a:t>
            </a:r>
            <a:r>
              <a:rPr lang="uk-UA" sz="16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С), а мінімальним – централізована система теплопостачання з газовим котлом (різниця дорівнює 5 разів). </a:t>
            </a:r>
            <a:endParaRPr lang="ru-RU" sz="1600" dirty="0">
              <a:solidFill>
                <a:srgbClr val="000000"/>
              </a:solidFill>
              <a:effectLst/>
              <a:latin typeface="Warnock Pro"/>
              <a:ea typeface="Calibri" panose="020F0502020204030204" pitchFamily="34" charset="0"/>
              <a:cs typeface="Warnock Pro"/>
            </a:endParaRPr>
          </a:p>
          <a:p>
            <a:pPr marL="342900" lvl="0" indent="-342900" algn="just">
              <a:lnSpc>
                <a:spcPct val="114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16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 Отримано математичні рівняння, які високою долею вірогідності описують залежність величини </a:t>
            </a:r>
            <a:r>
              <a:rPr lang="uk-UA" sz="1600" dirty="0" err="1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ексерегетичного</a:t>
            </a:r>
            <a:r>
              <a:rPr lang="uk-UA" sz="16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 ККД від температури зовнішнього повітря для  централізованої системи теплопостачання з газовим котлом та децентралізованої системи теплопостачання на базі теплових насосів.  </a:t>
            </a:r>
            <a:endParaRPr lang="ru-RU" sz="1600" dirty="0">
              <a:solidFill>
                <a:srgbClr val="000000"/>
              </a:solidFill>
              <a:effectLst/>
              <a:latin typeface="Warnock Pro"/>
              <a:ea typeface="Calibri" panose="020F0502020204030204" pitchFamily="34" charset="0"/>
              <a:cs typeface="Warnock Pro"/>
            </a:endParaRPr>
          </a:p>
          <a:p>
            <a:pPr marL="342900" lvl="0" indent="-342900" algn="just">
              <a:lnSpc>
                <a:spcPct val="114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16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Розрахунковим шляхом встановлено, що максимальна кількість діоксиду вуглецю надходить в атмосферне повітря при реалізації децентралізованої системи теплопостачання з використанням електричних теплогенераторів, а мінімальне – децентралізованої системи на базі теплових насосів (різниця в середньому становить 3 рази).  </a:t>
            </a:r>
            <a:endParaRPr lang="ru-RU" sz="1600" dirty="0">
              <a:solidFill>
                <a:srgbClr val="000000"/>
              </a:solidFill>
              <a:effectLst/>
              <a:latin typeface="Warnock Pro"/>
              <a:ea typeface="Calibri" panose="020F0502020204030204" pitchFamily="34" charset="0"/>
              <a:cs typeface="Warnock Pro"/>
            </a:endParaRPr>
          </a:p>
          <a:p>
            <a:pPr marL="342900" lvl="0" indent="-342900" algn="just">
              <a:lnSpc>
                <a:spcPct val="114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16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Встановлено, що вартість 1кВт теплоти, отриманої за рахунок роботи централізованої та децентралізованої систем теплопостачання в 5,6 разів менша ніж у випадку застосування електричних котлів та теплових насосів. </a:t>
            </a:r>
            <a:endParaRPr lang="ru-RU" sz="1600" dirty="0">
              <a:solidFill>
                <a:srgbClr val="000000"/>
              </a:solidFill>
              <a:effectLst/>
              <a:latin typeface="Warnock Pro"/>
              <a:ea typeface="Calibri" panose="020F0502020204030204" pitchFamily="34" charset="0"/>
              <a:cs typeface="Warnock Pro"/>
            </a:endParaRPr>
          </a:p>
        </p:txBody>
      </p:sp>
      <p:sp>
        <p:nvSpPr>
          <p:cNvPr id="6" name="Подзаголовок 2">
            <a:extLst>
              <a:ext uri="{FF2B5EF4-FFF2-40B4-BE49-F238E27FC236}">
                <a16:creationId xmlns="" xmlns:a16="http://schemas.microsoft.com/office/drawing/2014/main" id="{057542F1-F419-4D45-BC46-983A501B62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09855" y="377370"/>
            <a:ext cx="3302493" cy="392916"/>
          </a:xfrm>
        </p:spPr>
        <p:txBody>
          <a:bodyPr>
            <a:noAutofit/>
          </a:bodyPr>
          <a:lstStyle/>
          <a:p>
            <a:r>
              <a:rPr lang="uk-UA" b="1" dirty="0"/>
              <a:t>ЗАГАЛЬНІ ВИСНОВКИ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1408115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11087C4-1564-4C78-8186-DE51E5D12F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F81D5B48-0CB7-4E46-9EAA-204501B5CAAE}"/>
              </a:ext>
            </a:extLst>
          </p:cNvPr>
          <p:cNvSpPr/>
          <p:nvPr/>
        </p:nvSpPr>
        <p:spPr>
          <a:xfrm>
            <a:off x="284086" y="284331"/>
            <a:ext cx="11496583" cy="6507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000" b="1" dirty="0"/>
              <a:t>Мета дослідження</a:t>
            </a:r>
            <a:r>
              <a:rPr lang="uk-UA" sz="2000" dirty="0"/>
              <a:t>: проаналізувати  ексергетичну, екологічна та економічну ефективність систем теплопостачання з різними джерелами теплоти з метою обґрунтування їх застосування.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uk-UA" sz="2000" dirty="0"/>
              <a:t>Для досягнення поставленої мети в роботі були поставлені та вирішені наступні </a:t>
            </a:r>
            <a:r>
              <a:rPr lang="uk-UA" sz="2000" b="1" dirty="0"/>
              <a:t>задачі</a:t>
            </a:r>
            <a:r>
              <a:rPr lang="uk-UA" sz="2000" dirty="0"/>
              <a:t>: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uk-UA" sz="2000" dirty="0"/>
              <a:t>-   розглянуто склад систем теплопостачання населених пунктів;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- </a:t>
            </a:r>
            <a:r>
              <a:rPr lang="uk-UA" sz="2000" dirty="0"/>
              <a:t>проаналізовано сучасний стан систем теплопостачання України;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- </a:t>
            </a:r>
            <a:r>
              <a:rPr lang="uk-UA" sz="2000" dirty="0"/>
              <a:t>систематизовано основні напрямки модернізації системи теплопостачання;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- </a:t>
            </a:r>
            <a:r>
              <a:rPr lang="uk-UA" sz="2000" dirty="0"/>
              <a:t>запропоновано методику  проведення ексергетичного аналізу  систем теплопостачання з різними джерелами теплоти;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- </a:t>
            </a:r>
            <a:r>
              <a:rPr lang="uk-UA" sz="2000" dirty="0"/>
              <a:t>у відповідності до запропонованої методики визначено ексергетичну ефективність  систем теплопостачання з різними джерелами теплоти при різних параметрах теплоносія;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uk-UA" sz="2000" dirty="0"/>
              <a:t>визначено екологічні і економічні показники роботи систем теплопостачання з різними джерелами теплоти.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uk-UA" sz="2000" b="1" dirty="0"/>
              <a:t>Об’єктом дослідження </a:t>
            </a:r>
            <a:r>
              <a:rPr lang="uk-UA" sz="2000" dirty="0"/>
              <a:t>обрано системи теплопостачання з різними джерелами теплоти.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uk-UA" sz="2000" b="1" dirty="0"/>
              <a:t>Предмет дослідження </a:t>
            </a:r>
            <a:r>
              <a:rPr lang="uk-UA" sz="2000" dirty="0"/>
              <a:t>– потоки ексергії в системах теплопостачання з різними джерелами теплоти </a:t>
            </a:r>
            <a:endParaRPr lang="ru-RU" sz="2000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39915910-393B-415F-BAD8-F51A5DE0A74E}"/>
              </a:ext>
            </a:extLst>
          </p:cNvPr>
          <p:cNvSpPr/>
          <p:nvPr/>
        </p:nvSpPr>
        <p:spPr>
          <a:xfrm>
            <a:off x="11388797" y="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9594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A401E750-E808-46D8-BA85-86A3AF3AB321}"/>
              </a:ext>
            </a:extLst>
          </p:cNvPr>
          <p:cNvSpPr/>
          <p:nvPr/>
        </p:nvSpPr>
        <p:spPr>
          <a:xfrm>
            <a:off x="11353286" y="124287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5" name="Схема 4">
            <a:extLst>
              <a:ext uri="{FF2B5EF4-FFF2-40B4-BE49-F238E27FC236}">
                <a16:creationId xmlns="" xmlns:a16="http://schemas.microsoft.com/office/drawing/2014/main" id="{20ABF9FF-5FC0-445B-B5E4-B268EB8E5D1A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2560558751"/>
              </p:ext>
            </p:extLst>
          </p:nvPr>
        </p:nvGraphicFramePr>
        <p:xfrm>
          <a:off x="1432375" y="701335"/>
          <a:ext cx="9063990" cy="62502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одзаголовок 2">
            <a:extLst>
              <a:ext uri="{FF2B5EF4-FFF2-40B4-BE49-F238E27FC236}">
                <a16:creationId xmlns="" xmlns:a16="http://schemas.microsoft.com/office/drawing/2014/main" id="{02AAA768-2ACD-4FC7-8A4E-FA3D06A1CD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95635" y="259591"/>
            <a:ext cx="9144000" cy="652721"/>
          </a:xfrm>
        </p:spPr>
        <p:txBody>
          <a:bodyPr/>
          <a:lstStyle/>
          <a:p>
            <a:r>
              <a:rPr lang="uk-UA" b="1" dirty="0"/>
              <a:t>СКЛАД СИСТЕМИ ТЕПЛОПОСТАЧАННЯ НАСЕЛЕНОГО ПУНКТУ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3316379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A401E750-E808-46D8-BA85-86A3AF3AB321}"/>
              </a:ext>
            </a:extLst>
          </p:cNvPr>
          <p:cNvSpPr/>
          <p:nvPr/>
        </p:nvSpPr>
        <p:spPr>
          <a:xfrm>
            <a:off x="11353286" y="124287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="" xmlns:a16="http://schemas.microsoft.com/office/drawing/2014/main" id="{26E44571-BE85-4F8B-8473-20387519C14F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2896793710"/>
              </p:ext>
            </p:extLst>
          </p:nvPr>
        </p:nvGraphicFramePr>
        <p:xfrm>
          <a:off x="559295" y="2538549"/>
          <a:ext cx="3950562" cy="4057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одзаголовок 2">
            <a:extLst>
              <a:ext uri="{FF2B5EF4-FFF2-40B4-BE49-F238E27FC236}">
                <a16:creationId xmlns="" xmlns:a16="http://schemas.microsoft.com/office/drawing/2014/main" id="{29D42AC0-17C7-472C-9A2A-30C856A550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154097"/>
            <a:ext cx="5681707" cy="652721"/>
          </a:xfrm>
        </p:spPr>
        <p:txBody>
          <a:bodyPr>
            <a:noAutofit/>
          </a:bodyPr>
          <a:lstStyle/>
          <a:p>
            <a:r>
              <a:rPr lang="uk-UA" sz="1800" b="1" dirty="0"/>
              <a:t>УЗАГАЛЬНЕНА СТРУКТУРА ВИДІВ ОПАЛЕННЯ, ЯКА СЬОГОДНІ РЕАЛІЗУЄТЬСЯ В УКРАЇНСЬКИХ НОВОБУДОВАХ</a:t>
            </a:r>
            <a:endParaRPr lang="ru-RU" sz="1800" b="1" dirty="0"/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="" xmlns:a16="http://schemas.microsoft.com/office/drawing/2014/main" id="{81C6DE69-CB16-4267-B4E9-1E97BB80A6C1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1185550888"/>
              </p:ext>
            </p:extLst>
          </p:nvPr>
        </p:nvGraphicFramePr>
        <p:xfrm>
          <a:off x="5397623" y="2327756"/>
          <a:ext cx="6491385" cy="4030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Подзаголовок 2">
            <a:extLst>
              <a:ext uri="{FF2B5EF4-FFF2-40B4-BE49-F238E27FC236}">
                <a16:creationId xmlns="" xmlns:a16="http://schemas.microsoft.com/office/drawing/2014/main" id="{632D240D-F040-4F94-AB7E-1C2FB5F6D876}"/>
              </a:ext>
            </a:extLst>
          </p:cNvPr>
          <p:cNvSpPr txBox="1">
            <a:spLocks/>
          </p:cNvSpPr>
          <p:nvPr/>
        </p:nvSpPr>
        <p:spPr>
          <a:xfrm>
            <a:off x="6096000" y="1154096"/>
            <a:ext cx="5681707" cy="6527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1800" b="1" dirty="0"/>
              <a:t>СТРУКТУРА УЧАСНИКІВ РИНКУ ТЕПЛОВОЇ ЕНЕРГІЇ В УКРАЇНІ СТАНОМ НА 2023 РІК</a:t>
            </a:r>
            <a:endParaRPr lang="ru-RU" sz="1800" b="1" dirty="0"/>
          </a:p>
        </p:txBody>
      </p:sp>
    </p:spTree>
    <p:extLst>
      <p:ext uri="{BB962C8B-B14F-4D97-AF65-F5344CB8AC3E}">
        <p14:creationId xmlns="" xmlns:p14="http://schemas.microsoft.com/office/powerpoint/2010/main" val="2598477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A401E750-E808-46D8-BA85-86A3AF3AB321}"/>
              </a:ext>
            </a:extLst>
          </p:cNvPr>
          <p:cNvSpPr/>
          <p:nvPr/>
        </p:nvSpPr>
        <p:spPr>
          <a:xfrm>
            <a:off x="11353286" y="124287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="" xmlns:a16="http://schemas.microsoft.com/office/drawing/2014/main" id="{2D553D53-E20B-4F38-82B7-E7C36D26089D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3136393813"/>
              </p:ext>
            </p:extLst>
          </p:nvPr>
        </p:nvGraphicFramePr>
        <p:xfrm>
          <a:off x="672322" y="905522"/>
          <a:ext cx="455013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одзаголовок 2">
            <a:extLst>
              <a:ext uri="{FF2B5EF4-FFF2-40B4-BE49-F238E27FC236}">
                <a16:creationId xmlns="" xmlns:a16="http://schemas.microsoft.com/office/drawing/2014/main" id="{431889C3-EE1F-4E3C-B3E1-8FC731E3F3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167" y="172904"/>
            <a:ext cx="5681707" cy="732618"/>
          </a:xfrm>
        </p:spPr>
        <p:txBody>
          <a:bodyPr>
            <a:normAutofit fontScale="92500" lnSpcReduction="10000"/>
          </a:bodyPr>
          <a:lstStyle/>
          <a:p>
            <a:r>
              <a:rPr lang="uk-UA" sz="1800" b="1" dirty="0"/>
              <a:t>ЧАСТКА КОТЛІВ РІЗНОЇ ПОТУЖНОСТІ  ДЛЯ ВИРОБНИЦТВА ТЕПЛОТИ В СИСТЕМАХ ЦЕНТРАЛІЗОВАНОГО ТЕПЛОПОСТАЧАННЯ</a:t>
            </a:r>
            <a:endParaRPr lang="ru-RU" sz="1800" b="1" dirty="0"/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="" xmlns:a16="http://schemas.microsoft.com/office/drawing/2014/main" id="{0CAF6EA5-72FB-4393-B02E-81B51F4FF224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2110485141"/>
              </p:ext>
            </p:extLst>
          </p:nvPr>
        </p:nvGraphicFramePr>
        <p:xfrm>
          <a:off x="6596109" y="905522"/>
          <a:ext cx="4278342" cy="2823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Подзаголовок 2">
            <a:extLst>
              <a:ext uri="{FF2B5EF4-FFF2-40B4-BE49-F238E27FC236}">
                <a16:creationId xmlns="" xmlns:a16="http://schemas.microsoft.com/office/drawing/2014/main" id="{525C56A8-37A3-42E0-9CE4-276D7D8531E3}"/>
              </a:ext>
            </a:extLst>
          </p:cNvPr>
          <p:cNvSpPr txBox="1">
            <a:spLocks/>
          </p:cNvSpPr>
          <p:nvPr/>
        </p:nvSpPr>
        <p:spPr>
          <a:xfrm>
            <a:off x="5796493" y="172904"/>
            <a:ext cx="5681707" cy="73261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1800" b="1" dirty="0"/>
              <a:t>КІЛЬКІСНИЙ ВНЕСОК КОТЛІВ РІЗНОЇ ПОТУЖНОСТІ  ДЛЯ ВИРОБНИЦТВА ТЕПЛОТИ В СИСТЕМАХ ЦЕНТРАЛІЗОВАНОГО ТЕПЛОПОСТАЧАННЯ</a:t>
            </a:r>
            <a:endParaRPr lang="ru-RU" sz="1800" b="1" dirty="0"/>
          </a:p>
        </p:txBody>
      </p:sp>
      <p:graphicFrame>
        <p:nvGraphicFramePr>
          <p:cNvPr id="9" name="Диаграмма 8">
            <a:extLst>
              <a:ext uri="{FF2B5EF4-FFF2-40B4-BE49-F238E27FC236}">
                <a16:creationId xmlns="" xmlns:a16="http://schemas.microsoft.com/office/drawing/2014/main" id="{33876D11-FB55-4660-8684-A1F2D4BCECD8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2814776744"/>
              </p:ext>
            </p:extLst>
          </p:nvPr>
        </p:nvGraphicFramePr>
        <p:xfrm>
          <a:off x="2947387" y="4225771"/>
          <a:ext cx="5428382" cy="2459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Подзаголовок 2">
            <a:extLst>
              <a:ext uri="{FF2B5EF4-FFF2-40B4-BE49-F238E27FC236}">
                <a16:creationId xmlns="" xmlns:a16="http://schemas.microsoft.com/office/drawing/2014/main" id="{5AFB4C5D-0AC6-4F7D-AFE7-EC97A3F899DE}"/>
              </a:ext>
            </a:extLst>
          </p:cNvPr>
          <p:cNvSpPr txBox="1">
            <a:spLocks/>
          </p:cNvSpPr>
          <p:nvPr/>
        </p:nvSpPr>
        <p:spPr>
          <a:xfrm>
            <a:off x="2694062" y="3779452"/>
            <a:ext cx="5681707" cy="7326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1800" b="1" dirty="0"/>
              <a:t>ДИНАМІКА ВТРАТ ТЕПЛОТИ В ТЕПЛОВИХ МЕРЕЖАХ УКРАЇНИ</a:t>
            </a:r>
            <a:endParaRPr lang="ru-RU" sz="1800" b="1" dirty="0"/>
          </a:p>
        </p:txBody>
      </p:sp>
    </p:spTree>
    <p:extLst>
      <p:ext uri="{BB962C8B-B14F-4D97-AF65-F5344CB8AC3E}">
        <p14:creationId xmlns="" xmlns:p14="http://schemas.microsoft.com/office/powerpoint/2010/main" val="4211576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A401E750-E808-46D8-BA85-86A3AF3AB321}"/>
              </a:ext>
            </a:extLst>
          </p:cNvPr>
          <p:cNvSpPr/>
          <p:nvPr/>
        </p:nvSpPr>
        <p:spPr>
          <a:xfrm>
            <a:off x="11353286" y="124287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5" name="Схема 4">
            <a:extLst>
              <a:ext uri="{FF2B5EF4-FFF2-40B4-BE49-F238E27FC236}">
                <a16:creationId xmlns="" xmlns:a16="http://schemas.microsoft.com/office/drawing/2014/main" id="{4782B4C2-18D6-4102-BD97-6EDDCB7E6E27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2518254443"/>
              </p:ext>
            </p:extLst>
          </p:nvPr>
        </p:nvGraphicFramePr>
        <p:xfrm>
          <a:off x="0" y="745724"/>
          <a:ext cx="11141476" cy="73080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одзаголовок 2">
            <a:extLst>
              <a:ext uri="{FF2B5EF4-FFF2-40B4-BE49-F238E27FC236}">
                <a16:creationId xmlns="" xmlns:a16="http://schemas.microsoft.com/office/drawing/2014/main" id="{67668E3F-138F-4220-A112-5FFB8E9C73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4287"/>
            <a:ext cx="9144000" cy="652721"/>
          </a:xfrm>
        </p:spPr>
        <p:txBody>
          <a:bodyPr/>
          <a:lstStyle/>
          <a:p>
            <a:r>
              <a:rPr lang="uk-UA" b="1" dirty="0"/>
              <a:t>ОСНОВНІ НАПРЯМКИ МОДЕРНІЗАЦІЇ СИСТЕМИ ТЕПЛОПОСТАЧАННЯ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2617395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A401E750-E808-46D8-BA85-86A3AF3AB321}"/>
              </a:ext>
            </a:extLst>
          </p:cNvPr>
          <p:cNvSpPr/>
          <p:nvPr/>
        </p:nvSpPr>
        <p:spPr>
          <a:xfrm>
            <a:off x="11353286" y="124287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6C0541FE-A952-4E68-A373-0523E7C9E5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918" y="825727"/>
            <a:ext cx="4886325" cy="2019300"/>
          </a:xfrm>
          <a:prstGeom prst="rect">
            <a:avLst/>
          </a:prstGeom>
        </p:spPr>
      </p:pic>
      <p:sp>
        <p:nvSpPr>
          <p:cNvPr id="16" name="Подзаголовок 2">
            <a:extLst>
              <a:ext uri="{FF2B5EF4-FFF2-40B4-BE49-F238E27FC236}">
                <a16:creationId xmlns="" xmlns:a16="http://schemas.microsoft.com/office/drawing/2014/main" id="{890EE17F-1ECF-4660-A16F-558BB5AE77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558" y="215844"/>
            <a:ext cx="5681707" cy="732618"/>
          </a:xfrm>
        </p:spPr>
        <p:txBody>
          <a:bodyPr>
            <a:normAutofit/>
          </a:bodyPr>
          <a:lstStyle/>
          <a:p>
            <a:r>
              <a:rPr lang="uk-UA" sz="1800" b="1" dirty="0"/>
              <a:t>СХЕМА ПОТОКІВ ЕКСЕРГІЇ ДЛЯ ЦЕНРАЛІЗОВАНОЇ СИСТЕМИ ТЕПЛОПОСТАЧАННЯ З ГАЗОВОЮ КОТЕЛЬНЕЮ</a:t>
            </a:r>
            <a:endParaRPr lang="ru-RU" sz="1800" b="1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269820D6-45DA-43A5-8459-358E89CDB4D9}"/>
              </a:ext>
            </a:extLst>
          </p:cNvPr>
          <p:cNvSpPr/>
          <p:nvPr/>
        </p:nvSpPr>
        <p:spPr>
          <a:xfrm>
            <a:off x="83710" y="2547111"/>
            <a:ext cx="6096000" cy="42344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uk-UA" sz="16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1 – котел; 2 – теплова мережа; 3 – система опалення будівлі</a:t>
            </a:r>
            <a:endParaRPr lang="ru-RU" sz="1600" dirty="0">
              <a:solidFill>
                <a:srgbClr val="000000"/>
              </a:solidFill>
              <a:effectLst/>
              <a:latin typeface="Warnock Pro"/>
              <a:ea typeface="Calibri" panose="020F0502020204030204" pitchFamily="34" charset="0"/>
              <a:cs typeface="Warnock Pro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92A35C46-A916-434C-BE8E-1FFE63AE354A}"/>
              </a:ext>
            </a:extLst>
          </p:cNvPr>
          <p:cNvSpPr/>
          <p:nvPr/>
        </p:nvSpPr>
        <p:spPr>
          <a:xfrm>
            <a:off x="269867" y="3429000"/>
            <a:ext cx="5486398" cy="22701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uk-UA" sz="16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Е</a:t>
            </a:r>
            <a:r>
              <a:rPr lang="en-US" sz="1600" baseline="-250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X</a:t>
            </a:r>
            <a:r>
              <a:rPr lang="uk-UA" sz="1600" baseline="-250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(</a:t>
            </a:r>
            <a:r>
              <a:rPr lang="en-US" sz="1600" baseline="-250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fuel</a:t>
            </a:r>
            <a:r>
              <a:rPr lang="uk-UA" sz="1600" baseline="-250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)</a:t>
            </a:r>
            <a:r>
              <a:rPr lang="uk-UA" sz="16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 – ексергія потоку палива, яка надходить в газовий котел централізованої системи теплопостачання, кВт;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uk-UA" sz="16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 Е</a:t>
            </a:r>
            <a:r>
              <a:rPr lang="en-US" sz="1600" baseline="-250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Q</a:t>
            </a:r>
            <a:r>
              <a:rPr lang="uk-UA" sz="1600" baseline="-250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1</a:t>
            </a:r>
            <a:r>
              <a:rPr lang="uk-UA" sz="16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 – ексергія потоку теплоносія на виході з котла і на вході в теплову мережу, кВт;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uk-UA" sz="16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 Е</a:t>
            </a:r>
            <a:r>
              <a:rPr lang="en-US" sz="1600" baseline="-250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X</a:t>
            </a:r>
            <a:r>
              <a:rPr lang="uk-UA" sz="1600" baseline="-250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(</a:t>
            </a:r>
            <a:r>
              <a:rPr lang="en-US" sz="1600" baseline="-250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heat</a:t>
            </a:r>
            <a:r>
              <a:rPr lang="uk-UA" sz="1600" baseline="-250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)</a:t>
            </a:r>
            <a:r>
              <a:rPr lang="uk-UA" sz="16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 – ексергія потоку теплоносія на вході в будівлю, кВт;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uk-UA" sz="16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 Е</a:t>
            </a:r>
            <a:r>
              <a:rPr lang="en-US" sz="1600" baseline="-250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X</a:t>
            </a:r>
            <a:r>
              <a:rPr lang="uk-UA" sz="1600" baseline="-250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(</a:t>
            </a:r>
            <a:r>
              <a:rPr lang="en-US" sz="1600" baseline="-250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out</a:t>
            </a:r>
            <a:r>
              <a:rPr lang="uk-UA" sz="1600" baseline="-250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)</a:t>
            </a:r>
            <a:r>
              <a:rPr lang="uk-UA" sz="16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 – ексергія втрати теплоти під час транспортування, кВт</a:t>
            </a:r>
            <a:endParaRPr lang="ru-RU" sz="1600" dirty="0">
              <a:solidFill>
                <a:srgbClr val="000000"/>
              </a:solidFill>
              <a:effectLst/>
              <a:latin typeface="Warnock Pro"/>
              <a:ea typeface="Calibri" panose="020F0502020204030204" pitchFamily="34" charset="0"/>
              <a:cs typeface="Warnock Pro"/>
            </a:endParaRPr>
          </a:p>
        </p:txBody>
      </p:sp>
      <p:pic>
        <p:nvPicPr>
          <p:cNvPr id="19" name="Рисунок 18">
            <a:extLst>
              <a:ext uri="{FF2B5EF4-FFF2-40B4-BE49-F238E27FC236}">
                <a16:creationId xmlns="" xmlns:a16="http://schemas.microsoft.com/office/drawing/2014/main" id="{A3061234-CE86-4B19-8196-6E73EAD7C1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6747" y="861186"/>
            <a:ext cx="3895725" cy="1685925"/>
          </a:xfrm>
          <a:prstGeom prst="rect">
            <a:avLst/>
          </a:prstGeom>
        </p:spPr>
      </p:pic>
      <p:sp>
        <p:nvSpPr>
          <p:cNvPr id="20" name="Подзаголовок 2">
            <a:extLst>
              <a:ext uri="{FF2B5EF4-FFF2-40B4-BE49-F238E27FC236}">
                <a16:creationId xmlns="" xmlns:a16="http://schemas.microsoft.com/office/drawing/2014/main" id="{6459FD5E-36EF-4C66-A864-367E6C575E71}"/>
              </a:ext>
            </a:extLst>
          </p:cNvPr>
          <p:cNvSpPr txBox="1">
            <a:spLocks/>
          </p:cNvSpPr>
          <p:nvPr/>
        </p:nvSpPr>
        <p:spPr>
          <a:xfrm>
            <a:off x="5939441" y="215844"/>
            <a:ext cx="5681707" cy="73261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1800" b="1" dirty="0"/>
              <a:t>СХЕМА ПОТОКІВ ЕКСЕРГІЇ ДЛЯ ДЕЦЕНРАЛІЗОВАНОЇ СИСТЕМИ ТЕПЛОПОСТАЧАННЯ З ГАЗОВИМ КОТЛОМ, ЕЛЕКТРИЧНИМ КОТЛОМ ТА ТЕПЛОВИМ НАСОСОМ</a:t>
            </a:r>
            <a:endParaRPr lang="ru-RU" sz="1800" b="1" dirty="0"/>
          </a:p>
        </p:txBody>
      </p:sp>
      <p:sp>
        <p:nvSpPr>
          <p:cNvPr id="21" name="Прямоугольник 20">
            <a:extLst>
              <a:ext uri="{FF2B5EF4-FFF2-40B4-BE49-F238E27FC236}">
                <a16:creationId xmlns="" xmlns:a16="http://schemas.microsoft.com/office/drawing/2014/main" id="{CC7AA5B5-6DD8-481E-88BF-0D3B4838EFC8}"/>
              </a:ext>
            </a:extLst>
          </p:cNvPr>
          <p:cNvSpPr/>
          <p:nvPr/>
        </p:nvSpPr>
        <p:spPr>
          <a:xfrm>
            <a:off x="6838492" y="2648050"/>
            <a:ext cx="47826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sz="16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1 – газовий, електричний котел або тепловий насос ;</a:t>
            </a:r>
          </a:p>
          <a:p>
            <a:pPr algn="ctr">
              <a:spcAft>
                <a:spcPts val="0"/>
              </a:spcAft>
            </a:pPr>
            <a:r>
              <a:rPr lang="uk-UA" sz="16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 2 – система опалення будівлі</a:t>
            </a:r>
            <a:endParaRPr lang="ru-RU" sz="1600" dirty="0">
              <a:solidFill>
                <a:srgbClr val="000000"/>
              </a:solidFill>
              <a:effectLst/>
              <a:latin typeface="Warnock Pro"/>
              <a:ea typeface="Calibri" panose="020F0502020204030204" pitchFamily="34" charset="0"/>
              <a:cs typeface="Warnock Pro"/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AD9F49C7-054F-40AE-8941-10C7287FB138}"/>
              </a:ext>
            </a:extLst>
          </p:cNvPr>
          <p:cNvSpPr/>
          <p:nvPr/>
        </p:nvSpPr>
        <p:spPr>
          <a:xfrm>
            <a:off x="6022020" y="3360354"/>
            <a:ext cx="6096000" cy="337335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uk-UA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Е</a:t>
            </a:r>
            <a:r>
              <a:rPr lang="uk-UA" baseline="-250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Х(</a:t>
            </a:r>
            <a:r>
              <a:rPr lang="en-US" baseline="-250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fuel</a:t>
            </a:r>
            <a:r>
              <a:rPr lang="uk-UA" baseline="-250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)</a:t>
            </a:r>
            <a:r>
              <a:rPr lang="uk-UA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 – ексергія потоку палива, яка надходить в газовий котел децентралізованої системи теплопостачання, кВт;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uk-UA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 Е</a:t>
            </a:r>
            <a:r>
              <a:rPr lang="uk-UA" baseline="-250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Х(</a:t>
            </a:r>
            <a:r>
              <a:rPr lang="en-US" baseline="-250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el</a:t>
            </a:r>
            <a:r>
              <a:rPr lang="uk-UA" baseline="-250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)</a:t>
            </a:r>
            <a:r>
              <a:rPr lang="en-US" baseline="-250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 </a:t>
            </a:r>
            <a:r>
              <a:rPr lang="uk-UA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– ексергія електричної енергії, яка використовується для роботи електричного котла, кВт;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uk-UA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  Е</a:t>
            </a:r>
            <a:r>
              <a:rPr lang="uk-UA" baseline="-250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Х(</a:t>
            </a:r>
            <a:r>
              <a:rPr lang="en-US" baseline="-250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W)</a:t>
            </a:r>
            <a:r>
              <a:rPr lang="uk-UA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 – ексергія потоку теплоти джерела за рахунок якого працює тепловий насос,</a:t>
            </a:r>
            <a:r>
              <a:rPr lang="en-US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 </a:t>
            </a:r>
            <a:r>
              <a:rPr lang="uk-UA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кВт;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uk-UA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  Е</a:t>
            </a:r>
            <a:r>
              <a:rPr lang="uk-UA" baseline="-250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Х(</a:t>
            </a:r>
            <a:r>
              <a:rPr lang="en-US" baseline="-250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out</a:t>
            </a:r>
            <a:r>
              <a:rPr lang="uk-UA" baseline="-25000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)</a:t>
            </a:r>
            <a:r>
              <a:rPr lang="uk-UA" dirty="0">
                <a:solidFill>
                  <a:srgbClr val="000000"/>
                </a:solidFill>
                <a:latin typeface="Warnock Pro"/>
                <a:ea typeface="Calibri" panose="020F0502020204030204" pitchFamily="34" charset="0"/>
                <a:cs typeface="Warnock Pro"/>
              </a:rPr>
              <a:t> – ексергія потоку теплоносія на виході з котла або теплового насосу  і на вході в систему опалення будівлі, кВт</a:t>
            </a:r>
            <a:endParaRPr lang="ru-RU" sz="1600" dirty="0">
              <a:solidFill>
                <a:srgbClr val="000000"/>
              </a:solidFill>
              <a:effectLst/>
              <a:latin typeface="Warnock Pro"/>
              <a:ea typeface="Calibri" panose="020F0502020204030204" pitchFamily="34" charset="0"/>
              <a:cs typeface="Warnock Pro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25477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A401E750-E808-46D8-BA85-86A3AF3AB321}"/>
              </a:ext>
            </a:extLst>
          </p:cNvPr>
          <p:cNvSpPr/>
          <p:nvPr/>
        </p:nvSpPr>
        <p:spPr>
          <a:xfrm>
            <a:off x="11353286" y="124287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" name="Прямоугольник 4">
                <a:extLst>
                  <a:ext uri="{FF2B5EF4-FFF2-40B4-BE49-F238E27FC236}">
                    <a16:creationId xmlns:a16="http://schemas.microsoft.com/office/drawing/2014/main" id="{FD2225C7-6317-45C2-9EE1-E1FA97BA86E7}"/>
                  </a:ext>
                </a:extLst>
              </p:cNvPr>
              <p:cNvSpPr/>
              <p:nvPr/>
            </p:nvSpPr>
            <p:spPr>
              <a:xfrm>
                <a:off x="251380" y="3280601"/>
                <a:ext cx="3694874" cy="7916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>
                              <a:latin typeface="Cambria Math" panose="02040503050406030204" pitchFamily="18" charset="0"/>
                            </a:rPr>
                            <m:t>Е</m:t>
                          </m:r>
                        </m:e>
                        <m:sub>
                          <m:r>
                            <a:rPr lang="uk-UA" sz="2400" b="0" i="1" smtClean="0">
                              <a:latin typeface="Cambria Math" panose="02040503050406030204" pitchFamily="18" charset="0"/>
                            </a:rPr>
                            <m:t>Х(</m:t>
                          </m:r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h𝑒𝑎𝑡</m:t>
                          </m:r>
                          <m:r>
                            <a:rPr lang="uk-UA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ru-RU" sz="24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sz="2400" i="1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ru-RU" sz="2400" i="0">
                          <a:latin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ru-RU" sz="2400" i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5" name="Прямоугольник 4">
                <a:extLst>
                  <a:ext uri="{FF2B5EF4-FFF2-40B4-BE49-F238E27FC236}">
                    <a16:creationId xmlns:a14="http://schemas.microsoft.com/office/drawing/2010/main" xmlns="" xmlns:a16="http://schemas.microsoft.com/office/drawing/2014/main" id="{FD2225C7-6317-45C2-9EE1-E1FA97BA86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380" y="3280601"/>
                <a:ext cx="3694874" cy="79162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9ED8B5BE-0F7A-4B72-9B2E-A34F3DAE507F}"/>
              </a:ext>
            </a:extLst>
          </p:cNvPr>
          <p:cNvSpPr/>
          <p:nvPr/>
        </p:nvSpPr>
        <p:spPr>
          <a:xfrm>
            <a:off x="495800" y="2160640"/>
            <a:ext cx="51404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Ексергія потоку теплоносія (в різних точках систем з різними температурними показниками), кВт:</a:t>
            </a:r>
            <a:endParaRPr lang="ru-RU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1BFF1354-D98A-4C66-A3E8-50E1C2379A66}"/>
              </a:ext>
            </a:extLst>
          </p:cNvPr>
          <p:cNvSpPr/>
          <p:nvPr/>
        </p:nvSpPr>
        <p:spPr>
          <a:xfrm>
            <a:off x="5043073" y="3491748"/>
            <a:ext cx="5708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(1)</a:t>
            </a:r>
            <a:endParaRPr lang="ru-RU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FE8D23DF-8B38-4E92-9E89-A80ADA10D9B4}"/>
                  </a:ext>
                </a:extLst>
              </p:cNvPr>
              <p:cNvSpPr/>
              <p:nvPr/>
            </p:nvSpPr>
            <p:spPr>
              <a:xfrm>
                <a:off x="300337" y="5180727"/>
                <a:ext cx="3596960" cy="4972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>
                              <a:latin typeface="Cambria Math" panose="02040503050406030204" pitchFamily="18" charset="0"/>
                            </a:rPr>
                            <m:t>Е</m:t>
                          </m:r>
                        </m:e>
                        <m:sub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uk-UA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𝑓𝑢𝑒𝑙</m:t>
                          </m:r>
                          <m:r>
                            <a:rPr lang="uk-UA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ru-RU" sz="24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0,95 ∙</m:t>
                          </m:r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𝑓𝑢𝑒𝑙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8" name="Прямоугольник 7">
                <a:extLst>
                  <a:ext uri="{FF2B5EF4-FFF2-40B4-BE49-F238E27FC236}">
                    <a16:creationId xmlns:a14="http://schemas.microsoft.com/office/drawing/2010/main" xmlns="" xmlns:a16="http://schemas.microsoft.com/office/drawing/2014/main" id="{FE8D23DF-8B38-4E92-9E89-A80ADA10D9B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337" y="5180727"/>
                <a:ext cx="3596960" cy="497252"/>
              </a:xfrm>
              <a:prstGeom prst="rect">
                <a:avLst/>
              </a:prstGeom>
              <a:blipFill>
                <a:blip r:embed="rId3"/>
                <a:stretch>
                  <a:fillRect b="-1234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C766658A-3C4E-41EF-BDDC-2AE34CADDF42}"/>
              </a:ext>
            </a:extLst>
          </p:cNvPr>
          <p:cNvSpPr/>
          <p:nvPr/>
        </p:nvSpPr>
        <p:spPr>
          <a:xfrm>
            <a:off x="473476" y="4466402"/>
            <a:ext cx="40792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Ексергія палива (природного газу), кВт:</a:t>
            </a:r>
            <a:endParaRPr lang="ru-RU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49455989-685F-4332-8B7E-A7DC6FF57C84}"/>
              </a:ext>
            </a:extLst>
          </p:cNvPr>
          <p:cNvSpPr/>
          <p:nvPr/>
        </p:nvSpPr>
        <p:spPr>
          <a:xfrm>
            <a:off x="5043073" y="5244687"/>
            <a:ext cx="5708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(2)</a:t>
            </a:r>
            <a:endParaRPr lang="ru-RU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F43E6532-036E-49B9-B2B8-6E80091B60A1}"/>
              </a:ext>
            </a:extLst>
          </p:cNvPr>
          <p:cNvSpPr/>
          <p:nvPr/>
        </p:nvSpPr>
        <p:spPr>
          <a:xfrm>
            <a:off x="6301813" y="2137442"/>
            <a:ext cx="54923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Ексергія електричної енергії, яка  споживається електричною системою опалення, та насосною групою </a:t>
            </a:r>
            <a:r>
              <a:rPr lang="uk-UA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теплонасосної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установки, кВт:</a:t>
            </a:r>
            <a:endParaRPr lang="ru-RU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439863F2-84F5-42E6-8F92-A80EADA26738}"/>
                  </a:ext>
                </a:extLst>
              </p:cNvPr>
              <p:cNvSpPr/>
              <p:nvPr/>
            </p:nvSpPr>
            <p:spPr>
              <a:xfrm>
                <a:off x="6226206" y="3350278"/>
                <a:ext cx="1639680" cy="4972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>
                              <a:latin typeface="Cambria Math" panose="02040503050406030204" pitchFamily="18" charset="0"/>
                            </a:rPr>
                            <m:t>Е</m:t>
                          </m:r>
                        </m:e>
                        <m:sub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uk-UA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a:rPr lang="uk-UA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ru-RU" sz="24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sz="2400" i="1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12" name="Прямоугольник 11">
                <a:extLst>
                  <a:ext uri="{FF2B5EF4-FFF2-40B4-BE49-F238E27FC236}">
                    <a16:creationId xmlns:a14="http://schemas.microsoft.com/office/drawing/2010/main" xmlns="" xmlns:a16="http://schemas.microsoft.com/office/drawing/2014/main" id="{439863F2-84F5-42E6-8F92-A80EADA2673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6206" y="3350278"/>
                <a:ext cx="1639680" cy="497252"/>
              </a:xfrm>
              <a:prstGeom prst="rect">
                <a:avLst/>
              </a:prstGeom>
              <a:blipFill>
                <a:blip r:embed="rId4"/>
                <a:stretch>
                  <a:fillRect b="-1234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B7F90427-26C8-4669-AA9D-2A6E6073D8A6}"/>
              </a:ext>
            </a:extLst>
          </p:cNvPr>
          <p:cNvSpPr/>
          <p:nvPr/>
        </p:nvSpPr>
        <p:spPr>
          <a:xfrm>
            <a:off x="10381103" y="3429000"/>
            <a:ext cx="5708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(3)</a:t>
            </a:r>
            <a:endParaRPr lang="ru-RU" dirty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EABB57ED-5492-4D5D-93C9-BEE55150190A}"/>
              </a:ext>
            </a:extLst>
          </p:cNvPr>
          <p:cNvSpPr/>
          <p:nvPr/>
        </p:nvSpPr>
        <p:spPr>
          <a:xfrm>
            <a:off x="6301813" y="4426543"/>
            <a:ext cx="40792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Ексергетичний ККД системи:</a:t>
            </a:r>
            <a:endParaRPr lang="ru-RU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15" name="Прямоугольник 14">
                <a:extLst>
                  <a:ext uri="{FF2B5EF4-FFF2-40B4-BE49-F238E27FC236}">
                    <a16:creationId xmlns:a16="http://schemas.microsoft.com/office/drawing/2014/main" id="{A5419BC1-3BDF-4B7C-9031-3F6732F646A6}"/>
                  </a:ext>
                </a:extLst>
              </p:cNvPr>
              <p:cNvSpPr/>
              <p:nvPr/>
            </p:nvSpPr>
            <p:spPr>
              <a:xfrm>
                <a:off x="6425030" y="4977178"/>
                <a:ext cx="2125005" cy="90435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𝑒𝑥</m:t>
                          </m:r>
                        </m:sub>
                      </m:sSub>
                      <m:r>
                        <a:rPr lang="ru-RU" sz="2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  <m:r>
                                <a:rPr lang="uk-UA" sz="24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h𝑒𝑎𝑡</m:t>
                              </m:r>
                              <m:r>
                                <a:rPr lang="uk-UA" sz="24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  <m:r>
                                <a:rPr lang="uk-UA" sz="24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𝑓𝑢𝑎𝑙</m:t>
                              </m:r>
                              <m:r>
                                <a:rPr lang="uk-UA" sz="24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15" name="Прямоугольник 14">
                <a:extLst>
                  <a:ext uri="{FF2B5EF4-FFF2-40B4-BE49-F238E27FC236}">
                    <a16:creationId xmlns:a14="http://schemas.microsoft.com/office/drawing/2010/main" xmlns="" xmlns:a16="http://schemas.microsoft.com/office/drawing/2014/main" id="{A5419BC1-3BDF-4B7C-9031-3F6732F646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5030" y="4977178"/>
                <a:ext cx="2125005" cy="90435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8EDF8346-7FC9-4FF9-A345-E88B936B4399}"/>
              </a:ext>
            </a:extLst>
          </p:cNvPr>
          <p:cNvSpPr/>
          <p:nvPr/>
        </p:nvSpPr>
        <p:spPr>
          <a:xfrm>
            <a:off x="10381103" y="5060021"/>
            <a:ext cx="5708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(4)</a:t>
            </a:r>
            <a:endParaRPr lang="ru-RU" dirty="0"/>
          </a:p>
        </p:txBody>
      </p:sp>
      <p:sp>
        <p:nvSpPr>
          <p:cNvPr id="17" name="Подзаголовок 2">
            <a:extLst>
              <a:ext uri="{FF2B5EF4-FFF2-40B4-BE49-F238E27FC236}">
                <a16:creationId xmlns="" xmlns:a16="http://schemas.microsoft.com/office/drawing/2014/main" id="{E9B527EA-086C-443F-A7F6-4F6B064064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73889" y="1056985"/>
            <a:ext cx="9144000" cy="686283"/>
          </a:xfrm>
        </p:spPr>
        <p:txBody>
          <a:bodyPr>
            <a:normAutofit fontScale="92500" lnSpcReduction="10000"/>
          </a:bodyPr>
          <a:lstStyle/>
          <a:p>
            <a:r>
              <a:rPr lang="uk-UA" b="1" dirty="0"/>
              <a:t>МЕТОДИКА ВИЗНАЧЕННЯ ЕКСЕРГЕТИЧНОГО ККД СИСТЕМ ТЕПЛОПОСТАЧАННЯ З РІЗНИМИ ДЖЕРЕЛАМИ ТЕПЛОТИ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22937800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A401E750-E808-46D8-BA85-86A3AF3AB321}"/>
              </a:ext>
            </a:extLst>
          </p:cNvPr>
          <p:cNvSpPr/>
          <p:nvPr/>
        </p:nvSpPr>
        <p:spPr>
          <a:xfrm>
            <a:off x="11353286" y="124287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graphicFrame>
            <p:nvGraphicFramePr>
              <p:cNvPr id="5" name="Таблица 4">
                <a:extLst>
                  <a:ext uri="{FF2B5EF4-FFF2-40B4-BE49-F238E27FC236}">
                    <a16:creationId xmlns:a16="http://schemas.microsoft.com/office/drawing/2014/main" id="{9F6761DF-FF8C-4913-BF0A-A46CE84F7FF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98785816"/>
                  </p:ext>
                </p:extLst>
              </p:nvPr>
            </p:nvGraphicFramePr>
            <p:xfrm>
              <a:off x="290865" y="670474"/>
              <a:ext cx="10714199" cy="2763189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301869">
                      <a:extLst>
                        <a:ext uri="{9D8B030D-6E8A-4147-A177-3AD203B41FA5}">
                          <a16:colId xmlns:a16="http://schemas.microsoft.com/office/drawing/2014/main" val="1633251349"/>
                        </a:ext>
                      </a:extLst>
                    </a:gridCol>
                    <a:gridCol w="2115507">
                      <a:extLst>
                        <a:ext uri="{9D8B030D-6E8A-4147-A177-3AD203B41FA5}">
                          <a16:colId xmlns:a16="http://schemas.microsoft.com/office/drawing/2014/main" val="1703956616"/>
                        </a:ext>
                      </a:extLst>
                    </a:gridCol>
                    <a:gridCol w="2107600">
                      <a:extLst>
                        <a:ext uri="{9D8B030D-6E8A-4147-A177-3AD203B41FA5}">
                          <a16:colId xmlns:a16="http://schemas.microsoft.com/office/drawing/2014/main" val="1965652720"/>
                        </a:ext>
                      </a:extLst>
                    </a:gridCol>
                    <a:gridCol w="2140355">
                      <a:extLst>
                        <a:ext uri="{9D8B030D-6E8A-4147-A177-3AD203B41FA5}">
                          <a16:colId xmlns:a16="http://schemas.microsoft.com/office/drawing/2014/main" val="3144050405"/>
                        </a:ext>
                      </a:extLst>
                    </a:gridCol>
                    <a:gridCol w="2048868">
                      <a:extLst>
                        <a:ext uri="{9D8B030D-6E8A-4147-A177-3AD203B41FA5}">
                          <a16:colId xmlns:a16="http://schemas.microsoft.com/office/drawing/2014/main" val="958773585"/>
                        </a:ext>
                      </a:extLst>
                    </a:gridCol>
                  </a:tblGrid>
                  <a:tr h="636583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Найменування системи теплопостачання</a:t>
                          </a:r>
                          <a:endParaRPr lang="ru-RU" sz="14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1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Е</m:t>
                                    </m:r>
                                  </m:e>
                                  <m:sub>
                                    <m:r>
                                      <a:rPr lang="uk-UA" sz="1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sz="1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h𝑒𝑎𝑡</m:t>
                                    </m:r>
                                  </m:sub>
                                </m:sSub>
                                <m:r>
                                  <a:rPr lang="uk-UA" sz="1400">
                                    <a:effectLst/>
                                    <a:latin typeface="Cambria Math" panose="02040503050406030204" pitchFamily="18" charset="0"/>
                                  </a:rPr>
                                  <m:t>,кВт</m:t>
                                </m:r>
                              </m:oMath>
                            </m:oMathPara>
                          </a14:m>
                          <a:endParaRPr lang="ru-RU" sz="12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1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Е</m:t>
                                    </m:r>
                                  </m:e>
                                  <m:sub>
                                    <m:r>
                                      <a:rPr lang="uk-UA" sz="1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sz="1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𝑜𝑢𝑡</m:t>
                                    </m:r>
                                  </m:sub>
                                </m:sSub>
                                <m:r>
                                  <a:rPr lang="uk-UA" sz="1400">
                                    <a:effectLst/>
                                    <a:latin typeface="Cambria Math" panose="02040503050406030204" pitchFamily="18" charset="0"/>
                                  </a:rPr>
                                  <m:t>,кВт</m:t>
                                </m:r>
                              </m:oMath>
                            </m:oMathPara>
                          </a14:m>
                          <a:endParaRPr lang="ru-RU" sz="12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  <a:tabLst>
                              <a:tab pos="716280" algn="l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1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Е</m:t>
                                    </m:r>
                                  </m:e>
                                  <m:sub>
                                    <m:r>
                                      <a:rPr lang="uk-UA" sz="14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𝑋𝑓𝑢𝑒𝑙</m:t>
                                    </m:r>
                                  </m:sub>
                                </m:sSub>
                                <m:r>
                                  <a:rPr lang="uk-UA" sz="1400">
                                    <a:effectLst/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uk-UA" sz="1400">
                                    <a:effectLst/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  <m:r>
                                  <a:rPr lang="uk-UA" sz="1400">
                                    <a:effectLst/>
                                    <a:latin typeface="Cambria Math" panose="02040503050406030204" pitchFamily="18" charset="0"/>
                                  </a:rPr>
                                  <m:t> кВт</m:t>
                                </m:r>
                              </m:oMath>
                            </m:oMathPara>
                          </a14:m>
                          <a:endParaRPr lang="ru-RU" sz="12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</m:e>
                                <m:sub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𝑒𝑥</m:t>
                                  </m:r>
                                </m:sub>
                              </m:sSub>
                            </m:oMath>
                          </a14:m>
                          <a:r>
                            <a:rPr lang="uk-UA" sz="1400">
                              <a:effectLst/>
                            </a:rPr>
                            <a:t>, %</a:t>
                          </a:r>
                          <a:endParaRPr lang="ru-RU" sz="12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820377679"/>
                      </a:ext>
                    </a:extLst>
                  </a:tr>
                  <a:tr h="424388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Централізована з газовою котельнею</a:t>
                          </a:r>
                          <a:endParaRPr lang="ru-RU" sz="14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102</a:t>
                          </a:r>
                          <a:endParaRPr lang="ru-RU" sz="12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505</a:t>
                          </a:r>
                          <a:endParaRPr lang="ru-RU" sz="12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607</a:t>
                          </a:r>
                          <a:endParaRPr lang="ru-RU" sz="12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b="1" dirty="0">
                              <a:effectLst/>
                            </a:rPr>
                            <a:t>16,8</a:t>
                          </a:r>
                          <a:endParaRPr lang="ru-RU" sz="1200" b="1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141080273"/>
                      </a:ext>
                    </a:extLst>
                  </a:tr>
                  <a:tr h="424388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Децентралізована з газовим котлом</a:t>
                          </a:r>
                          <a:endParaRPr lang="ru-RU" sz="14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102</a:t>
                          </a:r>
                          <a:endParaRPr lang="ru-RU" sz="12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423</a:t>
                          </a:r>
                          <a:endParaRPr lang="ru-RU" sz="12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525</a:t>
                          </a:r>
                          <a:endParaRPr lang="ru-RU" sz="12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19,4</a:t>
                          </a:r>
                          <a:endParaRPr lang="ru-RU" sz="12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265082468"/>
                      </a:ext>
                    </a:extLst>
                  </a:tr>
                  <a:tr h="636583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Децентралізована з електричним котлом</a:t>
                          </a:r>
                          <a:endParaRPr lang="ru-RU" sz="14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102</a:t>
                          </a:r>
                          <a:endParaRPr lang="ru-RU" sz="12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403</a:t>
                          </a:r>
                          <a:endParaRPr lang="ru-RU" sz="12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500</a:t>
                          </a:r>
                          <a:endParaRPr lang="ru-RU" sz="12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20,4</a:t>
                          </a:r>
                          <a:endParaRPr lang="ru-RU" sz="12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440325721"/>
                      </a:ext>
                    </a:extLst>
                  </a:tr>
                  <a:tr h="636583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Децентралізована з тепловим насосом</a:t>
                          </a:r>
                          <a:endParaRPr lang="ru-RU" sz="14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102</a:t>
                          </a:r>
                          <a:endParaRPr lang="ru-RU" sz="12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65</a:t>
                          </a:r>
                          <a:endParaRPr lang="ru-RU" sz="12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167</a:t>
                          </a:r>
                          <a:endParaRPr lang="ru-RU" sz="12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b="1" dirty="0">
                              <a:effectLst/>
                            </a:rPr>
                            <a:t>51</a:t>
                          </a:r>
                          <a:endParaRPr lang="ru-RU" sz="1200" b="1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37363708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Таблица 4">
                <a:extLst>
                  <a:ext uri="{FF2B5EF4-FFF2-40B4-BE49-F238E27FC236}">
                    <a16:creationId xmlns:a14="http://schemas.microsoft.com/office/drawing/2010/main" xmlns="" xmlns:a16="http://schemas.microsoft.com/office/drawing/2014/main" id="{9F6761DF-FF8C-4913-BF0A-A46CE84F7FF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a14="http://schemas.microsoft.com/office/drawing/2010/main" xmlns="" xmlns:p14="http://schemas.microsoft.com/office/powerpoint/2010/main" val="1598785816"/>
                  </p:ext>
                </p:extLst>
              </p:nvPr>
            </p:nvGraphicFramePr>
            <p:xfrm>
              <a:off x="290865" y="670474"/>
              <a:ext cx="10714199" cy="2763189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301869">
                      <a:extLst>
                        <a:ext uri="{9D8B030D-6E8A-4147-A177-3AD203B41FA5}">
                          <a16:colId xmlns:a14="http://schemas.microsoft.com/office/drawing/2010/main" xmlns="" xmlns:a16="http://schemas.microsoft.com/office/drawing/2014/main" val="1633251349"/>
                        </a:ext>
                      </a:extLst>
                    </a:gridCol>
                    <a:gridCol w="2115507">
                      <a:extLst>
                        <a:ext uri="{9D8B030D-6E8A-4147-A177-3AD203B41FA5}">
                          <a16:colId xmlns:a14="http://schemas.microsoft.com/office/drawing/2010/main" xmlns="" xmlns:a16="http://schemas.microsoft.com/office/drawing/2014/main" val="1703956616"/>
                        </a:ext>
                      </a:extLst>
                    </a:gridCol>
                    <a:gridCol w="2107600">
                      <a:extLst>
                        <a:ext uri="{9D8B030D-6E8A-4147-A177-3AD203B41FA5}">
                          <a16:colId xmlns:a14="http://schemas.microsoft.com/office/drawing/2010/main" xmlns="" xmlns:a16="http://schemas.microsoft.com/office/drawing/2014/main" val="1965652720"/>
                        </a:ext>
                      </a:extLst>
                    </a:gridCol>
                    <a:gridCol w="2140355">
                      <a:extLst>
                        <a:ext uri="{9D8B030D-6E8A-4147-A177-3AD203B41FA5}">
                          <a16:colId xmlns:a14="http://schemas.microsoft.com/office/drawing/2010/main" xmlns="" xmlns:a16="http://schemas.microsoft.com/office/drawing/2014/main" val="3144050405"/>
                        </a:ext>
                      </a:extLst>
                    </a:gridCol>
                    <a:gridCol w="2048868">
                      <a:extLst>
                        <a:ext uri="{9D8B030D-6E8A-4147-A177-3AD203B41FA5}">
                          <a16:colId xmlns:a14="http://schemas.microsoft.com/office/drawing/2010/main" xmlns="" xmlns:a16="http://schemas.microsoft.com/office/drawing/2014/main" val="958773585"/>
                        </a:ext>
                      </a:extLst>
                    </a:gridCol>
                  </a:tblGrid>
                  <a:tr h="636583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Найменування системи теплопостачання</a:t>
                          </a:r>
                          <a:endParaRPr lang="ru-RU" sz="14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109222" t="-7619" r="-299135" b="-335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209827" t="-7619" r="-200000" b="-335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304545" t="-7619" r="-96591" b="-335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423810" t="-7619" r="-1190" b="-3352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4="http://schemas.microsoft.com/office/drawing/2010/main" xmlns="" xmlns:a16="http://schemas.microsoft.com/office/drawing/2014/main" val="1820377679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Централізована з газовою котельнею</a:t>
                          </a:r>
                          <a:endParaRPr lang="ru-RU" sz="14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102</a:t>
                          </a:r>
                          <a:endParaRPr lang="ru-RU" sz="12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505</a:t>
                          </a:r>
                          <a:endParaRPr lang="ru-RU" sz="12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607</a:t>
                          </a:r>
                          <a:endParaRPr lang="ru-RU" sz="12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b="1" dirty="0">
                              <a:effectLst/>
                            </a:rPr>
                            <a:t>16,8</a:t>
                          </a:r>
                          <a:endParaRPr lang="ru-RU" sz="1200" b="1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4="http://schemas.microsoft.com/office/drawing/2010/main" xmlns="" xmlns:a16="http://schemas.microsoft.com/office/drawing/2014/main" val="1141080273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Децентралізована з газовим котлом</a:t>
                          </a:r>
                          <a:endParaRPr lang="ru-RU" sz="14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102</a:t>
                          </a:r>
                          <a:endParaRPr lang="ru-RU" sz="12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423</a:t>
                          </a:r>
                          <a:endParaRPr lang="ru-RU" sz="12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525</a:t>
                          </a:r>
                          <a:endParaRPr lang="ru-RU" sz="12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19,4</a:t>
                          </a:r>
                          <a:endParaRPr lang="ru-RU" sz="12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4="http://schemas.microsoft.com/office/drawing/2010/main" xmlns="" xmlns:a16="http://schemas.microsoft.com/office/drawing/2014/main" val="2265082468"/>
                      </a:ext>
                    </a:extLst>
                  </a:tr>
                  <a:tr h="636583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Децентралізована з електричним котлом</a:t>
                          </a:r>
                          <a:endParaRPr lang="ru-RU" sz="14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102</a:t>
                          </a:r>
                          <a:endParaRPr lang="ru-RU" sz="12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403</a:t>
                          </a:r>
                          <a:endParaRPr lang="ru-RU" sz="12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500</a:t>
                          </a:r>
                          <a:endParaRPr lang="ru-RU" sz="12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20,4</a:t>
                          </a:r>
                          <a:endParaRPr lang="ru-RU" sz="12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4="http://schemas.microsoft.com/office/drawing/2010/main" xmlns="" xmlns:a16="http://schemas.microsoft.com/office/drawing/2014/main" val="440325721"/>
                      </a:ext>
                    </a:extLst>
                  </a:tr>
                  <a:tr h="636583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Децентралізована з тепловим насосом</a:t>
                          </a:r>
                          <a:endParaRPr lang="ru-RU" sz="14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102</a:t>
                          </a:r>
                          <a:endParaRPr lang="ru-RU" sz="12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dirty="0">
                              <a:effectLst/>
                            </a:rPr>
                            <a:t>65</a:t>
                          </a:r>
                          <a:endParaRPr lang="ru-RU" sz="1200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>
                              <a:effectLst/>
                            </a:rPr>
                            <a:t>167</a:t>
                          </a:r>
                          <a:endParaRPr lang="ru-RU" sz="120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uk-UA" sz="1400" b="1" dirty="0">
                              <a:effectLst/>
                            </a:rPr>
                            <a:t>51</a:t>
                          </a:r>
                          <a:endParaRPr lang="ru-RU" sz="1200" b="1" dirty="0">
                            <a:solidFill>
                              <a:srgbClr val="000000"/>
                            </a:solidFill>
                            <a:effectLst/>
                            <a:latin typeface="Warnock Pro"/>
                            <a:ea typeface="Calibri" panose="020F0502020204030204" pitchFamily="34" charset="0"/>
                            <a:cs typeface="Warnock Pro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4="http://schemas.microsoft.com/office/drawing/2010/main" xmlns="" xmlns:a16="http://schemas.microsoft.com/office/drawing/2014/main" val="337363708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Подзаголовок 2">
            <a:extLst>
              <a:ext uri="{FF2B5EF4-FFF2-40B4-BE49-F238E27FC236}">
                <a16:creationId xmlns="" xmlns:a16="http://schemas.microsoft.com/office/drawing/2014/main" id="{7A59D7F3-934C-4C15-9E1B-7F21ABDA20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3749" y="124287"/>
            <a:ext cx="9868433" cy="732618"/>
          </a:xfrm>
        </p:spPr>
        <p:txBody>
          <a:bodyPr>
            <a:normAutofit/>
          </a:bodyPr>
          <a:lstStyle/>
          <a:p>
            <a:r>
              <a:rPr lang="uk-UA" sz="1800" b="1" dirty="0"/>
              <a:t>РЕЗУЛЬТАТИ РОЗРАХУНКІВ ЕКСЕРГЕТИЧНИХ ПОКАЗНИКІВ РОБОТИ СИСТЕМ  ТЕПЛОПОСТАЧАННЯ З РІЗНИМИ ДЖЕРЕАМИ ТЕПЛОТИ  ПРИ ПАРАМЕТРАХ ТЕПЛОНОСІЯ 80/60°С </a:t>
            </a:r>
            <a:endParaRPr lang="ru-RU" sz="1800" b="1" dirty="0"/>
          </a:p>
        </p:txBody>
      </p:sp>
      <p:graphicFrame>
        <p:nvGraphicFramePr>
          <p:cNvPr id="8" name="Диаграмма 7">
            <a:extLst>
              <a:ext uri="{FF2B5EF4-FFF2-40B4-BE49-F238E27FC236}">
                <a16:creationId xmlns="" xmlns:a16="http://schemas.microsoft.com/office/drawing/2014/main" id="{1CB58C72-3A3A-4B1E-8AC4-6B4DD7490DF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933584655"/>
              </p:ext>
            </p:extLst>
          </p:nvPr>
        </p:nvGraphicFramePr>
        <p:xfrm>
          <a:off x="557195" y="4145871"/>
          <a:ext cx="3819496" cy="27121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Подзаголовок 2">
            <a:extLst>
              <a:ext uri="{FF2B5EF4-FFF2-40B4-BE49-F238E27FC236}">
                <a16:creationId xmlns="" xmlns:a16="http://schemas.microsoft.com/office/drawing/2014/main" id="{85D8FE1C-7154-4E69-BC9D-4723AEC23040}"/>
              </a:ext>
            </a:extLst>
          </p:cNvPr>
          <p:cNvSpPr txBox="1">
            <a:spLocks/>
          </p:cNvSpPr>
          <p:nvPr/>
        </p:nvSpPr>
        <p:spPr>
          <a:xfrm>
            <a:off x="0" y="3603830"/>
            <a:ext cx="5267416" cy="7326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1600" b="1" dirty="0"/>
              <a:t>ЕКСЕРГЕТИЧНИЙ БАЛАНС ЦЕНТРАЛІЗОВАНОЇ СИСТЕМИ ТЕПЛОПОСТАЧАННЯ З ГАЗОВОЮ КОТЕЛЬНЕЮ </a:t>
            </a:r>
            <a:endParaRPr lang="ru-RU" sz="1600" b="1" dirty="0"/>
          </a:p>
        </p:txBody>
      </p:sp>
      <p:graphicFrame>
        <p:nvGraphicFramePr>
          <p:cNvPr id="10" name="Диаграмма 9">
            <a:extLst>
              <a:ext uri="{FF2B5EF4-FFF2-40B4-BE49-F238E27FC236}">
                <a16:creationId xmlns="" xmlns:a16="http://schemas.microsoft.com/office/drawing/2014/main" id="{AA2D2A72-0432-43AB-97DE-A5112F17429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066156063"/>
              </p:ext>
            </p:extLst>
          </p:nvPr>
        </p:nvGraphicFramePr>
        <p:xfrm>
          <a:off x="5967560" y="4065973"/>
          <a:ext cx="4463701" cy="27920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Подзаголовок 2">
            <a:extLst>
              <a:ext uri="{FF2B5EF4-FFF2-40B4-BE49-F238E27FC236}">
                <a16:creationId xmlns="" xmlns:a16="http://schemas.microsoft.com/office/drawing/2014/main" id="{DD78CEB8-0747-47AE-A9E5-BF36D326C26A}"/>
              </a:ext>
            </a:extLst>
          </p:cNvPr>
          <p:cNvSpPr txBox="1">
            <a:spLocks/>
          </p:cNvSpPr>
          <p:nvPr/>
        </p:nvSpPr>
        <p:spPr>
          <a:xfrm>
            <a:off x="5647964" y="3613541"/>
            <a:ext cx="5267416" cy="7326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1600" b="1" dirty="0"/>
              <a:t>ЕКСЕРГЕТИЧНИЙ БАЛАНС ДЕЦЕНТРАЛІЗОВАНОЇ СИСТЕМИ ТЕПЛОПОСТАЧАННЯ З ТЕПЛОВИМ НАСОСОМ</a:t>
            </a:r>
            <a:endParaRPr lang="ru-RU" sz="1600" b="1" dirty="0"/>
          </a:p>
        </p:txBody>
      </p:sp>
    </p:spTree>
    <p:extLst>
      <p:ext uri="{BB962C8B-B14F-4D97-AF65-F5344CB8AC3E}">
        <p14:creationId xmlns="" xmlns:p14="http://schemas.microsoft.com/office/powerpoint/2010/main" val="30923035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1231</Words>
  <Application>Microsoft Office PowerPoint</Application>
  <PresentationFormat>Произвольный</PresentationFormat>
  <Paragraphs>183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МІНІСТЕРСТВО ОСВІТИ І НАУКИ УКРАЇНИ КИЇВСЬКИЙ НАЦІОНАЛЬНИЙ УНІВЕРСИТЕТ БУДІВНИЦТВА І АРХІТЕКТУРИ КАФЕДРА ТЕПЛОГАЗОПОСТАЧАННЯ І ВЕНТИЛЯЦІЇ</vt:lpstr>
      <vt:lpstr>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Ella Dmitrochenkova</dc:creator>
  <cp:lastModifiedBy>Ф1</cp:lastModifiedBy>
  <cp:revision>37</cp:revision>
  <dcterms:created xsi:type="dcterms:W3CDTF">2026-03-23T07:21:30Z</dcterms:created>
  <dcterms:modified xsi:type="dcterms:W3CDTF">2026-05-25T13:05:19Z</dcterms:modified>
</cp:coreProperties>
</file>