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5" r:id="rId8"/>
    <p:sldId id="262" r:id="rId9"/>
    <p:sldId id="263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1AFC8-F2C5-4356-8AAF-902C2A71D22D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E689F-ADC5-4B4A-AD76-DD42E24FA6D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МІНІСТЕРСТВО ОСВІТИ І НАУКИ УКРАЇНИ</a:t>
            </a:r>
          </a:p>
          <a:p>
            <a:pPr algn="ctr"/>
            <a:br>
              <a:rPr lang="uk-UA" b="1" dirty="0"/>
            </a:br>
            <a:r>
              <a:rPr lang="ru-RU" b="1" dirty="0"/>
              <a:t>КИЇВСЬКИЙ   НАЦІОНАЛЬНИЙ  УНІВЕРСИТЕТ  </a:t>
            </a:r>
            <a:br>
              <a:rPr lang="uk-UA" b="1" dirty="0"/>
            </a:br>
            <a:r>
              <a:rPr lang="ru-RU" b="1" dirty="0"/>
              <a:t>   БУДІВНИЦТВА І  АРХІТЕКТУРИ 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/>
              <a:t>ОРГАНІЗАЦІЇ ТА УПРАВЛІННЯ БУДІВНИЦТВОМ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052736"/>
            <a:ext cx="9144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endParaRPr lang="uk-UA" sz="2000" dirty="0"/>
          </a:p>
          <a:p>
            <a:pPr algn="ctr">
              <a:buFont typeface="Arial" charset="0"/>
              <a:buNone/>
              <a:defRPr/>
            </a:pPr>
            <a:endParaRPr lang="uk-UA" sz="2000" dirty="0"/>
          </a:p>
          <a:p>
            <a:pPr algn="ctr">
              <a:buFont typeface="Arial" charset="0"/>
              <a:buNone/>
              <a:defRPr/>
            </a:pPr>
            <a:endParaRPr lang="uk-UA" sz="2000" dirty="0"/>
          </a:p>
          <a:p>
            <a:pPr algn="ctr">
              <a:buFont typeface="Arial" charset="0"/>
              <a:buNone/>
              <a:defRPr/>
            </a:pPr>
            <a:r>
              <a:rPr lang="uk-UA" sz="2000" dirty="0"/>
              <a:t>Попков Віталій Петрович </a:t>
            </a:r>
          </a:p>
          <a:p>
            <a:pPr algn="ctr">
              <a:buFont typeface="Arial" charset="0"/>
              <a:buNone/>
              <a:defRPr/>
            </a:pPr>
            <a:r>
              <a:rPr lang="uk-UA" sz="900" b="1" dirty="0"/>
              <a:t> </a:t>
            </a:r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lnSpc>
                <a:spcPct val="130000"/>
              </a:lnSpc>
              <a:buFont typeface="Arial" charset="0"/>
              <a:buNone/>
              <a:defRPr/>
            </a:pPr>
            <a:r>
              <a:rPr lang="uk-UA" dirty="0"/>
              <a:t>Презентаційний матеріал </a:t>
            </a:r>
          </a:p>
          <a:p>
            <a:pPr algn="ctr">
              <a:lnSpc>
                <a:spcPct val="130000"/>
              </a:lnSpc>
              <a:buFont typeface="Arial" charset="0"/>
              <a:buNone/>
              <a:defRPr/>
            </a:pPr>
            <a:r>
              <a:rPr lang="uk-UA" dirty="0"/>
              <a:t>на магістерську атестаційну роботу на тему:</a:t>
            </a:r>
          </a:p>
          <a:p>
            <a:pPr algn="ctr">
              <a:lnSpc>
                <a:spcPct val="130000"/>
              </a:lnSpc>
              <a:buFont typeface="Arial" charset="0"/>
              <a:buNone/>
              <a:defRPr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"Організаційно-технологічне обґрунтування та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девелоперський</a:t>
            </a:r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buFont typeface="Arial" charset="0"/>
              <a:buNone/>
              <a:defRPr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супровід будівництва ряду житлових будинків в с. Лісники,</a:t>
            </a:r>
          </a:p>
          <a:p>
            <a:pPr algn="ctr">
              <a:lnSpc>
                <a:spcPct val="130000"/>
              </a:lnSpc>
              <a:buFont typeface="Arial" charset="0"/>
              <a:buNone/>
              <a:defRPr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Києво-Святошинського району Київської обл."</a:t>
            </a:r>
            <a:r>
              <a:rPr lang="ru-RU" sz="900" dirty="0"/>
              <a:t> </a:t>
            </a:r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endParaRPr lang="uk-UA" sz="900" dirty="0"/>
          </a:p>
          <a:p>
            <a:pPr algn="r">
              <a:buFont typeface="Arial" charset="0"/>
              <a:buNone/>
              <a:defRPr/>
            </a:pPr>
            <a:r>
              <a:rPr lang="ru-RU" sz="900" dirty="0"/>
              <a:t> </a:t>
            </a:r>
            <a:endParaRPr lang="uk-UA" sz="1100" dirty="0"/>
          </a:p>
          <a:p>
            <a:pPr algn="r">
              <a:buFont typeface="Arial" charset="0"/>
              <a:buNone/>
              <a:defRPr/>
            </a:pPr>
            <a:r>
              <a:rPr lang="ru-RU" sz="1100" b="1" dirty="0" err="1"/>
              <a:t>Керівник</a:t>
            </a:r>
            <a:r>
              <a:rPr lang="ru-RU" sz="1100" b="1" dirty="0"/>
              <a:t> </a:t>
            </a:r>
            <a:r>
              <a:rPr lang="ru-RU" sz="1100" b="1" dirty="0" err="1"/>
              <a:t>роботи</a:t>
            </a:r>
            <a:r>
              <a:rPr lang="ru-RU" sz="1100" b="1" dirty="0"/>
              <a:t>:</a:t>
            </a:r>
            <a:endParaRPr lang="uk-UA" sz="1100" dirty="0"/>
          </a:p>
          <a:p>
            <a:pPr algn="r">
              <a:buFont typeface="Arial" charset="0"/>
              <a:buNone/>
              <a:defRPr/>
            </a:pPr>
            <a:r>
              <a:rPr lang="ru-RU" sz="1100" b="1" dirty="0"/>
              <a:t>к.т.н., доцент Шатрова І.А</a:t>
            </a:r>
            <a:r>
              <a:rPr lang="uk-UA" sz="1100" b="1" dirty="0"/>
              <a:t>.</a:t>
            </a:r>
          </a:p>
          <a:p>
            <a:pPr>
              <a:buFont typeface="Arial" charset="0"/>
              <a:buNone/>
              <a:defRPr/>
            </a:pPr>
            <a:r>
              <a:rPr lang="ru-RU" sz="900" dirty="0"/>
              <a:t> </a:t>
            </a:r>
          </a:p>
          <a:p>
            <a:pPr>
              <a:buFont typeface="Arial" charset="0"/>
              <a:buNone/>
              <a:defRPr/>
            </a:pPr>
            <a:endParaRPr lang="uk-UA" sz="900" dirty="0"/>
          </a:p>
          <a:p>
            <a:pPr>
              <a:buFont typeface="Arial" charset="0"/>
              <a:buNone/>
              <a:defRPr/>
            </a:pPr>
            <a:endParaRPr lang="uk-UA" sz="900" dirty="0"/>
          </a:p>
          <a:p>
            <a:pPr>
              <a:buFont typeface="Arial" charset="0"/>
              <a:buNone/>
              <a:defRPr/>
            </a:pPr>
            <a:endParaRPr lang="uk-UA" sz="900" dirty="0"/>
          </a:p>
          <a:p>
            <a:pPr>
              <a:buFont typeface="Arial" charset="0"/>
              <a:buNone/>
              <a:defRPr/>
            </a:pPr>
            <a:endParaRPr lang="uk-UA" sz="900" dirty="0"/>
          </a:p>
          <a:p>
            <a:pPr algn="ctr">
              <a:buFont typeface="Arial" charset="0"/>
              <a:buNone/>
              <a:defRPr/>
            </a:pPr>
            <a:r>
              <a:rPr lang="uk-UA" sz="1200" b="1" dirty="0"/>
              <a:t>Київ – 2023 р.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941B05-363C-4396-B5CB-F8A7A38C9B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39" y="0"/>
            <a:ext cx="4844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34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6B806F-2633-4887-916C-FFF877311B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39" y="0"/>
            <a:ext cx="4844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01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BBCBE2-7910-4920-9446-9574639C44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49"/>
            <a:ext cx="9144000" cy="6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38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B3D878-CD66-4E3B-9972-B17C9318D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6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Дякую за увагу, доповідь закінчено.</a:t>
            </a:r>
            <a:b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7978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240BA2-3F86-49C6-B429-D695919F72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017427-4FCA-4D24-8EE1-268F048BA1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95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D80A95-0BE1-4BBB-94E5-EE5CE8C749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363440-55CC-43A3-B1AC-F92AF7A37F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FFC480-442F-4238-99D8-5BC9F740BE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338AD6-738B-4813-833D-649C8C9884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1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52708D-802C-4144-B906-7CF504ECFA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07F29C-9073-45BB-9172-1FA84728E6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51"/>
            <a:ext cx="9144000" cy="6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586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2354</TotalTime>
  <Words>83</Words>
  <Application>Microsoft Office PowerPoint</Application>
  <PresentationFormat>Екран (4:3)</PresentationFormat>
  <Paragraphs>33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Дякую за увагу, доповідь закінчено.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Віталій Попков</cp:lastModifiedBy>
  <cp:revision>24</cp:revision>
  <dcterms:created xsi:type="dcterms:W3CDTF">2020-12-14T06:29:59Z</dcterms:created>
  <dcterms:modified xsi:type="dcterms:W3CDTF">2023-12-14T10:37:40Z</dcterms:modified>
</cp:coreProperties>
</file>