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20116800" cy="14209713"/>
  <p:notesSz cx="20116800" cy="14209713"/>
  <p:embeddedFontLst>
    <p:embeddedFont>
      <p:font typeface="LEBIIS+ISOCPEUR" panose="020B0604020202020204" charset="0"/>
      <p:regular r:id="rId9"/>
    </p:embeddedFont>
    <p:embeddedFont>
      <p:font typeface="GPBUSF+ISOCPEUR Italic" panose="020B0604020202020204" charset="0"/>
      <p:regular r:id="rId10"/>
    </p:embeddedFont>
    <p:embeddedFont>
      <p:font typeface="FWUPOP+Symbol" panose="05000000000000000000" charset="2"/>
      <p:regular r:id="rId11"/>
    </p:embeddedFont>
    <p:embeddedFont>
      <p:font typeface="KISJLW+ISOCPEUR" panose="020B0604020202020204" charset="0"/>
      <p:regular r:id="rId12"/>
    </p:embeddedFont>
    <p:embeddedFont>
      <p:font typeface="Tahoma" panose="020B0604030504040204" pitchFamily="34" charset="0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1" y="6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352" y="873302"/>
            <a:ext cx="18794088" cy="2215991"/>
          </a:xfrm>
        </p:spPr>
        <p:txBody>
          <a:bodyPr/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будівельних технологій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5352" y="4305019"/>
            <a:ext cx="18794088" cy="2215991"/>
          </a:xfrm>
        </p:spPr>
        <p:txBody>
          <a:bodyPr/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</a:p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здобувача ступеня вищої освіти «бакалавр»</a:t>
            </a:r>
          </a:p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 індивідуального житлового будинку в </a:t>
            </a:r>
            <a:r>
              <a:rPr lang="uk-UA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м.Чернігів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13226752" y="8328992"/>
            <a:ext cx="6696744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курс, група ПЦБ-20-4</a:t>
            </a:r>
          </a:p>
          <a:p>
            <a:pPr algn="ctr"/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Здобувач: </a:t>
            </a:r>
            <a:r>
              <a:rPr lang="uk-UA" sz="3600" kern="0" dirty="0" err="1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Сивопляс</a:t>
            </a:r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О.С.</a:t>
            </a:r>
          </a:p>
          <a:p>
            <a:pPr algn="ctr"/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uk-UA" sz="36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Черненко </a:t>
            </a:r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В.</a:t>
            </a:r>
          </a:p>
          <a:p>
            <a:pPr algn="ctr"/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Рецензент: </a:t>
            </a:r>
            <a:r>
              <a:rPr lang="uk-UA" sz="3600" kern="0" dirty="0" err="1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Клис</a:t>
            </a:r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М.В.</a:t>
            </a:r>
            <a:endParaRPr lang="en-US" sz="3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6962056" y="12360602"/>
            <a:ext cx="66967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6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 2024</a:t>
            </a:r>
            <a:endParaRPr lang="en-US" sz="3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7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84939" y="411449"/>
            <a:ext cx="18950970" cy="13401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851597" y="80874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437045" y="1236062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65932" y="1550498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522504" y="1543740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O-2л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958930" y="1543740"/>
            <a:ext cx="20526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O-2п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671795" y="1543740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742809" y="1685977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-0.050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186325" y="1766510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Д-3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622311" y="1795096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51011" y="1854066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+9.525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890647" y="1906482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6.02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926928" y="192697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+9.115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117335" y="1998393"/>
            <a:ext cx="209316" cy="448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  <a:p>
            <a:pPr marL="4050" marR="0">
              <a:lnSpc>
                <a:spcPts val="489"/>
              </a:lnSpc>
              <a:spcBef>
                <a:spcPts val="2398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4177956" y="2005152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238578" y="2009531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O-8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680067" y="2009531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O-9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369642" y="2009531"/>
            <a:ext cx="206080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O-10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1837860" y="2023942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481121" y="2106411"/>
            <a:ext cx="190485" cy="9184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801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898002" y="2128478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+7.970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340810" y="2139143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9810653" y="2139143"/>
            <a:ext cx="20526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828707" y="2149743"/>
            <a:ext cx="435759" cy="217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863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+8.805</a:t>
            </a:r>
          </a:p>
          <a:p>
            <a:pPr marL="0" marR="0">
              <a:lnSpc>
                <a:spcPts val="544"/>
              </a:lnSpc>
              <a:spcBef>
                <a:spcPts val="478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+7.415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58538" y="220847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+8.470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6702345" y="2302404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17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7595450" y="2302404"/>
            <a:ext cx="166663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18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0614649" y="2341896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9053235" y="2400392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9671927" y="2416055"/>
            <a:ext cx="28373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±0.000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820606" y="2461620"/>
            <a:ext cx="285913" cy="1896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+6.370</a:t>
            </a:r>
          </a:p>
          <a:p>
            <a:pPr marL="0" marR="0">
              <a:lnSpc>
                <a:spcPts val="544"/>
              </a:lnSpc>
              <a:spcBef>
                <a:spcPts val="205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+5.835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6367178" y="2464658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+3.370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7271420" y="2464658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+3.370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545621" y="2479847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+6.270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672901" y="2532502"/>
            <a:ext cx="287922" cy="3121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+5.695</a:t>
            </a:r>
          </a:p>
          <a:p>
            <a:pPr marL="0" marR="0">
              <a:lnSpc>
                <a:spcPts val="544"/>
              </a:lnSpc>
              <a:spcBef>
                <a:spcPts val="116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+5.400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6127861" y="2547691"/>
            <a:ext cx="326399" cy="311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03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+5.610</a:t>
            </a:r>
          </a:p>
          <a:p>
            <a:pPr marL="0" marR="0">
              <a:lnSpc>
                <a:spcPts val="544"/>
              </a:lnSpc>
              <a:spcBef>
                <a:spcPts val="121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+5.335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14187069" y="2562076"/>
            <a:ext cx="190485" cy="9184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8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6" marR="0">
              <a:lnSpc>
                <a:spcPts val="1140"/>
              </a:lnSpc>
              <a:spcBef>
                <a:spcPts val="1801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5037645" y="2579620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O-5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5520651" y="2579620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O-6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6745541" y="2677303"/>
            <a:ext cx="288934" cy="312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8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+5.155</a:t>
            </a:r>
          </a:p>
          <a:p>
            <a:pPr marL="0" marR="0">
              <a:lnSpc>
                <a:spcPts val="544"/>
              </a:lnSpc>
              <a:spcBef>
                <a:spcPts val="116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+4.880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9834955" y="2687189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9196010" y="2745920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23.35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0434408" y="2759322"/>
            <a:ext cx="28373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±0.000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0165060" y="2773025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1042976" y="2795537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38.11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1934056" y="2808700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35.26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6733735" y="2818826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27.70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4757158" y="2875296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O-4л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7685570" y="2895783"/>
            <a:ext cx="248417" cy="448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25.11</a:t>
            </a:r>
          </a:p>
          <a:p>
            <a:pPr marL="11139" marR="0">
              <a:lnSpc>
                <a:spcPts val="570"/>
              </a:lnSpc>
              <a:spcBef>
                <a:spcPts val="2138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8.71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5299906" y="293956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+3.370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646574" y="298209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+3.435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115270" y="2981080"/>
            <a:ext cx="291971" cy="394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75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+3.435</a:t>
            </a:r>
          </a:p>
          <a:p>
            <a:pPr marL="0" marR="0">
              <a:lnSpc>
                <a:spcPts val="544"/>
              </a:lnSpc>
              <a:spcBef>
                <a:spcPts val="1865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+1.750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1038925" y="2998055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6728672" y="3022122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7153960" y="3029211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0811092" y="3056551"/>
            <a:ext cx="113245" cy="631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  <a:p>
            <a:pPr marL="0" marR="0">
              <a:lnSpc>
                <a:spcPts val="489"/>
              </a:lnSpc>
              <a:spcBef>
                <a:spcPts val="3841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5597608" y="3068935"/>
            <a:ext cx="263604" cy="290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16</a:t>
            </a:r>
          </a:p>
          <a:p>
            <a:pPr marL="15189" marR="0">
              <a:lnSpc>
                <a:spcPts val="570"/>
              </a:lnSpc>
              <a:spcBef>
                <a:spcPts val="894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23.35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4911739" y="307221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+2.970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4877311" y="3167396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+2.435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6613904" y="3159296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+2.430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8239112" y="3155589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2705649" y="3155589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17082066" y="3175258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19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9466372" y="3181099"/>
            <a:ext cx="20526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0458710" y="3200573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4339626" y="322106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+2.160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5881133" y="3227678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11330552" y="3238038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8.71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6656779" y="3369441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7192438" y="3360328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6611879" y="3394217"/>
            <a:ext cx="287921" cy="19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+2.050</a:t>
            </a:r>
          </a:p>
          <a:p>
            <a:pPr marL="2025" marR="0">
              <a:lnSpc>
                <a:spcPts val="544"/>
              </a:lnSpc>
              <a:spcBef>
                <a:spcPts val="27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+0.550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8484160" y="3408602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6277056" y="3506375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15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0418207" y="3541042"/>
            <a:ext cx="28373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±0.000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1314350" y="3585597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-0.450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4350764" y="3598760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-0.050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0144808" y="3603349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3945060" y="3605180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8411598" y="3605180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9070449" y="3622589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Д-2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5181433" y="3621576"/>
            <a:ext cx="20526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O-4п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16542355" y="3634974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5.99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17197500" y="3639024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6.16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2757959" y="3707108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6615929" y="3705082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10319986" y="3710918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14.54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9775212" y="3727119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11529020" y="3722057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6202124" y="3779001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+3.370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6706394" y="3781800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13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7154974" y="3781800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14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9042096" y="3871686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10486051" y="3864598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14189095" y="3864268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9602059" y="3953166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-0.150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0665279" y="3951914"/>
            <a:ext cx="13396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3251091" y="3991854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6287850" y="399084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4757158" y="4049902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O-7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16187948" y="4048111"/>
            <a:ext cx="251454" cy="3508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8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21.85</a:t>
            </a:r>
          </a:p>
          <a:p>
            <a:pPr marL="0" marR="0">
              <a:lnSpc>
                <a:spcPts val="570"/>
              </a:lnSpc>
              <a:spcBef>
                <a:spcPts val="1422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15965179" y="4065090"/>
            <a:ext cx="114258" cy="253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2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  <a:p>
            <a:pPr marL="0" marR="0">
              <a:lnSpc>
                <a:spcPts val="489"/>
              </a:lnSpc>
              <a:spcBef>
                <a:spcPts val="867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16430971" y="4065090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9962542" y="4083551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22.16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0626801" y="4094690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3.96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8488210" y="4138680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0444535" y="4133947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Д-1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15594571" y="4139244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11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15299906" y="4212390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+3.370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16895748" y="4212390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+3.320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11466238" y="4258729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28.25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14757158" y="4365830"/>
            <a:ext cx="207604" cy="88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O-4л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10353401" y="4401505"/>
            <a:ext cx="335200" cy="98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sz="800" spc="44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2.18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16703357" y="4406568"/>
            <a:ext cx="166662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2" dirty="0">
                <a:solidFill>
                  <a:srgbClr val="000000"/>
                </a:solidFill>
                <a:latin typeface="Times New Roman"/>
                <a:cs typeface="Times New Roman"/>
              </a:rPr>
              <a:t>12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8478083" y="4415117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17341290" y="4455951"/>
            <a:ext cx="206080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O-11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10364540" y="4495653"/>
            <a:ext cx="270383" cy="95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6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-0.050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1195876" y="4490378"/>
            <a:ext cx="199120" cy="88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ВГ-1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15611785" y="4540230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22.16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16090740" y="4535166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6.60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14193145" y="4594346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9926088" y="4614388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16160607" y="4652393"/>
            <a:ext cx="206082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O-13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17156998" y="4790339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11.77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14183018" y="4870783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16866384" y="4928831"/>
            <a:ext cx="206082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O-12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5204378" y="5019101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9090701" y="526771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9522065" y="526771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10214677" y="526670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10750337" y="526771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11224229" y="526771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11622177" y="526670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12148724" y="526771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2325583" y="5356827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4420633" y="566545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4522905" y="566545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4625176" y="566545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14797663" y="571730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15229025" y="571730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15921637" y="5716297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16456285" y="571730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16931190" y="5716297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17328126" y="5716297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17855686" y="5716297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2340772" y="5912739"/>
            <a:ext cx="190485" cy="9184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801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6341517" y="6061186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10893112" y="616130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7407775" y="6265729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5367405" y="649780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5469677" y="649780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5571948" y="649780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16961568" y="6622032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17166110" y="6622032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10299734" y="6700325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+9.525</a:t>
            </a:r>
          </a:p>
        </p:txBody>
      </p:sp>
      <p:sp>
        <p:nvSpPr>
          <p:cNvPr id="156" name="object 156"/>
          <p:cNvSpPr txBox="1"/>
          <p:nvPr/>
        </p:nvSpPr>
        <p:spPr>
          <a:xfrm>
            <a:off x="10775652" y="6772219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+9.115</a:t>
            </a:r>
          </a:p>
        </p:txBody>
      </p:sp>
      <p:sp>
        <p:nvSpPr>
          <p:cNvPr id="157" name="object 157"/>
          <p:cNvSpPr txBox="1"/>
          <p:nvPr/>
        </p:nvSpPr>
        <p:spPr>
          <a:xfrm>
            <a:off x="3810041" y="694132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8" name="object 158"/>
          <p:cNvSpPr txBox="1"/>
          <p:nvPr/>
        </p:nvSpPr>
        <p:spPr>
          <a:xfrm>
            <a:off x="3912312" y="694132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9" name="object 159"/>
          <p:cNvSpPr txBox="1"/>
          <p:nvPr/>
        </p:nvSpPr>
        <p:spPr>
          <a:xfrm>
            <a:off x="4014584" y="694132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0" name="object 160"/>
          <p:cNvSpPr txBox="1"/>
          <p:nvPr/>
        </p:nvSpPr>
        <p:spPr>
          <a:xfrm>
            <a:off x="11746726" y="6974738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+7.970</a:t>
            </a:r>
          </a:p>
        </p:txBody>
      </p:sp>
      <p:sp>
        <p:nvSpPr>
          <p:cNvPr id="161" name="object 161"/>
          <p:cNvSpPr txBox="1"/>
          <p:nvPr/>
        </p:nvSpPr>
        <p:spPr>
          <a:xfrm>
            <a:off x="10827294" y="6996002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+8.805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2173694" y="7011535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63" name="object 163"/>
          <p:cNvSpPr txBox="1"/>
          <p:nvPr/>
        </p:nvSpPr>
        <p:spPr>
          <a:xfrm>
            <a:off x="6486318" y="7011535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64" name="object 164"/>
          <p:cNvSpPr txBox="1"/>
          <p:nvPr/>
        </p:nvSpPr>
        <p:spPr>
          <a:xfrm>
            <a:off x="11307262" y="7054732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+8.470</a:t>
            </a:r>
          </a:p>
        </p:txBody>
      </p:sp>
      <p:sp>
        <p:nvSpPr>
          <p:cNvPr id="165" name="object 165"/>
          <p:cNvSpPr txBox="1"/>
          <p:nvPr/>
        </p:nvSpPr>
        <p:spPr>
          <a:xfrm>
            <a:off x="14479708" y="7112577"/>
            <a:ext cx="254740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spc="12" dirty="0">
                <a:solidFill>
                  <a:srgbClr val="DDC16E"/>
                </a:solidFill>
                <a:latin typeface="Tahoma"/>
                <a:cs typeface="Tahoma"/>
              </a:rPr>
              <a:t>Ринва</a:t>
            </a:r>
          </a:p>
        </p:txBody>
      </p:sp>
      <p:sp>
        <p:nvSpPr>
          <p:cNvPr id="166" name="object 166"/>
          <p:cNvSpPr txBox="1"/>
          <p:nvPr/>
        </p:nvSpPr>
        <p:spPr>
          <a:xfrm>
            <a:off x="2342797" y="7214931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167" name="object 167"/>
          <p:cNvSpPr txBox="1"/>
          <p:nvPr/>
        </p:nvSpPr>
        <p:spPr>
          <a:xfrm>
            <a:off x="14389587" y="7237208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168" name="object 168"/>
          <p:cNvSpPr txBox="1"/>
          <p:nvPr/>
        </p:nvSpPr>
        <p:spPr>
          <a:xfrm>
            <a:off x="18549310" y="7265478"/>
            <a:ext cx="254740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spc="12" dirty="0">
                <a:solidFill>
                  <a:srgbClr val="DDC16E"/>
                </a:solidFill>
                <a:latin typeface="Tahoma"/>
                <a:cs typeface="Tahoma"/>
              </a:rPr>
              <a:t>Ринва</a:t>
            </a:r>
          </a:p>
        </p:txBody>
      </p:sp>
      <p:sp>
        <p:nvSpPr>
          <p:cNvPr id="169" name="object 169"/>
          <p:cNvSpPr txBox="1"/>
          <p:nvPr/>
        </p:nvSpPr>
        <p:spPr>
          <a:xfrm>
            <a:off x="8448718" y="7376736"/>
            <a:ext cx="287921" cy="3121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+5.695</a:t>
            </a:r>
          </a:p>
          <a:p>
            <a:pPr marL="0" marR="0">
              <a:lnSpc>
                <a:spcPts val="544"/>
              </a:lnSpc>
              <a:spcBef>
                <a:spcPts val="116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+5.400</a:t>
            </a:r>
          </a:p>
        </p:txBody>
      </p:sp>
      <p:sp>
        <p:nvSpPr>
          <p:cNvPr id="170" name="object 170"/>
          <p:cNvSpPr txBox="1"/>
          <p:nvPr/>
        </p:nvSpPr>
        <p:spPr>
          <a:xfrm>
            <a:off x="12587176" y="7523561"/>
            <a:ext cx="288935" cy="312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+5.155</a:t>
            </a:r>
          </a:p>
          <a:p>
            <a:pPr marL="0" marR="0">
              <a:lnSpc>
                <a:spcPts val="544"/>
              </a:lnSpc>
              <a:spcBef>
                <a:spcPts val="116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+4.880</a:t>
            </a:r>
          </a:p>
        </p:txBody>
      </p:sp>
      <p:sp>
        <p:nvSpPr>
          <p:cNvPr id="171" name="object 171"/>
          <p:cNvSpPr txBox="1"/>
          <p:nvPr/>
        </p:nvSpPr>
        <p:spPr>
          <a:xfrm>
            <a:off x="15486224" y="764317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72" name="object 172"/>
          <p:cNvSpPr txBox="1"/>
          <p:nvPr/>
        </p:nvSpPr>
        <p:spPr>
          <a:xfrm>
            <a:off x="15543941" y="764317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73" name="object 173"/>
          <p:cNvSpPr txBox="1"/>
          <p:nvPr/>
        </p:nvSpPr>
        <p:spPr>
          <a:xfrm>
            <a:off x="15735320" y="764317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74" name="object 174"/>
          <p:cNvSpPr txBox="1"/>
          <p:nvPr/>
        </p:nvSpPr>
        <p:spPr>
          <a:xfrm>
            <a:off x="14398701" y="7796157"/>
            <a:ext cx="190485" cy="917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793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75" name="object 175"/>
          <p:cNvSpPr txBox="1"/>
          <p:nvPr/>
        </p:nvSpPr>
        <p:spPr>
          <a:xfrm>
            <a:off x="10447572" y="7827338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+3.435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10834382" y="7841515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+3.360</a:t>
            </a:r>
          </a:p>
        </p:txBody>
      </p:sp>
      <p:sp>
        <p:nvSpPr>
          <p:cNvPr id="177" name="object 177"/>
          <p:cNvSpPr txBox="1"/>
          <p:nvPr/>
        </p:nvSpPr>
        <p:spPr>
          <a:xfrm>
            <a:off x="2347860" y="7945008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78" name="object 178"/>
          <p:cNvSpPr txBox="1"/>
          <p:nvPr/>
        </p:nvSpPr>
        <p:spPr>
          <a:xfrm>
            <a:off x="4976545" y="794479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9" name="object 179"/>
          <p:cNvSpPr txBox="1"/>
          <p:nvPr/>
        </p:nvSpPr>
        <p:spPr>
          <a:xfrm>
            <a:off x="5078817" y="794479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0" name="object 180"/>
          <p:cNvSpPr txBox="1"/>
          <p:nvPr/>
        </p:nvSpPr>
        <p:spPr>
          <a:xfrm>
            <a:off x="5181089" y="794479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1" name="object 181"/>
          <p:cNvSpPr txBox="1"/>
          <p:nvPr/>
        </p:nvSpPr>
        <p:spPr>
          <a:xfrm>
            <a:off x="12455540" y="8005555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+2.430</a:t>
            </a:r>
          </a:p>
        </p:txBody>
      </p:sp>
      <p:sp>
        <p:nvSpPr>
          <p:cNvPr id="182" name="object 182"/>
          <p:cNvSpPr txBox="1"/>
          <p:nvPr/>
        </p:nvSpPr>
        <p:spPr>
          <a:xfrm>
            <a:off x="18331602" y="813934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83" name="object 183"/>
          <p:cNvSpPr txBox="1"/>
          <p:nvPr/>
        </p:nvSpPr>
        <p:spPr>
          <a:xfrm>
            <a:off x="18389320" y="813934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84" name="object 184"/>
          <p:cNvSpPr txBox="1"/>
          <p:nvPr/>
        </p:nvSpPr>
        <p:spPr>
          <a:xfrm>
            <a:off x="18580700" y="8139344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185" name="object 185"/>
          <p:cNvSpPr txBox="1"/>
          <p:nvPr/>
        </p:nvSpPr>
        <p:spPr>
          <a:xfrm>
            <a:off x="2337734" y="8221445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86" name="object 186"/>
          <p:cNvSpPr txBox="1"/>
          <p:nvPr/>
        </p:nvSpPr>
        <p:spPr>
          <a:xfrm>
            <a:off x="16408693" y="8280979"/>
            <a:ext cx="16375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187" name="object 187"/>
          <p:cNvSpPr txBox="1"/>
          <p:nvPr/>
        </p:nvSpPr>
        <p:spPr>
          <a:xfrm>
            <a:off x="12453514" y="8241488"/>
            <a:ext cx="287922" cy="2888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+2.050</a:t>
            </a:r>
          </a:p>
          <a:p>
            <a:pPr marL="2025" marR="0">
              <a:lnSpc>
                <a:spcPts val="544"/>
              </a:lnSpc>
              <a:spcBef>
                <a:spcPts val="27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+0.550</a:t>
            </a:r>
          </a:p>
          <a:p>
            <a:pPr marL="3037" marR="0">
              <a:lnSpc>
                <a:spcPts val="544"/>
              </a:lnSpc>
              <a:spcBef>
                <a:spcPts val="22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0.000</a:t>
            </a:r>
          </a:p>
        </p:txBody>
      </p:sp>
      <p:sp>
        <p:nvSpPr>
          <p:cNvPr id="188" name="object 188"/>
          <p:cNvSpPr txBox="1"/>
          <p:nvPr/>
        </p:nvSpPr>
        <p:spPr>
          <a:xfrm>
            <a:off x="17130670" y="8288067"/>
            <a:ext cx="16375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189" name="object 189"/>
          <p:cNvSpPr txBox="1"/>
          <p:nvPr/>
        </p:nvSpPr>
        <p:spPr>
          <a:xfrm>
            <a:off x="8776798" y="8432868"/>
            <a:ext cx="2497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0.000</a:t>
            </a:r>
          </a:p>
        </p:txBody>
      </p:sp>
      <p:sp>
        <p:nvSpPr>
          <p:cNvPr id="190" name="object 190"/>
          <p:cNvSpPr txBox="1"/>
          <p:nvPr/>
        </p:nvSpPr>
        <p:spPr>
          <a:xfrm>
            <a:off x="10485038" y="8432868"/>
            <a:ext cx="2497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0.000</a:t>
            </a:r>
          </a:p>
        </p:txBody>
      </p:sp>
      <p:sp>
        <p:nvSpPr>
          <p:cNvPr id="191" name="object 191"/>
          <p:cNvSpPr txBox="1"/>
          <p:nvPr/>
        </p:nvSpPr>
        <p:spPr>
          <a:xfrm>
            <a:off x="10835394" y="8465271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-0.180</a:t>
            </a:r>
          </a:p>
        </p:txBody>
      </p:sp>
      <p:sp>
        <p:nvSpPr>
          <p:cNvPr id="192" name="object 192"/>
          <p:cNvSpPr txBox="1"/>
          <p:nvPr/>
        </p:nvSpPr>
        <p:spPr>
          <a:xfrm>
            <a:off x="8762621" y="8555392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193" name="object 193"/>
          <p:cNvSpPr txBox="1"/>
          <p:nvPr/>
        </p:nvSpPr>
        <p:spPr>
          <a:xfrm>
            <a:off x="12457564" y="8551342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194" name="object 194"/>
          <p:cNvSpPr txBox="1"/>
          <p:nvPr/>
        </p:nvSpPr>
        <p:spPr>
          <a:xfrm>
            <a:off x="18741702" y="8845335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95" name="object 195"/>
          <p:cNvSpPr txBox="1"/>
          <p:nvPr/>
        </p:nvSpPr>
        <p:spPr>
          <a:xfrm>
            <a:off x="14338957" y="8858500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96" name="object 196"/>
          <p:cNvSpPr txBox="1"/>
          <p:nvPr/>
        </p:nvSpPr>
        <p:spPr>
          <a:xfrm>
            <a:off x="2952376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97" name="object 197"/>
          <p:cNvSpPr txBox="1"/>
          <p:nvPr/>
        </p:nvSpPr>
        <p:spPr>
          <a:xfrm>
            <a:off x="3383740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98" name="object 198"/>
          <p:cNvSpPr txBox="1"/>
          <p:nvPr/>
        </p:nvSpPr>
        <p:spPr>
          <a:xfrm>
            <a:off x="4076352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99" name="object 199"/>
          <p:cNvSpPr txBox="1"/>
          <p:nvPr/>
        </p:nvSpPr>
        <p:spPr>
          <a:xfrm>
            <a:off x="4612012" y="8959624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00" name="object 200"/>
          <p:cNvSpPr txBox="1"/>
          <p:nvPr/>
        </p:nvSpPr>
        <p:spPr>
          <a:xfrm>
            <a:off x="5085905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01" name="object 201"/>
          <p:cNvSpPr txBox="1"/>
          <p:nvPr/>
        </p:nvSpPr>
        <p:spPr>
          <a:xfrm>
            <a:off x="5483853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02" name="object 202"/>
          <p:cNvSpPr txBox="1"/>
          <p:nvPr/>
        </p:nvSpPr>
        <p:spPr>
          <a:xfrm>
            <a:off x="6010400" y="895861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03" name="object 203"/>
          <p:cNvSpPr txBox="1"/>
          <p:nvPr/>
        </p:nvSpPr>
        <p:spPr>
          <a:xfrm>
            <a:off x="14400726" y="9098349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204" name="object 204"/>
          <p:cNvSpPr txBox="1"/>
          <p:nvPr/>
        </p:nvSpPr>
        <p:spPr>
          <a:xfrm>
            <a:off x="16426920" y="9245978"/>
            <a:ext cx="16375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205" name="object 205"/>
          <p:cNvSpPr txBox="1"/>
          <p:nvPr/>
        </p:nvSpPr>
        <p:spPr>
          <a:xfrm>
            <a:off x="17130670" y="9254079"/>
            <a:ext cx="16375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206" name="object 206"/>
          <p:cNvSpPr txBox="1"/>
          <p:nvPr/>
        </p:nvSpPr>
        <p:spPr>
          <a:xfrm>
            <a:off x="9089688" y="9456806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07" name="object 207"/>
          <p:cNvSpPr txBox="1"/>
          <p:nvPr/>
        </p:nvSpPr>
        <p:spPr>
          <a:xfrm>
            <a:off x="9521051" y="9456806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08" name="object 208"/>
          <p:cNvSpPr txBox="1"/>
          <p:nvPr/>
        </p:nvSpPr>
        <p:spPr>
          <a:xfrm>
            <a:off x="10213664" y="945579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09" name="object 209"/>
          <p:cNvSpPr txBox="1"/>
          <p:nvPr/>
        </p:nvSpPr>
        <p:spPr>
          <a:xfrm>
            <a:off x="10748312" y="9456806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10" name="object 210"/>
          <p:cNvSpPr txBox="1"/>
          <p:nvPr/>
        </p:nvSpPr>
        <p:spPr>
          <a:xfrm>
            <a:off x="11223216" y="945579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11" name="object 211"/>
          <p:cNvSpPr txBox="1"/>
          <p:nvPr/>
        </p:nvSpPr>
        <p:spPr>
          <a:xfrm>
            <a:off x="11620152" y="945579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12" name="object 212"/>
          <p:cNvSpPr txBox="1"/>
          <p:nvPr/>
        </p:nvSpPr>
        <p:spPr>
          <a:xfrm>
            <a:off x="12147712" y="945579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13" name="object 213"/>
          <p:cNvSpPr txBox="1"/>
          <p:nvPr/>
        </p:nvSpPr>
        <p:spPr>
          <a:xfrm>
            <a:off x="18032890" y="9498241"/>
            <a:ext cx="254740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spc="12" dirty="0">
                <a:solidFill>
                  <a:srgbClr val="DDC16E"/>
                </a:solidFill>
                <a:latin typeface="Tahoma"/>
                <a:cs typeface="Tahoma"/>
              </a:rPr>
              <a:t>Ринва</a:t>
            </a:r>
          </a:p>
        </p:txBody>
      </p:sp>
      <p:sp>
        <p:nvSpPr>
          <p:cNvPr id="214" name="object 214"/>
          <p:cNvSpPr txBox="1"/>
          <p:nvPr/>
        </p:nvSpPr>
        <p:spPr>
          <a:xfrm>
            <a:off x="3953828" y="958439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15" name="object 215"/>
          <p:cNvSpPr txBox="1"/>
          <p:nvPr/>
        </p:nvSpPr>
        <p:spPr>
          <a:xfrm>
            <a:off x="14405789" y="9828427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216" name="object 216"/>
          <p:cNvSpPr txBox="1"/>
          <p:nvPr/>
        </p:nvSpPr>
        <p:spPr>
          <a:xfrm>
            <a:off x="11400420" y="994689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8573267" y="1002486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18" name="object 218"/>
          <p:cNvSpPr txBox="1"/>
          <p:nvPr/>
        </p:nvSpPr>
        <p:spPr>
          <a:xfrm>
            <a:off x="17358504" y="10064279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219" name="object 219"/>
          <p:cNvSpPr txBox="1"/>
          <p:nvPr/>
        </p:nvSpPr>
        <p:spPr>
          <a:xfrm>
            <a:off x="17416220" y="10064279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220" name="object 220"/>
          <p:cNvSpPr txBox="1"/>
          <p:nvPr/>
        </p:nvSpPr>
        <p:spPr>
          <a:xfrm>
            <a:off x="17607600" y="10064279"/>
            <a:ext cx="102523" cy="9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9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DDC16E"/>
                </a:solidFill>
                <a:latin typeface="Tahoma"/>
                <a:cs typeface="Tahoma"/>
              </a:rPr>
              <a:t>і</a:t>
            </a:r>
          </a:p>
        </p:txBody>
      </p:sp>
      <p:sp>
        <p:nvSpPr>
          <p:cNvPr id="221" name="object 221"/>
          <p:cNvSpPr txBox="1"/>
          <p:nvPr/>
        </p:nvSpPr>
        <p:spPr>
          <a:xfrm>
            <a:off x="14394652" y="10104864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222" name="object 222"/>
          <p:cNvSpPr txBox="1"/>
          <p:nvPr/>
        </p:nvSpPr>
        <p:spPr>
          <a:xfrm>
            <a:off x="3420193" y="10254323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3" name="object 223"/>
          <p:cNvSpPr txBox="1"/>
          <p:nvPr/>
        </p:nvSpPr>
        <p:spPr>
          <a:xfrm>
            <a:off x="12378582" y="1041330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4" name="object 224"/>
          <p:cNvSpPr txBox="1"/>
          <p:nvPr/>
        </p:nvSpPr>
        <p:spPr>
          <a:xfrm>
            <a:off x="2572655" y="10723152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5" name="object 225"/>
          <p:cNvSpPr txBox="1"/>
          <p:nvPr/>
        </p:nvSpPr>
        <p:spPr>
          <a:xfrm>
            <a:off x="9106902" y="1072619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6" name="object 226"/>
          <p:cNvSpPr txBox="1"/>
          <p:nvPr/>
        </p:nvSpPr>
        <p:spPr>
          <a:xfrm>
            <a:off x="9588895" y="10726190"/>
            <a:ext cx="151777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227" name="object 227"/>
          <p:cNvSpPr txBox="1"/>
          <p:nvPr/>
        </p:nvSpPr>
        <p:spPr>
          <a:xfrm>
            <a:off x="15009293" y="1095746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28" name="object 228"/>
          <p:cNvSpPr txBox="1"/>
          <p:nvPr/>
        </p:nvSpPr>
        <p:spPr>
          <a:xfrm>
            <a:off x="15440656" y="1095746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29" name="object 229"/>
          <p:cNvSpPr txBox="1"/>
          <p:nvPr/>
        </p:nvSpPr>
        <p:spPr>
          <a:xfrm>
            <a:off x="16133268" y="1095645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30" name="object 230"/>
          <p:cNvSpPr txBox="1"/>
          <p:nvPr/>
        </p:nvSpPr>
        <p:spPr>
          <a:xfrm>
            <a:off x="16668928" y="1095746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31" name="object 231"/>
          <p:cNvSpPr txBox="1"/>
          <p:nvPr/>
        </p:nvSpPr>
        <p:spPr>
          <a:xfrm>
            <a:off x="17143834" y="1095645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32" name="object 232"/>
          <p:cNvSpPr txBox="1"/>
          <p:nvPr/>
        </p:nvSpPr>
        <p:spPr>
          <a:xfrm>
            <a:off x="17540770" y="1095645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33" name="object 233"/>
          <p:cNvSpPr txBox="1"/>
          <p:nvPr/>
        </p:nvSpPr>
        <p:spPr>
          <a:xfrm>
            <a:off x="18067316" y="1095645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34" name="object 234"/>
          <p:cNvSpPr txBox="1"/>
          <p:nvPr/>
        </p:nvSpPr>
        <p:spPr>
          <a:xfrm>
            <a:off x="2979716" y="11047182"/>
            <a:ext cx="34901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1" dirty="0">
                <a:solidFill>
                  <a:srgbClr val="000000"/>
                </a:solidFill>
                <a:latin typeface="Arial"/>
                <a:cs typeface="Arial"/>
              </a:rPr>
              <a:t>0.000</a:t>
            </a:r>
          </a:p>
        </p:txBody>
      </p:sp>
      <p:sp>
        <p:nvSpPr>
          <p:cNvPr id="235" name="object 235"/>
          <p:cNvSpPr txBox="1"/>
          <p:nvPr/>
        </p:nvSpPr>
        <p:spPr>
          <a:xfrm>
            <a:off x="7620419" y="11139327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6" name="object 236"/>
          <p:cNvSpPr txBox="1"/>
          <p:nvPr/>
        </p:nvSpPr>
        <p:spPr>
          <a:xfrm>
            <a:off x="4889463" y="11182869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7" name="object 237"/>
          <p:cNvSpPr txBox="1"/>
          <p:nvPr/>
        </p:nvSpPr>
        <p:spPr>
          <a:xfrm>
            <a:off x="9616236" y="11178818"/>
            <a:ext cx="406833" cy="508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2" dirty="0">
                <a:solidFill>
                  <a:srgbClr val="000000"/>
                </a:solidFill>
                <a:latin typeface="Arial"/>
                <a:cs typeface="Arial"/>
              </a:rPr>
              <a:t>+7.180</a:t>
            </a:r>
          </a:p>
          <a:p>
            <a:pPr marL="0" marR="0">
              <a:lnSpc>
                <a:spcPts val="870"/>
              </a:lnSpc>
              <a:spcBef>
                <a:spcPts val="2063"/>
              </a:spcBef>
              <a:spcAft>
                <a:spcPts val="0"/>
              </a:spcAft>
            </a:pPr>
            <a:r>
              <a:rPr sz="1150" spc="12" dirty="0">
                <a:solidFill>
                  <a:srgbClr val="000000"/>
                </a:solidFill>
                <a:latin typeface="Arial"/>
                <a:cs typeface="Arial"/>
              </a:rPr>
              <a:t>+6.760</a:t>
            </a:r>
          </a:p>
        </p:txBody>
      </p:sp>
      <p:sp>
        <p:nvSpPr>
          <p:cNvPr id="238" name="object 238"/>
          <p:cNvSpPr txBox="1"/>
          <p:nvPr/>
        </p:nvSpPr>
        <p:spPr>
          <a:xfrm>
            <a:off x="6874140" y="11239574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9" name="object 239"/>
          <p:cNvSpPr txBox="1"/>
          <p:nvPr/>
        </p:nvSpPr>
        <p:spPr>
          <a:xfrm>
            <a:off x="7109061" y="11239574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0" name="object 240"/>
          <p:cNvSpPr txBox="1"/>
          <p:nvPr/>
        </p:nvSpPr>
        <p:spPr>
          <a:xfrm>
            <a:off x="7484732" y="11239574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1" name="object 241"/>
          <p:cNvSpPr txBox="1"/>
          <p:nvPr/>
        </p:nvSpPr>
        <p:spPr>
          <a:xfrm>
            <a:off x="4813518" y="11371211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2" name="object 242"/>
          <p:cNvSpPr txBox="1"/>
          <p:nvPr/>
        </p:nvSpPr>
        <p:spPr>
          <a:xfrm>
            <a:off x="11572560" y="11364123"/>
            <a:ext cx="406833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2" dirty="0">
                <a:solidFill>
                  <a:srgbClr val="000000"/>
                </a:solidFill>
                <a:latin typeface="Arial"/>
                <a:cs typeface="Arial"/>
              </a:rPr>
              <a:t>+1.760</a:t>
            </a:r>
          </a:p>
        </p:txBody>
      </p:sp>
      <p:sp>
        <p:nvSpPr>
          <p:cNvPr id="243" name="object 243"/>
          <p:cNvSpPr txBox="1"/>
          <p:nvPr/>
        </p:nvSpPr>
        <p:spPr>
          <a:xfrm>
            <a:off x="5160836" y="11622332"/>
            <a:ext cx="38198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1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244" name="object 244"/>
          <p:cNvSpPr txBox="1"/>
          <p:nvPr/>
        </p:nvSpPr>
        <p:spPr>
          <a:xfrm>
            <a:off x="6429612" y="11958513"/>
            <a:ext cx="406833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2" dirty="0">
                <a:solidFill>
                  <a:srgbClr val="000000"/>
                </a:solidFill>
                <a:latin typeface="Arial"/>
                <a:cs typeface="Arial"/>
              </a:rPr>
              <a:t>+5.400</a:t>
            </a:r>
          </a:p>
        </p:txBody>
      </p:sp>
      <p:sp>
        <p:nvSpPr>
          <p:cNvPr id="245" name="object 245"/>
          <p:cNvSpPr txBox="1"/>
          <p:nvPr/>
        </p:nvSpPr>
        <p:spPr>
          <a:xfrm>
            <a:off x="16876510" y="12033121"/>
            <a:ext cx="287878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838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6" name="object 246"/>
          <p:cNvSpPr txBox="1"/>
          <p:nvPr/>
        </p:nvSpPr>
        <p:spPr>
          <a:xfrm>
            <a:off x="17408120" y="12033121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7" name="object 247"/>
          <p:cNvSpPr txBox="1"/>
          <p:nvPr/>
        </p:nvSpPr>
        <p:spPr>
          <a:xfrm>
            <a:off x="15842655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8" name="object 248"/>
          <p:cNvSpPr txBox="1"/>
          <p:nvPr/>
        </p:nvSpPr>
        <p:spPr>
          <a:xfrm>
            <a:off x="16587921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9" name="object 249"/>
          <p:cNvSpPr txBox="1"/>
          <p:nvPr/>
        </p:nvSpPr>
        <p:spPr>
          <a:xfrm>
            <a:off x="16978782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0" name="object 250"/>
          <p:cNvSpPr txBox="1"/>
          <p:nvPr/>
        </p:nvSpPr>
        <p:spPr>
          <a:xfrm>
            <a:off x="10939691" y="1241053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51" name="object 251"/>
          <p:cNvSpPr txBox="1"/>
          <p:nvPr/>
        </p:nvSpPr>
        <p:spPr>
          <a:xfrm>
            <a:off x="13869116" y="125467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2" name="object 252"/>
          <p:cNvSpPr txBox="1"/>
          <p:nvPr/>
        </p:nvSpPr>
        <p:spPr>
          <a:xfrm>
            <a:off x="14360223" y="12534548"/>
            <a:ext cx="234019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253" name="object 253"/>
          <p:cNvSpPr txBox="1"/>
          <p:nvPr/>
        </p:nvSpPr>
        <p:spPr>
          <a:xfrm>
            <a:off x="14937398" y="1253454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4" name="object 254"/>
          <p:cNvSpPr txBox="1"/>
          <p:nvPr/>
        </p:nvSpPr>
        <p:spPr>
          <a:xfrm>
            <a:off x="17721010" y="12534068"/>
            <a:ext cx="247974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550" spc="4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5" name="object 255"/>
          <p:cNvSpPr txBox="1"/>
          <p:nvPr/>
        </p:nvSpPr>
        <p:spPr>
          <a:xfrm>
            <a:off x="6220007" y="1269365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6" name="object 256"/>
          <p:cNvSpPr txBox="1"/>
          <p:nvPr/>
        </p:nvSpPr>
        <p:spPr>
          <a:xfrm>
            <a:off x="6454927" y="1269365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7" name="object 257"/>
          <p:cNvSpPr txBox="1"/>
          <p:nvPr/>
        </p:nvSpPr>
        <p:spPr>
          <a:xfrm>
            <a:off x="6831611" y="1269365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8" name="object 258"/>
          <p:cNvSpPr txBox="1"/>
          <p:nvPr/>
        </p:nvSpPr>
        <p:spPr>
          <a:xfrm>
            <a:off x="18146298" y="126863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9" name="object 259"/>
          <p:cNvSpPr txBox="1"/>
          <p:nvPr/>
        </p:nvSpPr>
        <p:spPr>
          <a:xfrm>
            <a:off x="19254072" y="126944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0" name="object 260"/>
          <p:cNvSpPr txBox="1"/>
          <p:nvPr/>
        </p:nvSpPr>
        <p:spPr>
          <a:xfrm>
            <a:off x="15854806" y="12779595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1" name="object 261"/>
          <p:cNvSpPr txBox="1"/>
          <p:nvPr/>
        </p:nvSpPr>
        <p:spPr>
          <a:xfrm>
            <a:off x="17122568" y="12779595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2" name="object 262"/>
          <p:cNvSpPr txBox="1"/>
          <p:nvPr/>
        </p:nvSpPr>
        <p:spPr>
          <a:xfrm>
            <a:off x="2722518" y="1286984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3" name="object 263"/>
          <p:cNvSpPr txBox="1"/>
          <p:nvPr/>
        </p:nvSpPr>
        <p:spPr>
          <a:xfrm>
            <a:off x="2957439" y="1286984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4" name="object 264"/>
          <p:cNvSpPr txBox="1"/>
          <p:nvPr/>
        </p:nvSpPr>
        <p:spPr>
          <a:xfrm>
            <a:off x="3333111" y="1286984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5" name="object 265"/>
          <p:cNvSpPr txBox="1"/>
          <p:nvPr/>
        </p:nvSpPr>
        <p:spPr>
          <a:xfrm>
            <a:off x="16791452" y="1292743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6" name="object 266"/>
          <p:cNvSpPr txBox="1"/>
          <p:nvPr/>
        </p:nvSpPr>
        <p:spPr>
          <a:xfrm>
            <a:off x="3872821" y="13025176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67" name="object 267"/>
          <p:cNvSpPr txBox="1"/>
          <p:nvPr/>
        </p:nvSpPr>
        <p:spPr>
          <a:xfrm>
            <a:off x="14043282" y="13038947"/>
            <a:ext cx="172419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268" name="object 268"/>
          <p:cNvSpPr txBox="1"/>
          <p:nvPr/>
        </p:nvSpPr>
        <p:spPr>
          <a:xfrm>
            <a:off x="13702038" y="13191847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9" name="object 269"/>
          <p:cNvSpPr txBox="1"/>
          <p:nvPr/>
        </p:nvSpPr>
        <p:spPr>
          <a:xfrm>
            <a:off x="8834515" y="1321554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70" name="object 270"/>
          <p:cNvSpPr txBox="1"/>
          <p:nvPr/>
        </p:nvSpPr>
        <p:spPr>
          <a:xfrm>
            <a:off x="16216302" y="13222227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1" name="object 271"/>
          <p:cNvSpPr txBox="1"/>
          <p:nvPr/>
        </p:nvSpPr>
        <p:spPr>
          <a:xfrm>
            <a:off x="17667344" y="13222227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2" name="object 272"/>
          <p:cNvSpPr txBox="1"/>
          <p:nvPr/>
        </p:nvSpPr>
        <p:spPr>
          <a:xfrm>
            <a:off x="18754864" y="1330918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3" name="object 273"/>
          <p:cNvSpPr txBox="1"/>
          <p:nvPr/>
        </p:nvSpPr>
        <p:spPr>
          <a:xfrm>
            <a:off x="16299334" y="1345816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4" name="object 274"/>
          <p:cNvSpPr txBox="1"/>
          <p:nvPr/>
        </p:nvSpPr>
        <p:spPr>
          <a:xfrm>
            <a:off x="16463373" y="1345816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5" name="object 275"/>
          <p:cNvSpPr txBox="1"/>
          <p:nvPr/>
        </p:nvSpPr>
        <p:spPr>
          <a:xfrm>
            <a:off x="17583298" y="1345816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6" name="object 276"/>
          <p:cNvSpPr txBox="1"/>
          <p:nvPr/>
        </p:nvSpPr>
        <p:spPr>
          <a:xfrm>
            <a:off x="18872328" y="134570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7" name="object 277"/>
          <p:cNvSpPr txBox="1"/>
          <p:nvPr/>
        </p:nvSpPr>
        <p:spPr>
          <a:xfrm>
            <a:off x="14430091" y="13509802"/>
            <a:ext cx="206839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3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85952" y="411449"/>
            <a:ext cx="18940510" cy="13393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866517" y="618204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83520" y="739715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384179" y="739715"/>
            <a:ext cx="145020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536508" y="739715"/>
            <a:ext cx="145020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947180" y="928056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202965" y="1047853"/>
            <a:ext cx="25042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849264" y="1444808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870129" y="144084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999741" y="144084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130364" y="144084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38307" y="1457952"/>
            <a:ext cx="25042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437179" y="1669480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4886769" y="1669480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222203" y="1755654"/>
            <a:ext cx="214820" cy="1161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3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451"/>
              </a:lnSpc>
              <a:spcBef>
                <a:spcPts val="2253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8101" marR="0">
              <a:lnSpc>
                <a:spcPts val="1451"/>
              </a:lnSpc>
              <a:spcBef>
                <a:spcPts val="2337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313510" y="1943850"/>
            <a:ext cx="129253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354508" y="2167778"/>
            <a:ext cx="214820" cy="1161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2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451"/>
              </a:lnSpc>
              <a:spcBef>
                <a:spcPts val="2253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8100" marR="0">
              <a:lnSpc>
                <a:spcPts val="1451"/>
              </a:lnSpc>
              <a:spcBef>
                <a:spcPts val="2337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671394" y="2205099"/>
            <a:ext cx="129253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5074098" y="25000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5204723" y="25000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5334335" y="25000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805284" y="283104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3092458" y="306503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3223083" y="306503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3353707" y="306503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2326941" y="3089132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2713750" y="3089132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1225243" y="3413266"/>
            <a:ext cx="212300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357546" y="3825390"/>
            <a:ext cx="212300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245188" y="4035016"/>
            <a:ext cx="12751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1231318" y="4341811"/>
            <a:ext cx="19685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4577929" y="434191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4707541" y="434191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4838166" y="434191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1218153" y="4694192"/>
            <a:ext cx="221486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363622" y="4753936"/>
            <a:ext cx="19685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17188388" y="5090610"/>
            <a:ext cx="135083" cy="239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86"/>
              </a:lnSpc>
              <a:spcBef>
                <a:spcPts val="0"/>
              </a:spcBef>
              <a:spcAft>
                <a:spcPts val="0"/>
              </a:spcAft>
            </a:pPr>
            <a:r>
              <a:rPr sz="20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350458" y="5106316"/>
            <a:ext cx="221486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2000886" y="5632864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2549711" y="5632864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3431678" y="563185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4112137" y="5632864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4716654" y="563185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5221936" y="563185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5893284" y="563185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2130153" y="5693619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2679990" y="5693619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3560944" y="5692607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4242417" y="5694632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4845921" y="5693619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352216" y="5693619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6022551" y="5693619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7947832" y="5794167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8170600" y="5794167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635435" y="6000123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4136095" y="6000123"/>
            <a:ext cx="145020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289435" y="6000123"/>
            <a:ext cx="145020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8247213" y="6095638"/>
            <a:ext cx="12751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4755800" y="6187452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5616847" y="635891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5840630" y="635891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6200100" y="635891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18723474" y="647637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390962" y="6604951"/>
            <a:ext cx="25042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3309821" y="6997732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3841431" y="6991656"/>
            <a:ext cx="166958" cy="15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407163" y="7314777"/>
            <a:ext cx="214820" cy="1161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451"/>
              </a:lnSpc>
              <a:spcBef>
                <a:spcPts val="2253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7088" marR="0">
              <a:lnSpc>
                <a:spcPts val="1451"/>
              </a:lnSpc>
              <a:spcBef>
                <a:spcPts val="2337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15557105" y="7670497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7032448" y="8480765"/>
            <a:ext cx="135083" cy="239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86"/>
              </a:lnSpc>
              <a:spcBef>
                <a:spcPts val="0"/>
              </a:spcBef>
              <a:spcAft>
                <a:spcPts val="0"/>
              </a:spcAft>
            </a:pPr>
            <a:r>
              <a:rPr sz="20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409188" y="8972388"/>
            <a:ext cx="212300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17987322" y="8987878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18211104" y="8987878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6006694" y="9237707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6230478" y="9237707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6589947" y="9237707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9054248" y="966603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9210187" y="9666032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8605000" y="9665020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415264" y="9900934"/>
            <a:ext cx="196855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15801139" y="10239439"/>
            <a:ext cx="121553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402100" y="10252303"/>
            <a:ext cx="221486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7855340" y="10504457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8079123" y="10504457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8462895" y="1073836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2181795" y="1087707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2731632" y="1087707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3612585" y="10876058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4294059" y="10878083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4898575" y="1087707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5403858" y="1087707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6074193" y="10877071"/>
            <a:ext cx="184499" cy="20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51"/>
              </a:lnSpc>
              <a:spcBef>
                <a:spcPts val="0"/>
              </a:spcBef>
              <a:spcAft>
                <a:spcPts val="0"/>
              </a:spcAft>
            </a:pPr>
            <a:r>
              <a:rPr sz="19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8187470" y="11157038"/>
            <a:ext cx="195348" cy="90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11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000000"/>
                </a:solidFill>
                <a:latin typeface="Arial"/>
                <a:cs typeface="Arial"/>
              </a:rPr>
              <a:t>R40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10776665" y="1129233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8324170" y="11345480"/>
            <a:ext cx="217730" cy="241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7" marR="0">
              <a:lnSpc>
                <a:spcPts val="520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000000"/>
                </a:solidFill>
                <a:latin typeface="Arial"/>
                <a:cs typeface="Arial"/>
              </a:rPr>
              <a:t>500</a:t>
            </a:r>
          </a:p>
          <a:p>
            <a:pPr marL="0" marR="0">
              <a:lnSpc>
                <a:spcPts val="520"/>
              </a:lnSpc>
              <a:spcBef>
                <a:spcPts val="659"/>
              </a:spcBef>
              <a:spcAft>
                <a:spcPts val="0"/>
              </a:spcAft>
            </a:pPr>
            <a:r>
              <a:rPr sz="700" dirty="0">
                <a:solidFill>
                  <a:srgbClr val="000000"/>
                </a:solidFill>
                <a:latin typeface="Arial"/>
                <a:cs typeface="Arial"/>
              </a:rPr>
              <a:t>400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1580661" y="11488158"/>
            <a:ext cx="135083" cy="239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86"/>
              </a:lnSpc>
              <a:spcBef>
                <a:spcPts val="0"/>
              </a:spcBef>
              <a:spcAft>
                <a:spcPts val="0"/>
              </a:spcAft>
            </a:pPr>
            <a:r>
              <a:rPr sz="20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4539106" y="1193828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5290448" y="11945374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3573094" y="1213886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2957784" y="12207098"/>
            <a:ext cx="135083" cy="239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86"/>
              </a:lnSpc>
              <a:spcBef>
                <a:spcPts val="0"/>
              </a:spcBef>
              <a:spcAft>
                <a:spcPts val="0"/>
              </a:spcAft>
            </a:pPr>
            <a:r>
              <a:rPr sz="20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3878897" y="1250238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8116589" y="12548712"/>
            <a:ext cx="246714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500" spc="642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8532763" y="12548712"/>
            <a:ext cx="129253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7717972" y="12543649"/>
            <a:ext cx="247727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500" spc="65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8135160" y="12543649"/>
            <a:ext cx="129253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11692046" y="12587637"/>
            <a:ext cx="123578" cy="54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2025" marR="0">
              <a:lnSpc>
                <a:spcPts val="1012"/>
              </a:lnSpc>
              <a:spcBef>
                <a:spcPts val="2033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2512244" y="12587637"/>
            <a:ext cx="141848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ї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13162328" y="12587637"/>
            <a:ext cx="123578" cy="54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2025" marR="0">
              <a:lnSpc>
                <a:spcPts val="1012"/>
              </a:lnSpc>
              <a:spcBef>
                <a:spcPts val="2033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13531924" y="12587637"/>
            <a:ext cx="123578" cy="54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2025" marR="0">
              <a:lnSpc>
                <a:spcPts val="1012"/>
              </a:lnSpc>
              <a:spcBef>
                <a:spcPts val="2033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13947085" y="12587637"/>
            <a:ext cx="123578" cy="54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2025" marR="0">
              <a:lnSpc>
                <a:spcPts val="1012"/>
              </a:lnSpc>
              <a:spcBef>
                <a:spcPts val="2033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12097083" y="12700035"/>
            <a:ext cx="124590" cy="541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3037" marR="0">
              <a:lnSpc>
                <a:spcPts val="1012"/>
              </a:lnSpc>
              <a:spcBef>
                <a:spcPts val="2041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12253021" y="12700035"/>
            <a:ext cx="124590" cy="541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  <a:p>
            <a:pPr marL="3037" marR="0">
              <a:lnSpc>
                <a:spcPts val="1012"/>
              </a:lnSpc>
              <a:spcBef>
                <a:spcPts val="2041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і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7601180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8169244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8467958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17071940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17640004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7938718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6061029" y="12924024"/>
            <a:ext cx="117165" cy="105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29"/>
              </a:lnSpc>
              <a:spcBef>
                <a:spcPts val="0"/>
              </a:spcBef>
              <a:spcAft>
                <a:spcPts val="0"/>
              </a:spcAft>
            </a:pPr>
            <a:r>
              <a:rPr sz="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6420499" y="12912479"/>
            <a:ext cx="185742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6811359" y="1291551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9035008" y="12898813"/>
            <a:ext cx="213055" cy="24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200" spc="3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28352" marR="0">
              <a:lnSpc>
                <a:spcPts val="692"/>
              </a:lnSpc>
              <a:spcBef>
                <a:spcPts val="211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15531790" y="12924024"/>
            <a:ext cx="117165" cy="105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29"/>
              </a:lnSpc>
              <a:spcBef>
                <a:spcPts val="0"/>
              </a:spcBef>
              <a:spcAft>
                <a:spcPts val="0"/>
              </a:spcAft>
            </a:pPr>
            <a:r>
              <a:rPr sz="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15891259" y="12912479"/>
            <a:ext cx="185742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16282119" y="1291551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18505768" y="12898813"/>
            <a:ext cx="213057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200" spc="3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12515282" y="12974447"/>
            <a:ext cx="141848" cy="1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KISJLW+ISOCPEUR"/>
                <a:cs typeface="KISJLW+ISOCPEUR"/>
              </a:rPr>
              <a:t>ї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9810653" y="1302386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18534122" y="1302994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19281414" y="1302386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8180382" y="1306732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8336320" y="1306732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17651142" y="13129093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17807082" y="13129093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7468531" y="1318073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8030518" y="13180735"/>
            <a:ext cx="122255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8728194" y="13180735"/>
            <a:ext cx="148511" cy="13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5962809" y="1336105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15437619" y="1336814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8237087" y="13392902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8725156" y="13392902"/>
            <a:ext cx="143803" cy="267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289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  <a:p>
            <a:pPr marL="0" marR="0">
              <a:lnSpc>
                <a:spcPts val="609"/>
              </a:lnSpc>
              <a:spcBef>
                <a:spcPts val="739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16795502" y="13394474"/>
            <a:ext cx="123139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17644054" y="1339447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18159464" y="1339447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8351509" y="13475934"/>
            <a:ext cx="136621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8783886" y="13475934"/>
            <a:ext cx="136621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9489662" y="1348459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18959408" y="1347446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18034914" y="1348864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8098362" y="13557955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8262402" y="13557955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19034340" y="1356863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6502519" y="13584841"/>
            <a:ext cx="185243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9564594" y="13578765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15968216" y="13601041"/>
            <a:ext cx="185243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84939" y="411449"/>
            <a:ext cx="18950970" cy="13401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294672" y="882473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232330" y="882473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496483" y="1278368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803164" y="1278368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633850" y="1323145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259536" y="1383677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4573879" y="1383677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236113" y="1383677"/>
            <a:ext cx="144619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є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5404204" y="1383677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5674564" y="1383677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6254780" y="1383677"/>
            <a:ext cx="125872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6527166" y="1383677"/>
            <a:ext cx="123678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208734" y="1428454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3259536" y="1487974"/>
            <a:ext cx="197597" cy="144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8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  <a:r>
              <a:rPr sz="1150" spc="32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000000"/>
                </a:solidFill>
                <a:latin typeface="Calibri"/>
                <a:cs typeface="Calibri"/>
              </a:rPr>
              <a:t>і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095458" y="152465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977864" y="168464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448718" y="168464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218248" y="1805671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4714629" y="203682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7053714" y="203682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1663693" y="21149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233437" y="2361583"/>
            <a:ext cx="190485" cy="917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793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3710140" y="24238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5275604" y="24238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5827466" y="24238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7196488" y="24238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2977024" y="257881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4170868" y="257881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4692351" y="2578819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5589507" y="257881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5986443" y="257881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6446159" y="257881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3833677" y="273374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130326" y="29200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220886" y="29200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8690727" y="2920000"/>
            <a:ext cx="163137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4143529" y="3041572"/>
            <a:ext cx="214793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4268076" y="31964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4520211" y="31964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4794624" y="31964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5222950" y="31964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4494897" y="33514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7311579" y="343338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4434141" y="3506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7808092" y="3506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8412610" y="3506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3845826" y="36197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5090301" y="36197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235462" y="3663774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4237698" y="377468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13907595" y="392961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4367311" y="3929614"/>
            <a:ext cx="21378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7901252" y="392961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3038792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3871141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4019992" y="4043025"/>
            <a:ext cx="127711" cy="8193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012" marR="0">
              <a:lnSpc>
                <a:spcPts val="798"/>
              </a:lnSpc>
              <a:spcBef>
                <a:spcPts val="4655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14666024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5249277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6080614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6933216" y="40430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3101572" y="419896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13560276" y="419896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4577929" y="419896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8427798" y="419896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0987283" y="42485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1723436" y="42485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13225107" y="43123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5276616" y="43123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5973279" y="43123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2240525" y="4393853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13845826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4790573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5063974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5771774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16106941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6380341" y="446730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7722024" y="44673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3804309" y="46222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17013210" y="46222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7286610" y="46222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2229387" y="4670290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12998289" y="489056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13705077" y="489056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4412877" y="489056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14686276" y="489056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7067890" y="4890563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18234394" y="489056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4848292" y="500397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7394956" y="500397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8071366" y="500397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13338519" y="511839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15937840" y="511839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16583871" y="511839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6815754" y="511839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7327112" y="511839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14445281" y="5231806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16003657" y="523180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7765564" y="523180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14217447" y="5345216"/>
            <a:ext cx="141886" cy="2401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5188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14367311" y="5345216"/>
            <a:ext cx="21378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14789561" y="534521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6830944" y="534521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8281986" y="534521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13897468" y="54586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5198647" y="5458627"/>
            <a:ext cx="191437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ієї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2843016" y="552289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3274380" y="552289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3966992" y="552187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4501640" y="5522891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4976545" y="552187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5373481" y="552187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5901040" y="5521879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5912179" y="5760121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2989842" y="595251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7712565" y="612161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5145992" y="625021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16908914" y="625021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18064278" y="673880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18211104" y="673880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14858417" y="683398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15005242" y="683398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13974426" y="6872466"/>
            <a:ext cx="126504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5011986" y="6946808"/>
            <a:ext cx="125836" cy="1489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73"/>
              </a:lnSpc>
              <a:spcBef>
                <a:spcPts val="0"/>
              </a:spcBef>
              <a:spcAft>
                <a:spcPts val="0"/>
              </a:spcAft>
            </a:pPr>
            <a:r>
              <a:rPr sz="13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15517614" y="6972712"/>
            <a:ext cx="16740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750" spc="32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15723169" y="697271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16015808" y="701017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16118080" y="701017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16435020" y="701017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16772213" y="700815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17089154" y="700815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12689448" y="7120420"/>
            <a:ext cx="194191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18037952" y="712966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2829853" y="7147989"/>
            <a:ext cx="222116" cy="258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35"/>
              </a:lnSpc>
              <a:spcBef>
                <a:spcPts val="0"/>
              </a:spcBef>
              <a:spcAft>
                <a:spcPts val="0"/>
              </a:spcAft>
            </a:pPr>
            <a:r>
              <a:rPr sz="2500" dirty="0">
                <a:solidFill>
                  <a:srgbClr val="DD6EA5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7138426" y="7140802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+5.695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14082773" y="726535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14221498" y="726535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13683813" y="729876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7136401" y="7358509"/>
            <a:ext cx="288934" cy="173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+5.400</a:t>
            </a:r>
          </a:p>
          <a:p>
            <a:pPr marL="3037" marR="0">
              <a:lnSpc>
                <a:spcPts val="544"/>
              </a:lnSpc>
              <a:spcBef>
                <a:spcPts val="127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+3.550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2812639" y="7592517"/>
            <a:ext cx="253255" cy="258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35"/>
              </a:lnSpc>
              <a:spcBef>
                <a:spcPts val="0"/>
              </a:spcBef>
              <a:spcAft>
                <a:spcPts val="0"/>
              </a:spcAft>
            </a:pPr>
            <a:r>
              <a:rPr sz="2500" dirty="0">
                <a:solidFill>
                  <a:srgbClr val="DD6EA5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13219032" y="7639252"/>
            <a:ext cx="123064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7141464" y="7871893"/>
            <a:ext cx="28591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+1.450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13398261" y="7956193"/>
            <a:ext cx="123064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3777638" y="8177794"/>
            <a:ext cx="206495" cy="258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35"/>
              </a:lnSpc>
              <a:spcBef>
                <a:spcPts val="0"/>
              </a:spcBef>
              <a:spcAft>
                <a:spcPts val="0"/>
              </a:spcAft>
            </a:pPr>
            <a:r>
              <a:rPr sz="2500" dirty="0">
                <a:solidFill>
                  <a:srgbClr val="DD6EA5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4476325" y="8177794"/>
            <a:ext cx="206495" cy="258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35"/>
              </a:lnSpc>
              <a:spcBef>
                <a:spcPts val="0"/>
              </a:spcBef>
              <a:spcAft>
                <a:spcPts val="0"/>
              </a:spcAft>
            </a:pPr>
            <a:r>
              <a:rPr sz="2500" dirty="0">
                <a:solidFill>
                  <a:srgbClr val="DD6EA5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7221458" y="8315408"/>
            <a:ext cx="2703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-0.650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3797890" y="8465764"/>
            <a:ext cx="403313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2206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4444935" y="846576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5287410" y="846576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7714590" y="8600154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10751350" y="8599142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16467423" y="9480379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16848158" y="9480379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7144502" y="9499815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6" name="object 156"/>
          <p:cNvSpPr txBox="1"/>
          <p:nvPr/>
        </p:nvSpPr>
        <p:spPr>
          <a:xfrm>
            <a:off x="12332003" y="9593790"/>
            <a:ext cx="403314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2206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7" name="object 157"/>
          <p:cNvSpPr txBox="1"/>
          <p:nvPr/>
        </p:nvSpPr>
        <p:spPr>
          <a:xfrm>
            <a:off x="6896417" y="966992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8" name="object 158"/>
          <p:cNvSpPr txBox="1"/>
          <p:nvPr/>
        </p:nvSpPr>
        <p:spPr>
          <a:xfrm>
            <a:off x="15559129" y="9671758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9" name="object 159"/>
          <p:cNvSpPr txBox="1"/>
          <p:nvPr/>
        </p:nvSpPr>
        <p:spPr>
          <a:xfrm>
            <a:off x="16631464" y="9671758"/>
            <a:ext cx="345595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1522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0" name="object 160"/>
          <p:cNvSpPr txBox="1"/>
          <p:nvPr/>
        </p:nvSpPr>
        <p:spPr>
          <a:xfrm>
            <a:off x="17681520" y="9671758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1" name="object 161"/>
          <p:cNvSpPr txBox="1"/>
          <p:nvPr/>
        </p:nvSpPr>
        <p:spPr>
          <a:xfrm>
            <a:off x="13691913" y="9907693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14764246" y="9907693"/>
            <a:ext cx="384074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1978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3" name="object 163"/>
          <p:cNvSpPr txBox="1"/>
          <p:nvPr/>
        </p:nvSpPr>
        <p:spPr>
          <a:xfrm>
            <a:off x="15750508" y="10091700"/>
            <a:ext cx="2260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64" name="object 164"/>
          <p:cNvSpPr txBox="1"/>
          <p:nvPr/>
        </p:nvSpPr>
        <p:spPr>
          <a:xfrm>
            <a:off x="18721450" y="10125724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5" name="object 165"/>
          <p:cNvSpPr txBox="1"/>
          <p:nvPr/>
        </p:nvSpPr>
        <p:spPr>
          <a:xfrm>
            <a:off x="2639486" y="10151922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6" name="object 166"/>
          <p:cNvSpPr txBox="1"/>
          <p:nvPr/>
        </p:nvSpPr>
        <p:spPr>
          <a:xfrm>
            <a:off x="16113016" y="10328670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7" name="object 167"/>
          <p:cNvSpPr txBox="1"/>
          <p:nvPr/>
        </p:nvSpPr>
        <p:spPr>
          <a:xfrm>
            <a:off x="16567669" y="10328670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8" name="object 168"/>
          <p:cNvSpPr txBox="1"/>
          <p:nvPr/>
        </p:nvSpPr>
        <p:spPr>
          <a:xfrm>
            <a:off x="16939290" y="10328670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9" name="object 169"/>
          <p:cNvSpPr txBox="1"/>
          <p:nvPr/>
        </p:nvSpPr>
        <p:spPr>
          <a:xfrm>
            <a:off x="3138693" y="10469876"/>
            <a:ext cx="4109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0.000</a:t>
            </a:r>
          </a:p>
        </p:txBody>
      </p:sp>
      <p:sp>
        <p:nvSpPr>
          <p:cNvPr id="170" name="object 170"/>
          <p:cNvSpPr txBox="1"/>
          <p:nvPr/>
        </p:nvSpPr>
        <p:spPr>
          <a:xfrm>
            <a:off x="16208200" y="10468408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1" name="object 171"/>
          <p:cNvSpPr txBox="1"/>
          <p:nvPr/>
        </p:nvSpPr>
        <p:spPr>
          <a:xfrm>
            <a:off x="16379327" y="10468408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2" name="object 172"/>
          <p:cNvSpPr txBox="1"/>
          <p:nvPr/>
        </p:nvSpPr>
        <p:spPr>
          <a:xfrm>
            <a:off x="7910020" y="10528606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3" name="object 173"/>
          <p:cNvSpPr txBox="1"/>
          <p:nvPr/>
        </p:nvSpPr>
        <p:spPr>
          <a:xfrm>
            <a:off x="8468970" y="10528606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4" name="object 174"/>
          <p:cNvSpPr txBox="1"/>
          <p:nvPr/>
        </p:nvSpPr>
        <p:spPr>
          <a:xfrm>
            <a:off x="8673514" y="10528606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5" name="object 175"/>
          <p:cNvSpPr txBox="1"/>
          <p:nvPr/>
        </p:nvSpPr>
        <p:spPr>
          <a:xfrm>
            <a:off x="13057019" y="10524099"/>
            <a:ext cx="201101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5174000" y="1060353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7" name="object 177"/>
          <p:cNvSpPr txBox="1"/>
          <p:nvPr/>
        </p:nvSpPr>
        <p:spPr>
          <a:xfrm>
            <a:off x="16701333" y="10621309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8" name="object 178"/>
          <p:cNvSpPr txBox="1"/>
          <p:nvPr/>
        </p:nvSpPr>
        <p:spPr>
          <a:xfrm>
            <a:off x="13690901" y="10725606"/>
            <a:ext cx="158684" cy="2829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28352" marR="0">
              <a:lnSpc>
                <a:spcPts val="912"/>
              </a:lnSpc>
              <a:spcBef>
                <a:spcPts val="203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9" name="object 179"/>
          <p:cNvSpPr txBox="1"/>
          <p:nvPr/>
        </p:nvSpPr>
        <p:spPr>
          <a:xfrm>
            <a:off x="14204283" y="10725606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0" name="object 180"/>
          <p:cNvSpPr txBox="1"/>
          <p:nvPr/>
        </p:nvSpPr>
        <p:spPr>
          <a:xfrm>
            <a:off x="18368058" y="10758008"/>
            <a:ext cx="136408" cy="712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6075" marR="0">
              <a:lnSpc>
                <a:spcPts val="912"/>
              </a:lnSpc>
              <a:spcBef>
                <a:spcPts val="3534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1" name="object 181"/>
          <p:cNvSpPr txBox="1"/>
          <p:nvPr/>
        </p:nvSpPr>
        <p:spPr>
          <a:xfrm>
            <a:off x="5079829" y="1079086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2" name="object 182"/>
          <p:cNvSpPr txBox="1"/>
          <p:nvPr/>
        </p:nvSpPr>
        <p:spPr>
          <a:xfrm>
            <a:off x="13961263" y="10867368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3" name="object 183"/>
          <p:cNvSpPr txBox="1"/>
          <p:nvPr/>
        </p:nvSpPr>
        <p:spPr>
          <a:xfrm>
            <a:off x="13475218" y="11016220"/>
            <a:ext cx="14617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84" name="object 184"/>
          <p:cNvSpPr txBox="1"/>
          <p:nvPr/>
        </p:nvSpPr>
        <p:spPr>
          <a:xfrm>
            <a:off x="13874179" y="11016220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5" name="object 185"/>
          <p:cNvSpPr txBox="1"/>
          <p:nvPr/>
        </p:nvSpPr>
        <p:spPr>
          <a:xfrm>
            <a:off x="3153882" y="11373107"/>
            <a:ext cx="452165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-1.020</a:t>
            </a:r>
          </a:p>
        </p:txBody>
      </p:sp>
      <p:sp>
        <p:nvSpPr>
          <p:cNvPr id="186" name="object 186"/>
          <p:cNvSpPr txBox="1"/>
          <p:nvPr/>
        </p:nvSpPr>
        <p:spPr>
          <a:xfrm>
            <a:off x="16568682" y="11461759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7" name="object 187"/>
          <p:cNvSpPr txBox="1"/>
          <p:nvPr/>
        </p:nvSpPr>
        <p:spPr>
          <a:xfrm>
            <a:off x="16810692" y="11461759"/>
            <a:ext cx="241717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250" spc="6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8" name="object 188"/>
          <p:cNvSpPr txBox="1"/>
          <p:nvPr/>
        </p:nvSpPr>
        <p:spPr>
          <a:xfrm>
            <a:off x="18389320" y="11461759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9" name="object 189"/>
          <p:cNvSpPr txBox="1"/>
          <p:nvPr/>
        </p:nvSpPr>
        <p:spPr>
          <a:xfrm>
            <a:off x="8525676" y="1154119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0" name="object 190"/>
          <p:cNvSpPr txBox="1"/>
          <p:nvPr/>
        </p:nvSpPr>
        <p:spPr>
          <a:xfrm>
            <a:off x="16833982" y="11605547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1" name="object 191"/>
          <p:cNvSpPr txBox="1"/>
          <p:nvPr/>
        </p:nvSpPr>
        <p:spPr>
          <a:xfrm>
            <a:off x="18511846" y="11606132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2" name="object 192"/>
          <p:cNvSpPr txBox="1"/>
          <p:nvPr/>
        </p:nvSpPr>
        <p:spPr>
          <a:xfrm>
            <a:off x="11925954" y="1177409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3" name="object 193"/>
          <p:cNvSpPr txBox="1"/>
          <p:nvPr/>
        </p:nvSpPr>
        <p:spPr>
          <a:xfrm>
            <a:off x="8231011" y="1196446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4" name="object 194"/>
          <p:cNvSpPr txBox="1"/>
          <p:nvPr/>
        </p:nvSpPr>
        <p:spPr>
          <a:xfrm>
            <a:off x="8701867" y="1196446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5" name="object 195"/>
          <p:cNvSpPr txBox="1"/>
          <p:nvPr/>
        </p:nvSpPr>
        <p:spPr>
          <a:xfrm>
            <a:off x="5319813" y="120150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6" name="object 196"/>
          <p:cNvSpPr txBox="1"/>
          <p:nvPr/>
        </p:nvSpPr>
        <p:spPr>
          <a:xfrm>
            <a:off x="5613464" y="120150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7" name="object 197"/>
          <p:cNvSpPr txBox="1"/>
          <p:nvPr/>
        </p:nvSpPr>
        <p:spPr>
          <a:xfrm>
            <a:off x="6083307" y="120150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8" name="object 198"/>
          <p:cNvSpPr txBox="1"/>
          <p:nvPr/>
        </p:nvSpPr>
        <p:spPr>
          <a:xfrm>
            <a:off x="16954480" y="12046284"/>
            <a:ext cx="287878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838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9" name="object 199"/>
          <p:cNvSpPr txBox="1"/>
          <p:nvPr/>
        </p:nvSpPr>
        <p:spPr>
          <a:xfrm>
            <a:off x="17487102" y="1204628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0" name="object 200"/>
          <p:cNvSpPr txBox="1"/>
          <p:nvPr/>
        </p:nvSpPr>
        <p:spPr>
          <a:xfrm>
            <a:off x="2792387" y="1229557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1" name="object 201"/>
          <p:cNvSpPr txBox="1"/>
          <p:nvPr/>
        </p:nvSpPr>
        <p:spPr>
          <a:xfrm>
            <a:off x="3086038" y="1229557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2" name="object 202"/>
          <p:cNvSpPr txBox="1"/>
          <p:nvPr/>
        </p:nvSpPr>
        <p:spPr>
          <a:xfrm>
            <a:off x="3555880" y="1229557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3" name="object 203"/>
          <p:cNvSpPr txBox="1"/>
          <p:nvPr/>
        </p:nvSpPr>
        <p:spPr>
          <a:xfrm>
            <a:off x="8437580" y="123046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4" name="object 204"/>
          <p:cNvSpPr txBox="1"/>
          <p:nvPr/>
        </p:nvSpPr>
        <p:spPr>
          <a:xfrm>
            <a:off x="15842655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5" name="object 205"/>
          <p:cNvSpPr txBox="1"/>
          <p:nvPr/>
        </p:nvSpPr>
        <p:spPr>
          <a:xfrm>
            <a:off x="16587921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6" name="object 206"/>
          <p:cNvSpPr txBox="1"/>
          <p:nvPr/>
        </p:nvSpPr>
        <p:spPr>
          <a:xfrm>
            <a:off x="16978782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7" name="object 207"/>
          <p:cNvSpPr txBox="1"/>
          <p:nvPr/>
        </p:nvSpPr>
        <p:spPr>
          <a:xfrm>
            <a:off x="13869116" y="125467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8" name="object 208"/>
          <p:cNvSpPr txBox="1"/>
          <p:nvPr/>
        </p:nvSpPr>
        <p:spPr>
          <a:xfrm>
            <a:off x="14360223" y="12534548"/>
            <a:ext cx="234019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209" name="object 209"/>
          <p:cNvSpPr txBox="1"/>
          <p:nvPr/>
        </p:nvSpPr>
        <p:spPr>
          <a:xfrm>
            <a:off x="14937398" y="1253454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0" name="object 210"/>
          <p:cNvSpPr txBox="1"/>
          <p:nvPr/>
        </p:nvSpPr>
        <p:spPr>
          <a:xfrm>
            <a:off x="17721010" y="12534068"/>
            <a:ext cx="247974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550" spc="4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1" name="object 211"/>
          <p:cNvSpPr txBox="1"/>
          <p:nvPr/>
        </p:nvSpPr>
        <p:spPr>
          <a:xfrm>
            <a:off x="8140890" y="1266314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2" name="object 212"/>
          <p:cNvSpPr txBox="1"/>
          <p:nvPr/>
        </p:nvSpPr>
        <p:spPr>
          <a:xfrm>
            <a:off x="18146298" y="126863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3" name="object 213"/>
          <p:cNvSpPr txBox="1"/>
          <p:nvPr/>
        </p:nvSpPr>
        <p:spPr>
          <a:xfrm>
            <a:off x="19254072" y="126944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4" name="object 214"/>
          <p:cNvSpPr txBox="1"/>
          <p:nvPr/>
        </p:nvSpPr>
        <p:spPr>
          <a:xfrm>
            <a:off x="2777198" y="12702639"/>
            <a:ext cx="452165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-2.520</a:t>
            </a:r>
          </a:p>
        </p:txBody>
      </p:sp>
      <p:sp>
        <p:nvSpPr>
          <p:cNvPr id="215" name="object 215"/>
          <p:cNvSpPr txBox="1"/>
          <p:nvPr/>
        </p:nvSpPr>
        <p:spPr>
          <a:xfrm>
            <a:off x="7860403" y="12810985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6" name="object 216"/>
          <p:cNvSpPr txBox="1"/>
          <p:nvPr/>
        </p:nvSpPr>
        <p:spPr>
          <a:xfrm>
            <a:off x="8330245" y="12810985"/>
            <a:ext cx="163137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16614249" y="1286060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8" name="object 218"/>
          <p:cNvSpPr txBox="1"/>
          <p:nvPr/>
        </p:nvSpPr>
        <p:spPr>
          <a:xfrm>
            <a:off x="4077364" y="13154695"/>
            <a:ext cx="218984" cy="28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DD6EA5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19" name="object 219"/>
          <p:cNvSpPr txBox="1"/>
          <p:nvPr/>
        </p:nvSpPr>
        <p:spPr>
          <a:xfrm>
            <a:off x="13704063" y="13194886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0" name="object 220"/>
          <p:cNvSpPr txBox="1"/>
          <p:nvPr/>
        </p:nvSpPr>
        <p:spPr>
          <a:xfrm>
            <a:off x="16481600" y="1325753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1" name="object 221"/>
          <p:cNvSpPr txBox="1"/>
          <p:nvPr/>
        </p:nvSpPr>
        <p:spPr>
          <a:xfrm>
            <a:off x="18754864" y="1330918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2" name="object 222"/>
          <p:cNvSpPr txBox="1"/>
          <p:nvPr/>
        </p:nvSpPr>
        <p:spPr>
          <a:xfrm>
            <a:off x="18872328" y="134570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3" name="object 223"/>
          <p:cNvSpPr txBox="1"/>
          <p:nvPr/>
        </p:nvSpPr>
        <p:spPr>
          <a:xfrm>
            <a:off x="14432116" y="13513853"/>
            <a:ext cx="206839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3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84939" y="411449"/>
            <a:ext cx="18950970" cy="13401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659949" y="149332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605708" y="149332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750950" y="149332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7943780" y="149332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671834" y="149332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835874" y="149332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3843802" y="1607745"/>
            <a:ext cx="13175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122264" y="160774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204150" y="1607745"/>
            <a:ext cx="203655" cy="3950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33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41516" marR="0">
              <a:lnSpc>
                <a:spcPts val="798"/>
              </a:lnSpc>
              <a:spcBef>
                <a:spcPts val="131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547819" y="1695583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928553" y="1695583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3977463" y="176267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057898" y="176267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7429386" y="1762671"/>
            <a:ext cx="130749" cy="3950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4050" marR="0">
              <a:lnSpc>
                <a:spcPts val="798"/>
              </a:lnSpc>
              <a:spcBef>
                <a:spcPts val="131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899226" y="176267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639525" y="1886962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711859" y="1886962"/>
            <a:ext cx="345595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1522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1761915" y="1886962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4401738" y="1876080"/>
            <a:ext cx="152153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5166245" y="18760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6570708" y="18760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7092192" y="18760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8109844" y="18760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4588055" y="203100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5775825" y="2031007"/>
            <a:ext cx="131761" cy="467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2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1888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6415781" y="203100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8513870" y="203100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07282" y="21149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637060" y="21149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8842616" y="211499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3967338" y="214441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6328698" y="214441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6850184" y="214441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7133708" y="214441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7376728" y="214441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454621" y="221523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3747260" y="2215237"/>
            <a:ext cx="163137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4754788" y="221523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919267" y="221523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8018712" y="225883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8664744" y="225883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4339970" y="2372250"/>
            <a:ext cx="126698" cy="774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430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5078149" y="23722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1646480" y="2560075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9735721" y="2587391"/>
            <a:ext cx="2260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4401738" y="26385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5099413" y="26385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6240604" y="263856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3905568" y="275197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8541877" y="277957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12395797" y="2804650"/>
            <a:ext cx="126518" cy="172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87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3967338" y="29068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4581980" y="29068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5393065" y="2906898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5804176" y="29068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7835432" y="29068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18170600" y="29068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1383206" y="292109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2409973" y="297476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5698867" y="302030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6488688" y="302030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17754426" y="302030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8554372" y="302030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2401872" y="308513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974214" y="3103812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1369029" y="309222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12729952" y="3139817"/>
            <a:ext cx="120442" cy="365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2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484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3843802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5036633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16230478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17547860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8192878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8477416" y="317624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2437312" y="321474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12589201" y="321474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1371055" y="326942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2893990" y="328968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5435594" y="328965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15584444" y="3289657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7225854" y="328965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18181740" y="328965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18951308" y="328965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12604390" y="333220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4277191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14758170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4969801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15304970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5774811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6534254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6982832" y="34030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12349218" y="348207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15259403" y="35164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16277056" y="35164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6612223" y="35164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7381792" y="35164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18389320" y="35164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18632342" y="3516477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2920318" y="354384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11547246" y="362282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12617554" y="361877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14401738" y="362988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989403" y="3660737"/>
            <a:ext cx="190485" cy="917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793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4347726" y="366255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4413545" y="373647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0188349" y="3735692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14959676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16153521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16520078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17629878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18089594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18869288" y="378582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1732204" y="3865072"/>
            <a:ext cx="12716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ь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1599555" y="393899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12719826" y="396102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13905568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4303518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16591972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17299772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18089594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18239458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18512856" y="40521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12719826" y="413924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15187509" y="416554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15336360" y="416554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15672539" y="416554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12799820" y="421215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12143662" y="428708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12383646" y="428708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13043855" y="428708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2704292" y="4300246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23.35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4040911" y="430757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4551257" y="4349863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38.11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5442337" y="4363027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35.26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8024443" y="440648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8848692" y="440648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10132656" y="445112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8436567" y="4554321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12946645" y="458478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12777543" y="465971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15312058" y="4688988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4991734" y="4792364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8.71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1991428" y="4962929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10402005" y="502627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3516389" y="5100193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22.16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12737040" y="512955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10849571" y="516702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11182714" y="5175123"/>
            <a:ext cx="120442" cy="2658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012" marR="0">
              <a:lnSpc>
                <a:spcPts val="570"/>
              </a:lnSpc>
              <a:spcBef>
                <a:spcPts val="753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13908607" y="51629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14182006" y="5162950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16071501" y="51629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17057764" y="5162950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18079468" y="51629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7917108" y="520459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6" name="object 156"/>
          <p:cNvSpPr txBox="1"/>
          <p:nvPr/>
        </p:nvSpPr>
        <p:spPr>
          <a:xfrm>
            <a:off x="12476804" y="520448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7" name="object 157"/>
          <p:cNvSpPr txBox="1"/>
          <p:nvPr/>
        </p:nvSpPr>
        <p:spPr>
          <a:xfrm>
            <a:off x="12761342" y="520448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8" name="object 158"/>
          <p:cNvSpPr txBox="1"/>
          <p:nvPr/>
        </p:nvSpPr>
        <p:spPr>
          <a:xfrm>
            <a:off x="12738052" y="525916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9" name="object 159"/>
          <p:cNvSpPr txBox="1"/>
          <p:nvPr/>
        </p:nvSpPr>
        <p:spPr>
          <a:xfrm>
            <a:off x="12398835" y="533410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0" name="object 160"/>
          <p:cNvSpPr txBox="1"/>
          <p:nvPr/>
        </p:nvSpPr>
        <p:spPr>
          <a:xfrm>
            <a:off x="13801272" y="5322757"/>
            <a:ext cx="136355" cy="118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36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161" name="object 161"/>
          <p:cNvSpPr txBox="1"/>
          <p:nvPr/>
        </p:nvSpPr>
        <p:spPr>
          <a:xfrm>
            <a:off x="14146566" y="5317876"/>
            <a:ext cx="21378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14931324" y="531787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3" name="object 163"/>
          <p:cNvSpPr txBox="1"/>
          <p:nvPr/>
        </p:nvSpPr>
        <p:spPr>
          <a:xfrm>
            <a:off x="4056100" y="5345240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14.54</a:t>
            </a:r>
          </a:p>
        </p:txBody>
      </p:sp>
      <p:sp>
        <p:nvSpPr>
          <p:cNvPr id="164" name="object 164"/>
          <p:cNvSpPr txBox="1"/>
          <p:nvPr/>
        </p:nvSpPr>
        <p:spPr>
          <a:xfrm>
            <a:off x="10724010" y="537764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5" name="object 165"/>
          <p:cNvSpPr txBox="1"/>
          <p:nvPr/>
        </p:nvSpPr>
        <p:spPr>
          <a:xfrm>
            <a:off x="12553761" y="540903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6" name="object 166"/>
          <p:cNvSpPr txBox="1"/>
          <p:nvPr/>
        </p:nvSpPr>
        <p:spPr>
          <a:xfrm>
            <a:off x="13708115" y="5475657"/>
            <a:ext cx="136357" cy="3587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36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736"/>
              </a:lnSpc>
              <a:spcBef>
                <a:spcPts val="204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736"/>
              </a:lnSpc>
              <a:spcBef>
                <a:spcPts val="262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167" name="object 167"/>
          <p:cNvSpPr txBox="1"/>
          <p:nvPr/>
        </p:nvSpPr>
        <p:spPr>
          <a:xfrm>
            <a:off x="10405043" y="5500637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8" name="object 168"/>
          <p:cNvSpPr txBox="1"/>
          <p:nvPr/>
        </p:nvSpPr>
        <p:spPr>
          <a:xfrm>
            <a:off x="10552881" y="562977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9" name="object 169"/>
          <p:cNvSpPr txBox="1"/>
          <p:nvPr/>
        </p:nvSpPr>
        <p:spPr>
          <a:xfrm>
            <a:off x="11617114" y="564091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0" name="object 170"/>
          <p:cNvSpPr txBox="1"/>
          <p:nvPr/>
        </p:nvSpPr>
        <p:spPr>
          <a:xfrm>
            <a:off x="4134069" y="5648004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3.96</a:t>
            </a:r>
          </a:p>
        </p:txBody>
      </p:sp>
      <p:sp>
        <p:nvSpPr>
          <p:cNvPr id="171" name="object 171"/>
          <p:cNvSpPr txBox="1"/>
          <p:nvPr/>
        </p:nvSpPr>
        <p:spPr>
          <a:xfrm>
            <a:off x="1996491" y="5693007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72" name="object 172"/>
          <p:cNvSpPr txBox="1"/>
          <p:nvPr/>
        </p:nvSpPr>
        <p:spPr>
          <a:xfrm>
            <a:off x="12440350" y="5701671"/>
            <a:ext cx="181198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1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3" name="object 173"/>
          <p:cNvSpPr txBox="1"/>
          <p:nvPr/>
        </p:nvSpPr>
        <p:spPr>
          <a:xfrm>
            <a:off x="12874752" y="5701671"/>
            <a:ext cx="190310" cy="267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2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8100" marR="0">
              <a:lnSpc>
                <a:spcPts val="570"/>
              </a:lnSpc>
              <a:spcBef>
                <a:spcPts val="719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2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4" name="object 174"/>
          <p:cNvSpPr txBox="1"/>
          <p:nvPr/>
        </p:nvSpPr>
        <p:spPr>
          <a:xfrm>
            <a:off x="14828039" y="57107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5" name="object 175"/>
          <p:cNvSpPr txBox="1"/>
          <p:nvPr/>
        </p:nvSpPr>
        <p:spPr>
          <a:xfrm>
            <a:off x="15474073" y="57107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7277151" y="5775700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7" name="object 177"/>
          <p:cNvSpPr txBox="1"/>
          <p:nvPr/>
        </p:nvSpPr>
        <p:spPr>
          <a:xfrm>
            <a:off x="7689275" y="577873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8" name="object 178"/>
          <p:cNvSpPr txBox="1"/>
          <p:nvPr/>
        </p:nvSpPr>
        <p:spPr>
          <a:xfrm>
            <a:off x="10609587" y="577862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9" name="object 179"/>
          <p:cNvSpPr txBox="1"/>
          <p:nvPr/>
        </p:nvSpPr>
        <p:spPr>
          <a:xfrm>
            <a:off x="4973507" y="5813056"/>
            <a:ext cx="248416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1" dirty="0">
                <a:solidFill>
                  <a:srgbClr val="000000"/>
                </a:solidFill>
                <a:latin typeface="Times New Roman"/>
                <a:cs typeface="Times New Roman"/>
              </a:rPr>
              <a:t>28.25</a:t>
            </a:r>
          </a:p>
        </p:txBody>
      </p:sp>
      <p:sp>
        <p:nvSpPr>
          <p:cNvPr id="180" name="object 180"/>
          <p:cNvSpPr txBox="1"/>
          <p:nvPr/>
        </p:nvSpPr>
        <p:spPr>
          <a:xfrm>
            <a:off x="10441498" y="583533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1" name="object 181"/>
          <p:cNvSpPr txBox="1"/>
          <p:nvPr/>
        </p:nvSpPr>
        <p:spPr>
          <a:xfrm>
            <a:off x="12448452" y="5871786"/>
            <a:ext cx="182210" cy="2395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2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49616" marR="0">
              <a:lnSpc>
                <a:spcPts val="570"/>
              </a:lnSpc>
              <a:spcBef>
                <a:spcPts val="495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2" name="object 182"/>
          <p:cNvSpPr txBox="1"/>
          <p:nvPr/>
        </p:nvSpPr>
        <p:spPr>
          <a:xfrm>
            <a:off x="3980156" y="5955832"/>
            <a:ext cx="215714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spc="-10" dirty="0">
                <a:solidFill>
                  <a:srgbClr val="000000"/>
                </a:solidFill>
                <a:latin typeface="Times New Roman"/>
                <a:cs typeface="Times New Roman"/>
              </a:rPr>
              <a:t>2.18</a:t>
            </a:r>
          </a:p>
        </p:txBody>
      </p:sp>
      <p:sp>
        <p:nvSpPr>
          <p:cNvPr id="183" name="object 183"/>
          <p:cNvSpPr txBox="1"/>
          <p:nvPr/>
        </p:nvSpPr>
        <p:spPr>
          <a:xfrm>
            <a:off x="1985352" y="5969444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84" name="object 184"/>
          <p:cNvSpPr txBox="1"/>
          <p:nvPr/>
        </p:nvSpPr>
        <p:spPr>
          <a:xfrm>
            <a:off x="14642734" y="5984161"/>
            <a:ext cx="178340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іє</a:t>
            </a:r>
          </a:p>
          <a:p>
            <a:pPr marL="51642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185" name="object 185"/>
          <p:cNvSpPr txBox="1"/>
          <p:nvPr/>
        </p:nvSpPr>
        <p:spPr>
          <a:xfrm>
            <a:off x="14892844" y="59841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6" name="object 186"/>
          <p:cNvSpPr txBox="1"/>
          <p:nvPr/>
        </p:nvSpPr>
        <p:spPr>
          <a:xfrm>
            <a:off x="15215862" y="5984161"/>
            <a:ext cx="139862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164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7" name="object 187"/>
          <p:cNvSpPr txBox="1"/>
          <p:nvPr/>
        </p:nvSpPr>
        <p:spPr>
          <a:xfrm>
            <a:off x="15502424" y="59841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8" name="object 188"/>
          <p:cNvSpPr txBox="1"/>
          <p:nvPr/>
        </p:nvSpPr>
        <p:spPr>
          <a:xfrm>
            <a:off x="15837593" y="598416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89" name="object 189"/>
          <p:cNvSpPr txBox="1"/>
          <p:nvPr/>
        </p:nvSpPr>
        <p:spPr>
          <a:xfrm>
            <a:off x="16982832" y="59841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0" name="object 190"/>
          <p:cNvSpPr txBox="1"/>
          <p:nvPr/>
        </p:nvSpPr>
        <p:spPr>
          <a:xfrm>
            <a:off x="17317998" y="59841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1" name="object 191"/>
          <p:cNvSpPr txBox="1"/>
          <p:nvPr/>
        </p:nvSpPr>
        <p:spPr>
          <a:xfrm>
            <a:off x="17932642" y="59841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2" name="object 192"/>
          <p:cNvSpPr txBox="1"/>
          <p:nvPr/>
        </p:nvSpPr>
        <p:spPr>
          <a:xfrm>
            <a:off x="18082506" y="598416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93" name="object 193"/>
          <p:cNvSpPr txBox="1"/>
          <p:nvPr/>
        </p:nvSpPr>
        <p:spPr>
          <a:xfrm>
            <a:off x="10392893" y="605101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4" name="object 194"/>
          <p:cNvSpPr txBox="1"/>
          <p:nvPr/>
        </p:nvSpPr>
        <p:spPr>
          <a:xfrm>
            <a:off x="12569963" y="6088480"/>
            <a:ext cx="18221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2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5" name="object 195"/>
          <p:cNvSpPr txBox="1"/>
          <p:nvPr/>
        </p:nvSpPr>
        <p:spPr>
          <a:xfrm>
            <a:off x="16563620" y="609757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96" name="object 196"/>
          <p:cNvSpPr txBox="1"/>
          <p:nvPr/>
        </p:nvSpPr>
        <p:spPr>
          <a:xfrm>
            <a:off x="17089154" y="609757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97" name="object 197"/>
          <p:cNvSpPr txBox="1"/>
          <p:nvPr/>
        </p:nvSpPr>
        <p:spPr>
          <a:xfrm>
            <a:off x="18668796" y="6097571"/>
            <a:ext cx="161705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98" name="object 198"/>
          <p:cNvSpPr txBox="1"/>
          <p:nvPr/>
        </p:nvSpPr>
        <p:spPr>
          <a:xfrm>
            <a:off x="3079963" y="614745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9" name="object 199"/>
          <p:cNvSpPr txBox="1"/>
          <p:nvPr/>
        </p:nvSpPr>
        <p:spPr>
          <a:xfrm>
            <a:off x="12722864" y="616240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0" name="object 200"/>
          <p:cNvSpPr txBox="1"/>
          <p:nvPr/>
        </p:nvSpPr>
        <p:spPr>
          <a:xfrm>
            <a:off x="12922345" y="623733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1" name="object 201"/>
          <p:cNvSpPr txBox="1"/>
          <p:nvPr/>
        </p:nvSpPr>
        <p:spPr>
          <a:xfrm>
            <a:off x="14518187" y="6252498"/>
            <a:ext cx="126698" cy="10026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6098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2" name="object 202"/>
          <p:cNvSpPr txBox="1"/>
          <p:nvPr/>
        </p:nvSpPr>
        <p:spPr>
          <a:xfrm>
            <a:off x="15039671" y="62524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3" name="object 203"/>
          <p:cNvSpPr txBox="1"/>
          <p:nvPr/>
        </p:nvSpPr>
        <p:spPr>
          <a:xfrm>
            <a:off x="15375851" y="62524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4" name="object 204"/>
          <p:cNvSpPr txBox="1"/>
          <p:nvPr/>
        </p:nvSpPr>
        <p:spPr>
          <a:xfrm>
            <a:off x="16393505" y="6252498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05" name="object 205"/>
          <p:cNvSpPr txBox="1"/>
          <p:nvPr/>
        </p:nvSpPr>
        <p:spPr>
          <a:xfrm>
            <a:off x="16918026" y="62524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6" name="object 206"/>
          <p:cNvSpPr txBox="1"/>
          <p:nvPr/>
        </p:nvSpPr>
        <p:spPr>
          <a:xfrm>
            <a:off x="17967070" y="62524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7" name="object 207"/>
          <p:cNvSpPr txBox="1"/>
          <p:nvPr/>
        </p:nvSpPr>
        <p:spPr>
          <a:xfrm>
            <a:off x="12730964" y="63122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8" name="object 208"/>
          <p:cNvSpPr txBox="1"/>
          <p:nvPr/>
        </p:nvSpPr>
        <p:spPr>
          <a:xfrm>
            <a:off x="12530471" y="636998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9" name="object 209"/>
          <p:cNvSpPr txBox="1"/>
          <p:nvPr/>
        </p:nvSpPr>
        <p:spPr>
          <a:xfrm>
            <a:off x="14982966" y="6365908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10" name="object 210"/>
          <p:cNvSpPr txBox="1"/>
          <p:nvPr/>
        </p:nvSpPr>
        <p:spPr>
          <a:xfrm>
            <a:off x="15694817" y="6365908"/>
            <a:ext cx="130748" cy="2816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4050" marR="0">
              <a:lnSpc>
                <a:spcPts val="798"/>
              </a:lnSpc>
              <a:spcBef>
                <a:spcPts val="421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211" name="object 211"/>
          <p:cNvSpPr txBox="1"/>
          <p:nvPr/>
        </p:nvSpPr>
        <p:spPr>
          <a:xfrm>
            <a:off x="16960556" y="636590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2" name="object 212"/>
          <p:cNvSpPr txBox="1"/>
          <p:nvPr/>
        </p:nvSpPr>
        <p:spPr>
          <a:xfrm>
            <a:off x="11120944" y="6414330"/>
            <a:ext cx="172529" cy="917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22"/>
              </a:lnSpc>
              <a:spcBef>
                <a:spcPts val="0"/>
              </a:spcBef>
              <a:spcAft>
                <a:spcPts val="0"/>
              </a:spcAft>
            </a:pPr>
            <a:r>
              <a:rPr sz="700" dirty="0">
                <a:solidFill>
                  <a:srgbClr val="000000"/>
                </a:solidFill>
                <a:latin typeface="Times New Roman"/>
                <a:cs typeface="Times New Roman"/>
              </a:rPr>
              <a:t>90°</a:t>
            </a:r>
          </a:p>
        </p:txBody>
      </p:sp>
      <p:sp>
        <p:nvSpPr>
          <p:cNvPr id="213" name="object 213"/>
          <p:cNvSpPr txBox="1"/>
          <p:nvPr/>
        </p:nvSpPr>
        <p:spPr>
          <a:xfrm>
            <a:off x="12336053" y="644491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4" name="object 214"/>
          <p:cNvSpPr txBox="1"/>
          <p:nvPr/>
        </p:nvSpPr>
        <p:spPr>
          <a:xfrm>
            <a:off x="12974999" y="644491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5" name="object 215"/>
          <p:cNvSpPr txBox="1"/>
          <p:nvPr/>
        </p:nvSpPr>
        <p:spPr>
          <a:xfrm>
            <a:off x="14073659" y="6520834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16" name="object 216"/>
          <p:cNvSpPr txBox="1"/>
          <p:nvPr/>
        </p:nvSpPr>
        <p:spPr>
          <a:xfrm>
            <a:off x="14992079" y="652083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17575198" y="652083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8" name="object 218"/>
          <p:cNvSpPr txBox="1"/>
          <p:nvPr/>
        </p:nvSpPr>
        <p:spPr>
          <a:xfrm>
            <a:off x="14569829" y="662614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9" name="object 219"/>
          <p:cNvSpPr txBox="1"/>
          <p:nvPr/>
        </p:nvSpPr>
        <p:spPr>
          <a:xfrm>
            <a:off x="10893112" y="67294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0" name="object 220"/>
          <p:cNvSpPr txBox="1"/>
          <p:nvPr/>
        </p:nvSpPr>
        <p:spPr>
          <a:xfrm>
            <a:off x="12954747" y="672742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1" name="object 221"/>
          <p:cNvSpPr txBox="1"/>
          <p:nvPr/>
        </p:nvSpPr>
        <p:spPr>
          <a:xfrm>
            <a:off x="13908607" y="674664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2" name="object 222"/>
          <p:cNvSpPr txBox="1"/>
          <p:nvPr/>
        </p:nvSpPr>
        <p:spPr>
          <a:xfrm>
            <a:off x="14678175" y="674664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23" name="object 223"/>
          <p:cNvSpPr txBox="1"/>
          <p:nvPr/>
        </p:nvSpPr>
        <p:spPr>
          <a:xfrm>
            <a:off x="17890112" y="6746641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24" name="object 224"/>
          <p:cNvSpPr txBox="1"/>
          <p:nvPr/>
        </p:nvSpPr>
        <p:spPr>
          <a:xfrm>
            <a:off x="18353878" y="674664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5" name="object 225"/>
          <p:cNvSpPr txBox="1"/>
          <p:nvPr/>
        </p:nvSpPr>
        <p:spPr>
          <a:xfrm>
            <a:off x="18998900" y="674664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6" name="object 226"/>
          <p:cNvSpPr txBox="1"/>
          <p:nvPr/>
        </p:nvSpPr>
        <p:spPr>
          <a:xfrm>
            <a:off x="10727048" y="680438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7" name="object 227"/>
          <p:cNvSpPr txBox="1"/>
          <p:nvPr/>
        </p:nvSpPr>
        <p:spPr>
          <a:xfrm>
            <a:off x="12378582" y="680235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8" name="object 228"/>
          <p:cNvSpPr txBox="1"/>
          <p:nvPr/>
        </p:nvSpPr>
        <p:spPr>
          <a:xfrm>
            <a:off x="2598982" y="682204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29" name="object 229"/>
          <p:cNvSpPr txBox="1"/>
          <p:nvPr/>
        </p:nvSpPr>
        <p:spPr>
          <a:xfrm>
            <a:off x="3030346" y="682204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30" name="object 230"/>
          <p:cNvSpPr txBox="1"/>
          <p:nvPr/>
        </p:nvSpPr>
        <p:spPr>
          <a:xfrm>
            <a:off x="3722958" y="682103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31" name="object 231"/>
          <p:cNvSpPr txBox="1"/>
          <p:nvPr/>
        </p:nvSpPr>
        <p:spPr>
          <a:xfrm>
            <a:off x="4257606" y="682204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32" name="object 232"/>
          <p:cNvSpPr txBox="1"/>
          <p:nvPr/>
        </p:nvSpPr>
        <p:spPr>
          <a:xfrm>
            <a:off x="4732510" y="682103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33" name="object 233"/>
          <p:cNvSpPr txBox="1"/>
          <p:nvPr/>
        </p:nvSpPr>
        <p:spPr>
          <a:xfrm>
            <a:off x="5129446" y="682103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34" name="object 234"/>
          <p:cNvSpPr txBox="1"/>
          <p:nvPr/>
        </p:nvSpPr>
        <p:spPr>
          <a:xfrm>
            <a:off x="5657006" y="6821033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35" name="object 235"/>
          <p:cNvSpPr txBox="1"/>
          <p:nvPr/>
        </p:nvSpPr>
        <p:spPr>
          <a:xfrm>
            <a:off x="15593558" y="68600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6" name="object 236"/>
          <p:cNvSpPr txBox="1"/>
          <p:nvPr/>
        </p:nvSpPr>
        <p:spPr>
          <a:xfrm>
            <a:off x="15877084" y="68600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7" name="object 237"/>
          <p:cNvSpPr txBox="1"/>
          <p:nvPr/>
        </p:nvSpPr>
        <p:spPr>
          <a:xfrm>
            <a:off x="18568550" y="6860052"/>
            <a:ext cx="152154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238" name="object 238"/>
          <p:cNvSpPr txBox="1"/>
          <p:nvPr/>
        </p:nvSpPr>
        <p:spPr>
          <a:xfrm>
            <a:off x="10582247" y="689349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9" name="object 239"/>
          <p:cNvSpPr txBox="1"/>
          <p:nvPr/>
        </p:nvSpPr>
        <p:spPr>
          <a:xfrm>
            <a:off x="10612624" y="6968422"/>
            <a:ext cx="147511" cy="247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іє</a:t>
            </a:r>
          </a:p>
          <a:p>
            <a:pPr marL="13164" marR="0">
              <a:lnSpc>
                <a:spcPts val="570"/>
              </a:lnSpc>
              <a:spcBef>
                <a:spcPts val="559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0" name="object 240"/>
          <p:cNvSpPr txBox="1"/>
          <p:nvPr/>
        </p:nvSpPr>
        <p:spPr>
          <a:xfrm>
            <a:off x="15127767" y="69734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1" name="object 241"/>
          <p:cNvSpPr txBox="1"/>
          <p:nvPr/>
        </p:nvSpPr>
        <p:spPr>
          <a:xfrm>
            <a:off x="12859563" y="703221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2" name="object 242"/>
          <p:cNvSpPr txBox="1"/>
          <p:nvPr/>
        </p:nvSpPr>
        <p:spPr>
          <a:xfrm>
            <a:off x="10864759" y="711828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3" name="object 243"/>
          <p:cNvSpPr txBox="1"/>
          <p:nvPr/>
        </p:nvSpPr>
        <p:spPr>
          <a:xfrm>
            <a:off x="10965006" y="711828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4" name="object 244"/>
          <p:cNvSpPr txBox="1"/>
          <p:nvPr/>
        </p:nvSpPr>
        <p:spPr>
          <a:xfrm>
            <a:off x="15401165" y="7128389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45" name="object 245"/>
          <p:cNvSpPr txBox="1"/>
          <p:nvPr/>
        </p:nvSpPr>
        <p:spPr>
          <a:xfrm>
            <a:off x="16980806" y="71283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246" name="object 246"/>
          <p:cNvSpPr txBox="1"/>
          <p:nvPr/>
        </p:nvSpPr>
        <p:spPr>
          <a:xfrm>
            <a:off x="17130670" y="71283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7" name="object 247"/>
          <p:cNvSpPr txBox="1"/>
          <p:nvPr/>
        </p:nvSpPr>
        <p:spPr>
          <a:xfrm>
            <a:off x="12940570" y="725903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8" name="object 248"/>
          <p:cNvSpPr txBox="1"/>
          <p:nvPr/>
        </p:nvSpPr>
        <p:spPr>
          <a:xfrm>
            <a:off x="10156958" y="729548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9" name="object 249"/>
          <p:cNvSpPr txBox="1"/>
          <p:nvPr/>
        </p:nvSpPr>
        <p:spPr>
          <a:xfrm>
            <a:off x="12648944" y="733396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0" name="object 250"/>
          <p:cNvSpPr txBox="1"/>
          <p:nvPr/>
        </p:nvSpPr>
        <p:spPr>
          <a:xfrm>
            <a:off x="12792732" y="742813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1" name="object 251"/>
          <p:cNvSpPr txBox="1"/>
          <p:nvPr/>
        </p:nvSpPr>
        <p:spPr>
          <a:xfrm>
            <a:off x="12943608" y="7428138"/>
            <a:ext cx="137611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252" name="object 252"/>
          <p:cNvSpPr txBox="1"/>
          <p:nvPr/>
        </p:nvSpPr>
        <p:spPr>
          <a:xfrm>
            <a:off x="10419220" y="746864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3" name="object 253"/>
          <p:cNvSpPr txBox="1"/>
          <p:nvPr/>
        </p:nvSpPr>
        <p:spPr>
          <a:xfrm>
            <a:off x="18210094" y="7611325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4" name="object 254"/>
          <p:cNvSpPr txBox="1"/>
          <p:nvPr/>
        </p:nvSpPr>
        <p:spPr>
          <a:xfrm>
            <a:off x="16451222" y="7898901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5" name="object 255"/>
          <p:cNvSpPr txBox="1"/>
          <p:nvPr/>
        </p:nvSpPr>
        <p:spPr>
          <a:xfrm>
            <a:off x="10309860" y="8167238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6" name="object 256"/>
          <p:cNvSpPr txBox="1"/>
          <p:nvPr/>
        </p:nvSpPr>
        <p:spPr>
          <a:xfrm>
            <a:off x="11854060" y="8167238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7" name="object 257"/>
          <p:cNvSpPr txBox="1"/>
          <p:nvPr/>
        </p:nvSpPr>
        <p:spPr>
          <a:xfrm>
            <a:off x="13747604" y="8379614"/>
            <a:ext cx="143375" cy="1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258" name="object 258"/>
          <p:cNvSpPr txBox="1"/>
          <p:nvPr/>
        </p:nvSpPr>
        <p:spPr>
          <a:xfrm>
            <a:off x="15601659" y="8390077"/>
            <a:ext cx="214794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9" name="object 259"/>
          <p:cNvSpPr txBox="1"/>
          <p:nvPr/>
        </p:nvSpPr>
        <p:spPr>
          <a:xfrm>
            <a:off x="17182312" y="8390077"/>
            <a:ext cx="141886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5188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0" name="object 260"/>
          <p:cNvSpPr txBox="1"/>
          <p:nvPr/>
        </p:nvSpPr>
        <p:spPr>
          <a:xfrm>
            <a:off x="17920490" y="839007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1" name="object 261"/>
          <p:cNvSpPr txBox="1"/>
          <p:nvPr/>
        </p:nvSpPr>
        <p:spPr>
          <a:xfrm>
            <a:off x="10616674" y="8454813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2" name="object 262"/>
          <p:cNvSpPr txBox="1"/>
          <p:nvPr/>
        </p:nvSpPr>
        <p:spPr>
          <a:xfrm>
            <a:off x="11911778" y="8454813"/>
            <a:ext cx="148503" cy="2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8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3" name="object 263"/>
          <p:cNvSpPr txBox="1"/>
          <p:nvPr/>
        </p:nvSpPr>
        <p:spPr>
          <a:xfrm>
            <a:off x="4543156" y="8499179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4" name="object 264"/>
          <p:cNvSpPr txBox="1"/>
          <p:nvPr/>
        </p:nvSpPr>
        <p:spPr>
          <a:xfrm>
            <a:off x="6306077" y="8499179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5" name="object 265"/>
          <p:cNvSpPr txBox="1"/>
          <p:nvPr/>
        </p:nvSpPr>
        <p:spPr>
          <a:xfrm>
            <a:off x="14527299" y="850348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6" name="object 266"/>
          <p:cNvSpPr txBox="1"/>
          <p:nvPr/>
        </p:nvSpPr>
        <p:spPr>
          <a:xfrm>
            <a:off x="15544953" y="850348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7" name="object 267"/>
          <p:cNvSpPr txBox="1"/>
          <p:nvPr/>
        </p:nvSpPr>
        <p:spPr>
          <a:xfrm>
            <a:off x="17047636" y="850348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8" name="object 268"/>
          <p:cNvSpPr txBox="1"/>
          <p:nvPr/>
        </p:nvSpPr>
        <p:spPr>
          <a:xfrm>
            <a:off x="18514880" y="850348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9" name="object 269"/>
          <p:cNvSpPr txBox="1"/>
          <p:nvPr/>
        </p:nvSpPr>
        <p:spPr>
          <a:xfrm>
            <a:off x="16367178" y="861689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0" name="object 270"/>
          <p:cNvSpPr txBox="1"/>
          <p:nvPr/>
        </p:nvSpPr>
        <p:spPr>
          <a:xfrm>
            <a:off x="13747604" y="8761361"/>
            <a:ext cx="143375" cy="448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386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34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271" name="object 271"/>
          <p:cNvSpPr txBox="1"/>
          <p:nvPr/>
        </p:nvSpPr>
        <p:spPr>
          <a:xfrm>
            <a:off x="14733868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2" name="object 272"/>
          <p:cNvSpPr txBox="1"/>
          <p:nvPr/>
        </p:nvSpPr>
        <p:spPr>
          <a:xfrm>
            <a:off x="15007268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3" name="object 273"/>
          <p:cNvSpPr txBox="1"/>
          <p:nvPr/>
        </p:nvSpPr>
        <p:spPr>
          <a:xfrm>
            <a:off x="15312058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4" name="object 274"/>
          <p:cNvSpPr txBox="1"/>
          <p:nvPr/>
        </p:nvSpPr>
        <p:spPr>
          <a:xfrm>
            <a:off x="16050236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5" name="object 275"/>
          <p:cNvSpPr txBox="1"/>
          <p:nvPr/>
        </p:nvSpPr>
        <p:spPr>
          <a:xfrm>
            <a:off x="16323636" y="8771823"/>
            <a:ext cx="166013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іє</a:t>
            </a:r>
          </a:p>
        </p:txBody>
      </p:sp>
      <p:sp>
        <p:nvSpPr>
          <p:cNvPr id="276" name="object 276"/>
          <p:cNvSpPr txBox="1"/>
          <p:nvPr/>
        </p:nvSpPr>
        <p:spPr>
          <a:xfrm>
            <a:off x="17525580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7" name="object 277"/>
          <p:cNvSpPr txBox="1"/>
          <p:nvPr/>
        </p:nvSpPr>
        <p:spPr>
          <a:xfrm>
            <a:off x="17674432" y="87718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8" name="object 278"/>
          <p:cNvSpPr txBox="1"/>
          <p:nvPr/>
        </p:nvSpPr>
        <p:spPr>
          <a:xfrm>
            <a:off x="14031130" y="8926750"/>
            <a:ext cx="126698" cy="2826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429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9" name="object 279"/>
          <p:cNvSpPr txBox="1"/>
          <p:nvPr/>
        </p:nvSpPr>
        <p:spPr>
          <a:xfrm>
            <a:off x="15100427" y="8926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0" name="object 280"/>
          <p:cNvSpPr txBox="1"/>
          <p:nvPr/>
        </p:nvSpPr>
        <p:spPr>
          <a:xfrm>
            <a:off x="15249277" y="8926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1" name="object 281"/>
          <p:cNvSpPr txBox="1"/>
          <p:nvPr/>
        </p:nvSpPr>
        <p:spPr>
          <a:xfrm>
            <a:off x="8200633" y="904042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82" name="object 282"/>
          <p:cNvSpPr txBox="1"/>
          <p:nvPr/>
        </p:nvSpPr>
        <p:spPr>
          <a:xfrm>
            <a:off x="8347459" y="904042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83" name="object 283"/>
          <p:cNvSpPr txBox="1"/>
          <p:nvPr/>
        </p:nvSpPr>
        <p:spPr>
          <a:xfrm>
            <a:off x="14490846" y="90826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4" name="object 284"/>
          <p:cNvSpPr txBox="1"/>
          <p:nvPr/>
        </p:nvSpPr>
        <p:spPr>
          <a:xfrm>
            <a:off x="16582859" y="90826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5" name="object 285"/>
          <p:cNvSpPr txBox="1"/>
          <p:nvPr/>
        </p:nvSpPr>
        <p:spPr>
          <a:xfrm>
            <a:off x="16732723" y="90826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6" name="object 286"/>
          <p:cNvSpPr txBox="1"/>
          <p:nvPr/>
        </p:nvSpPr>
        <p:spPr>
          <a:xfrm>
            <a:off x="17192438" y="90826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7" name="object 287"/>
          <p:cNvSpPr txBox="1"/>
          <p:nvPr/>
        </p:nvSpPr>
        <p:spPr>
          <a:xfrm>
            <a:off x="3614610" y="914471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88" name="object 288"/>
          <p:cNvSpPr txBox="1"/>
          <p:nvPr/>
        </p:nvSpPr>
        <p:spPr>
          <a:xfrm>
            <a:off x="3761436" y="914471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89" name="object 289"/>
          <p:cNvSpPr txBox="1"/>
          <p:nvPr/>
        </p:nvSpPr>
        <p:spPr>
          <a:xfrm>
            <a:off x="11819633" y="9147990"/>
            <a:ext cx="14617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290" name="object 290"/>
          <p:cNvSpPr txBox="1"/>
          <p:nvPr/>
        </p:nvSpPr>
        <p:spPr>
          <a:xfrm>
            <a:off x="13150177" y="9134826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1" name="object 291"/>
          <p:cNvSpPr txBox="1"/>
          <p:nvPr/>
        </p:nvSpPr>
        <p:spPr>
          <a:xfrm>
            <a:off x="2730619" y="9184211"/>
            <a:ext cx="126504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292" name="object 292"/>
          <p:cNvSpPr txBox="1"/>
          <p:nvPr/>
        </p:nvSpPr>
        <p:spPr>
          <a:xfrm>
            <a:off x="14898922" y="919609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3" name="object 293"/>
          <p:cNvSpPr txBox="1"/>
          <p:nvPr/>
        </p:nvSpPr>
        <p:spPr>
          <a:xfrm>
            <a:off x="10600474" y="9203682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4" name="object 294"/>
          <p:cNvSpPr txBox="1"/>
          <p:nvPr/>
        </p:nvSpPr>
        <p:spPr>
          <a:xfrm>
            <a:off x="9690155" y="9225935"/>
            <a:ext cx="2260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295" name="object 295"/>
          <p:cNvSpPr txBox="1"/>
          <p:nvPr/>
        </p:nvSpPr>
        <p:spPr>
          <a:xfrm>
            <a:off x="11266758" y="9264437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6" name="object 296"/>
          <p:cNvSpPr txBox="1"/>
          <p:nvPr/>
        </p:nvSpPr>
        <p:spPr>
          <a:xfrm>
            <a:off x="5160836" y="9284456"/>
            <a:ext cx="16740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750" spc="32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7" name="object 297"/>
          <p:cNvSpPr txBox="1"/>
          <p:nvPr/>
        </p:nvSpPr>
        <p:spPr>
          <a:xfrm>
            <a:off x="5366392" y="92844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8" name="object 298"/>
          <p:cNvSpPr txBox="1"/>
          <p:nvPr/>
        </p:nvSpPr>
        <p:spPr>
          <a:xfrm>
            <a:off x="5659031" y="9320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9" name="object 299"/>
          <p:cNvSpPr txBox="1"/>
          <p:nvPr/>
        </p:nvSpPr>
        <p:spPr>
          <a:xfrm>
            <a:off x="5761303" y="9320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0" name="object 300"/>
          <p:cNvSpPr txBox="1"/>
          <p:nvPr/>
        </p:nvSpPr>
        <p:spPr>
          <a:xfrm>
            <a:off x="6078244" y="9320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1" name="object 301"/>
          <p:cNvSpPr txBox="1"/>
          <p:nvPr/>
        </p:nvSpPr>
        <p:spPr>
          <a:xfrm>
            <a:off x="6415436" y="931888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2" name="object 302"/>
          <p:cNvSpPr txBox="1"/>
          <p:nvPr/>
        </p:nvSpPr>
        <p:spPr>
          <a:xfrm>
            <a:off x="6732377" y="931888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3" name="object 303"/>
          <p:cNvSpPr txBox="1"/>
          <p:nvPr/>
        </p:nvSpPr>
        <p:spPr>
          <a:xfrm>
            <a:off x="10635914" y="9323167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4" name="object 304"/>
          <p:cNvSpPr txBox="1"/>
          <p:nvPr/>
        </p:nvSpPr>
        <p:spPr>
          <a:xfrm>
            <a:off x="11844948" y="9324180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5" name="object 305"/>
          <p:cNvSpPr txBox="1"/>
          <p:nvPr/>
        </p:nvSpPr>
        <p:spPr>
          <a:xfrm>
            <a:off x="12195304" y="9328231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6" name="object 306"/>
          <p:cNvSpPr txBox="1"/>
          <p:nvPr/>
        </p:nvSpPr>
        <p:spPr>
          <a:xfrm>
            <a:off x="12507182" y="9328231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7" name="object 307"/>
          <p:cNvSpPr txBox="1"/>
          <p:nvPr/>
        </p:nvSpPr>
        <p:spPr>
          <a:xfrm>
            <a:off x="12878802" y="9336331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8" name="object 308"/>
          <p:cNvSpPr txBox="1"/>
          <p:nvPr/>
        </p:nvSpPr>
        <p:spPr>
          <a:xfrm>
            <a:off x="13191692" y="9336331"/>
            <a:ext cx="130332" cy="1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12"/>
              </a:lnSpc>
              <a:spcBef>
                <a:spcPts val="0"/>
              </a:spcBef>
              <a:spcAft>
                <a:spcPts val="0"/>
              </a:spcAft>
            </a:pPr>
            <a:r>
              <a:rPr sz="12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9" name="object 309"/>
          <p:cNvSpPr txBox="1"/>
          <p:nvPr/>
        </p:nvSpPr>
        <p:spPr>
          <a:xfrm>
            <a:off x="13747604" y="9340563"/>
            <a:ext cx="143375" cy="29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386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310" name="object 310"/>
          <p:cNvSpPr txBox="1"/>
          <p:nvPr/>
        </p:nvSpPr>
        <p:spPr>
          <a:xfrm>
            <a:off x="14144541" y="93510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1" name="object 311"/>
          <p:cNvSpPr txBox="1"/>
          <p:nvPr/>
        </p:nvSpPr>
        <p:spPr>
          <a:xfrm>
            <a:off x="14294405" y="93510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2" name="object 312"/>
          <p:cNvSpPr txBox="1"/>
          <p:nvPr/>
        </p:nvSpPr>
        <p:spPr>
          <a:xfrm>
            <a:off x="14939425" y="93510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3" name="object 313"/>
          <p:cNvSpPr txBox="1"/>
          <p:nvPr/>
        </p:nvSpPr>
        <p:spPr>
          <a:xfrm>
            <a:off x="15770761" y="9351026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314" name="object 314"/>
          <p:cNvSpPr txBox="1"/>
          <p:nvPr/>
        </p:nvSpPr>
        <p:spPr>
          <a:xfrm>
            <a:off x="16058336" y="93510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5" name="object 315"/>
          <p:cNvSpPr txBox="1"/>
          <p:nvPr/>
        </p:nvSpPr>
        <p:spPr>
          <a:xfrm>
            <a:off x="1445641" y="9431152"/>
            <a:ext cx="194191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316" name="object 316"/>
          <p:cNvSpPr txBox="1"/>
          <p:nvPr/>
        </p:nvSpPr>
        <p:spPr>
          <a:xfrm>
            <a:off x="8160130" y="944039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7" name="object 317"/>
          <p:cNvSpPr txBox="1"/>
          <p:nvPr/>
        </p:nvSpPr>
        <p:spPr>
          <a:xfrm>
            <a:off x="13969363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8" name="object 318"/>
          <p:cNvSpPr txBox="1"/>
          <p:nvPr/>
        </p:nvSpPr>
        <p:spPr>
          <a:xfrm>
            <a:off x="14614382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9" name="object 319"/>
          <p:cNvSpPr txBox="1"/>
          <p:nvPr/>
        </p:nvSpPr>
        <p:spPr>
          <a:xfrm>
            <a:off x="14939425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0" name="object 320"/>
          <p:cNvSpPr txBox="1"/>
          <p:nvPr/>
        </p:nvSpPr>
        <p:spPr>
          <a:xfrm>
            <a:off x="15089288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1" name="object 321"/>
          <p:cNvSpPr txBox="1"/>
          <p:nvPr/>
        </p:nvSpPr>
        <p:spPr>
          <a:xfrm>
            <a:off x="16788414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2" name="object 322"/>
          <p:cNvSpPr txBox="1"/>
          <p:nvPr/>
        </p:nvSpPr>
        <p:spPr>
          <a:xfrm>
            <a:off x="17309898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3" name="object 323"/>
          <p:cNvSpPr txBox="1"/>
          <p:nvPr/>
        </p:nvSpPr>
        <p:spPr>
          <a:xfrm>
            <a:off x="17646080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4" name="object 324"/>
          <p:cNvSpPr txBox="1"/>
          <p:nvPr/>
        </p:nvSpPr>
        <p:spPr>
          <a:xfrm>
            <a:off x="18312362" y="950595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5" name="object 325"/>
          <p:cNvSpPr txBox="1"/>
          <p:nvPr/>
        </p:nvSpPr>
        <p:spPr>
          <a:xfrm>
            <a:off x="2838966" y="957608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6" name="object 326"/>
          <p:cNvSpPr txBox="1"/>
          <p:nvPr/>
        </p:nvSpPr>
        <p:spPr>
          <a:xfrm>
            <a:off x="2977691" y="957608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7" name="object 327"/>
          <p:cNvSpPr txBox="1"/>
          <p:nvPr/>
        </p:nvSpPr>
        <p:spPr>
          <a:xfrm>
            <a:off x="4642390" y="958114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8" name="object 328"/>
          <p:cNvSpPr txBox="1"/>
          <p:nvPr/>
        </p:nvSpPr>
        <p:spPr>
          <a:xfrm>
            <a:off x="4781115" y="958114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9" name="object 329"/>
          <p:cNvSpPr txBox="1"/>
          <p:nvPr/>
        </p:nvSpPr>
        <p:spPr>
          <a:xfrm>
            <a:off x="2440006" y="960949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0" name="object 330"/>
          <p:cNvSpPr txBox="1"/>
          <p:nvPr/>
        </p:nvSpPr>
        <p:spPr>
          <a:xfrm>
            <a:off x="14765258" y="96193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1" name="object 331"/>
          <p:cNvSpPr txBox="1"/>
          <p:nvPr/>
        </p:nvSpPr>
        <p:spPr>
          <a:xfrm>
            <a:off x="16029984" y="96193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2" name="object 332"/>
          <p:cNvSpPr txBox="1"/>
          <p:nvPr/>
        </p:nvSpPr>
        <p:spPr>
          <a:xfrm>
            <a:off x="16727660" y="96193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3" name="object 333"/>
          <p:cNvSpPr txBox="1"/>
          <p:nvPr/>
        </p:nvSpPr>
        <p:spPr>
          <a:xfrm>
            <a:off x="17652154" y="961936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4" name="object 334"/>
          <p:cNvSpPr txBox="1"/>
          <p:nvPr/>
        </p:nvSpPr>
        <p:spPr>
          <a:xfrm>
            <a:off x="18173640" y="9619362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335" name="object 335"/>
          <p:cNvSpPr txBox="1"/>
          <p:nvPr/>
        </p:nvSpPr>
        <p:spPr>
          <a:xfrm>
            <a:off x="9983806" y="9685203"/>
            <a:ext cx="119430" cy="322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149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6" name="object 336"/>
          <p:cNvSpPr txBox="1"/>
          <p:nvPr/>
        </p:nvSpPr>
        <p:spPr>
          <a:xfrm>
            <a:off x="10090128" y="968520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7" name="object 337"/>
          <p:cNvSpPr txBox="1"/>
          <p:nvPr/>
        </p:nvSpPr>
        <p:spPr>
          <a:xfrm>
            <a:off x="10418207" y="968520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8" name="object 338"/>
          <p:cNvSpPr txBox="1"/>
          <p:nvPr/>
        </p:nvSpPr>
        <p:spPr>
          <a:xfrm>
            <a:off x="10694645" y="968520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39" name="object 339"/>
          <p:cNvSpPr txBox="1"/>
          <p:nvPr/>
        </p:nvSpPr>
        <p:spPr>
          <a:xfrm>
            <a:off x="10515416" y="976013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0" name="object 340"/>
          <p:cNvSpPr txBox="1"/>
          <p:nvPr/>
        </p:nvSpPr>
        <p:spPr>
          <a:xfrm>
            <a:off x="10850583" y="976013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1" name="object 341"/>
          <p:cNvSpPr txBox="1"/>
          <p:nvPr/>
        </p:nvSpPr>
        <p:spPr>
          <a:xfrm>
            <a:off x="10028359" y="9835066"/>
            <a:ext cx="119430" cy="3964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731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2" name="object 342"/>
          <p:cNvSpPr txBox="1"/>
          <p:nvPr/>
        </p:nvSpPr>
        <p:spPr>
          <a:xfrm>
            <a:off x="10267331" y="983506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3" name="object 343"/>
          <p:cNvSpPr txBox="1"/>
          <p:nvPr/>
        </p:nvSpPr>
        <p:spPr>
          <a:xfrm>
            <a:off x="10327074" y="990999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4" name="object 344"/>
          <p:cNvSpPr txBox="1"/>
          <p:nvPr/>
        </p:nvSpPr>
        <p:spPr>
          <a:xfrm>
            <a:off x="13747604" y="9875210"/>
            <a:ext cx="143375" cy="406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1237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345" name="object 345"/>
          <p:cNvSpPr txBox="1"/>
          <p:nvPr/>
        </p:nvSpPr>
        <p:spPr>
          <a:xfrm>
            <a:off x="16211238" y="98856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346" name="object 346"/>
          <p:cNvSpPr txBox="1"/>
          <p:nvPr/>
        </p:nvSpPr>
        <p:spPr>
          <a:xfrm>
            <a:off x="18004536" y="98856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7" name="object 347"/>
          <p:cNvSpPr txBox="1"/>
          <p:nvPr/>
        </p:nvSpPr>
        <p:spPr>
          <a:xfrm>
            <a:off x="18526022" y="988567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8" name="object 348"/>
          <p:cNvSpPr txBox="1"/>
          <p:nvPr/>
        </p:nvSpPr>
        <p:spPr>
          <a:xfrm>
            <a:off x="1664361" y="9976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9" name="object 349"/>
          <p:cNvSpPr txBox="1"/>
          <p:nvPr/>
        </p:nvSpPr>
        <p:spPr>
          <a:xfrm>
            <a:off x="1766633" y="9976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0" name="object 350"/>
          <p:cNvSpPr txBox="1"/>
          <p:nvPr/>
        </p:nvSpPr>
        <p:spPr>
          <a:xfrm>
            <a:off x="2090662" y="9976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1" name="object 351"/>
          <p:cNvSpPr txBox="1"/>
          <p:nvPr/>
        </p:nvSpPr>
        <p:spPr>
          <a:xfrm>
            <a:off x="14402752" y="10000096"/>
            <a:ext cx="214793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2" name="object 352"/>
          <p:cNvSpPr txBox="1"/>
          <p:nvPr/>
        </p:nvSpPr>
        <p:spPr>
          <a:xfrm>
            <a:off x="1696764" y="10049976"/>
            <a:ext cx="108677" cy="464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544"/>
              </a:lnSpc>
              <a:spcBef>
                <a:spcPts val="2365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3" name="object 353"/>
          <p:cNvSpPr txBox="1"/>
          <p:nvPr/>
        </p:nvSpPr>
        <p:spPr>
          <a:xfrm>
            <a:off x="10470862" y="1005884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4" name="object 354"/>
          <p:cNvSpPr txBox="1"/>
          <p:nvPr/>
        </p:nvSpPr>
        <p:spPr>
          <a:xfrm>
            <a:off x="10577184" y="1005884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5" name="object 355"/>
          <p:cNvSpPr txBox="1"/>
          <p:nvPr/>
        </p:nvSpPr>
        <p:spPr>
          <a:xfrm>
            <a:off x="1840552" y="10123894"/>
            <a:ext cx="111715" cy="316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3037" marR="0">
              <a:lnSpc>
                <a:spcPts val="544"/>
              </a:lnSpc>
              <a:spcBef>
                <a:spcPts val="120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6" name="object 356"/>
          <p:cNvSpPr txBox="1"/>
          <p:nvPr/>
        </p:nvSpPr>
        <p:spPr>
          <a:xfrm>
            <a:off x="2171669" y="1012389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7" name="object 357"/>
          <p:cNvSpPr txBox="1"/>
          <p:nvPr/>
        </p:nvSpPr>
        <p:spPr>
          <a:xfrm>
            <a:off x="14154666" y="1015502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8" name="object 358"/>
          <p:cNvSpPr txBox="1"/>
          <p:nvPr/>
        </p:nvSpPr>
        <p:spPr>
          <a:xfrm>
            <a:off x="14552614" y="1015502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9" name="object 359"/>
          <p:cNvSpPr txBox="1"/>
          <p:nvPr/>
        </p:nvSpPr>
        <p:spPr>
          <a:xfrm>
            <a:off x="15063974" y="10155022"/>
            <a:ext cx="152153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360" name="object 360"/>
          <p:cNvSpPr txBox="1"/>
          <p:nvPr/>
        </p:nvSpPr>
        <p:spPr>
          <a:xfrm>
            <a:off x="15517614" y="10155022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361" name="object 361"/>
          <p:cNvSpPr txBox="1"/>
          <p:nvPr/>
        </p:nvSpPr>
        <p:spPr>
          <a:xfrm>
            <a:off x="15680640" y="1015502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2" name="object 362"/>
          <p:cNvSpPr txBox="1"/>
          <p:nvPr/>
        </p:nvSpPr>
        <p:spPr>
          <a:xfrm>
            <a:off x="16388442" y="1015502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3" name="object 363"/>
          <p:cNvSpPr txBox="1"/>
          <p:nvPr/>
        </p:nvSpPr>
        <p:spPr>
          <a:xfrm>
            <a:off x="17892138" y="1015502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4" name="object 364"/>
          <p:cNvSpPr txBox="1"/>
          <p:nvPr/>
        </p:nvSpPr>
        <p:spPr>
          <a:xfrm>
            <a:off x="1860803" y="1019781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5" name="object 365"/>
          <p:cNvSpPr txBox="1"/>
          <p:nvPr/>
        </p:nvSpPr>
        <p:spPr>
          <a:xfrm>
            <a:off x="2096737" y="1019781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6" name="object 366"/>
          <p:cNvSpPr txBox="1"/>
          <p:nvPr/>
        </p:nvSpPr>
        <p:spPr>
          <a:xfrm>
            <a:off x="14031130" y="10268433"/>
            <a:ext cx="213921" cy="2401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61768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367" name="object 367"/>
          <p:cNvSpPr txBox="1"/>
          <p:nvPr/>
        </p:nvSpPr>
        <p:spPr>
          <a:xfrm>
            <a:off x="14454394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8" name="object 368"/>
          <p:cNvSpPr txBox="1"/>
          <p:nvPr/>
        </p:nvSpPr>
        <p:spPr>
          <a:xfrm>
            <a:off x="17114468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9" name="object 369"/>
          <p:cNvSpPr txBox="1"/>
          <p:nvPr/>
        </p:nvSpPr>
        <p:spPr>
          <a:xfrm>
            <a:off x="17625828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0" name="object 370"/>
          <p:cNvSpPr txBox="1"/>
          <p:nvPr/>
        </p:nvSpPr>
        <p:spPr>
          <a:xfrm>
            <a:off x="18209080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1" name="object 371"/>
          <p:cNvSpPr txBox="1"/>
          <p:nvPr/>
        </p:nvSpPr>
        <p:spPr>
          <a:xfrm>
            <a:off x="18545260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2" name="object 372"/>
          <p:cNvSpPr txBox="1"/>
          <p:nvPr/>
        </p:nvSpPr>
        <p:spPr>
          <a:xfrm>
            <a:off x="18694110" y="102684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3" name="object 373"/>
          <p:cNvSpPr txBox="1"/>
          <p:nvPr/>
        </p:nvSpPr>
        <p:spPr>
          <a:xfrm>
            <a:off x="18905742" y="10268433"/>
            <a:ext cx="152154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ії</a:t>
            </a:r>
          </a:p>
        </p:txBody>
      </p:sp>
      <p:sp>
        <p:nvSpPr>
          <p:cNvPr id="374" name="object 374"/>
          <p:cNvSpPr txBox="1"/>
          <p:nvPr/>
        </p:nvSpPr>
        <p:spPr>
          <a:xfrm>
            <a:off x="10065826" y="10366676"/>
            <a:ext cx="119430" cy="321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141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5" name="object 375"/>
          <p:cNvSpPr txBox="1"/>
          <p:nvPr/>
        </p:nvSpPr>
        <p:spPr>
          <a:xfrm>
            <a:off x="10633889" y="10441608"/>
            <a:ext cx="127530" cy="2465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0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551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6" name="object 376"/>
          <p:cNvSpPr txBox="1"/>
          <p:nvPr/>
        </p:nvSpPr>
        <p:spPr>
          <a:xfrm>
            <a:off x="13747604" y="10526306"/>
            <a:ext cx="150463" cy="901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87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218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83"/>
              </a:lnSpc>
              <a:spcBef>
                <a:spcPts val="2122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377" name="object 377"/>
          <p:cNvSpPr txBox="1"/>
          <p:nvPr/>
        </p:nvSpPr>
        <p:spPr>
          <a:xfrm>
            <a:off x="15929738" y="10536768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378" name="object 378"/>
          <p:cNvSpPr txBox="1"/>
          <p:nvPr/>
        </p:nvSpPr>
        <p:spPr>
          <a:xfrm>
            <a:off x="16092765" y="105367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9" name="object 379"/>
          <p:cNvSpPr txBox="1"/>
          <p:nvPr/>
        </p:nvSpPr>
        <p:spPr>
          <a:xfrm>
            <a:off x="16366164" y="1053676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0" name="object 380"/>
          <p:cNvSpPr txBox="1"/>
          <p:nvPr/>
        </p:nvSpPr>
        <p:spPr>
          <a:xfrm>
            <a:off x="10483013" y="1059045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381" name="object 381"/>
          <p:cNvSpPr txBox="1"/>
          <p:nvPr/>
        </p:nvSpPr>
        <p:spPr>
          <a:xfrm>
            <a:off x="1907383" y="1064031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2" name="object 382"/>
          <p:cNvSpPr txBox="1"/>
          <p:nvPr/>
        </p:nvSpPr>
        <p:spPr>
          <a:xfrm>
            <a:off x="2142304" y="1064031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3" name="object 383"/>
          <p:cNvSpPr txBox="1"/>
          <p:nvPr/>
        </p:nvSpPr>
        <p:spPr>
          <a:xfrm>
            <a:off x="14243776" y="1065017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4" name="object 384"/>
          <p:cNvSpPr txBox="1"/>
          <p:nvPr/>
        </p:nvSpPr>
        <p:spPr>
          <a:xfrm>
            <a:off x="15447744" y="1065017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5" name="object 385"/>
          <p:cNvSpPr txBox="1"/>
          <p:nvPr/>
        </p:nvSpPr>
        <p:spPr>
          <a:xfrm>
            <a:off x="9977730" y="1066539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6" name="object 386"/>
          <p:cNvSpPr txBox="1"/>
          <p:nvPr/>
        </p:nvSpPr>
        <p:spPr>
          <a:xfrm>
            <a:off x="2200022" y="1071423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7" name="object 387"/>
          <p:cNvSpPr txBox="1"/>
          <p:nvPr/>
        </p:nvSpPr>
        <p:spPr>
          <a:xfrm>
            <a:off x="15181433" y="1076460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8" name="object 388"/>
          <p:cNvSpPr txBox="1"/>
          <p:nvPr/>
        </p:nvSpPr>
        <p:spPr>
          <a:xfrm>
            <a:off x="1762582" y="1078815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9" name="object 389"/>
          <p:cNvSpPr txBox="1"/>
          <p:nvPr/>
        </p:nvSpPr>
        <p:spPr>
          <a:xfrm>
            <a:off x="10195437" y="1082031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0" name="object 390"/>
          <p:cNvSpPr txBox="1"/>
          <p:nvPr/>
        </p:nvSpPr>
        <p:spPr>
          <a:xfrm>
            <a:off x="10471875" y="1082031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1" name="object 391"/>
          <p:cNvSpPr txBox="1"/>
          <p:nvPr/>
        </p:nvSpPr>
        <p:spPr>
          <a:xfrm>
            <a:off x="10623763" y="1082031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2" name="object 392"/>
          <p:cNvSpPr txBox="1"/>
          <p:nvPr/>
        </p:nvSpPr>
        <p:spPr>
          <a:xfrm>
            <a:off x="1917509" y="1086207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3" name="object 393"/>
          <p:cNvSpPr txBox="1"/>
          <p:nvPr/>
        </p:nvSpPr>
        <p:spPr>
          <a:xfrm>
            <a:off x="17080042" y="1091952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4" name="object 394"/>
          <p:cNvSpPr txBox="1"/>
          <p:nvPr/>
        </p:nvSpPr>
        <p:spPr>
          <a:xfrm>
            <a:off x="18035926" y="1091952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5" name="object 395"/>
          <p:cNvSpPr txBox="1"/>
          <p:nvPr/>
        </p:nvSpPr>
        <p:spPr>
          <a:xfrm>
            <a:off x="14878669" y="11032938"/>
            <a:ext cx="146950" cy="2401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2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6" name="object 396"/>
          <p:cNvSpPr txBox="1"/>
          <p:nvPr/>
        </p:nvSpPr>
        <p:spPr>
          <a:xfrm>
            <a:off x="16009733" y="1103293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7" name="object 397"/>
          <p:cNvSpPr txBox="1"/>
          <p:nvPr/>
        </p:nvSpPr>
        <p:spPr>
          <a:xfrm>
            <a:off x="1718028" y="1114256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8" name="object 398"/>
          <p:cNvSpPr txBox="1"/>
          <p:nvPr/>
        </p:nvSpPr>
        <p:spPr>
          <a:xfrm>
            <a:off x="10851597" y="1113928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9" name="object 399"/>
          <p:cNvSpPr txBox="1"/>
          <p:nvPr/>
        </p:nvSpPr>
        <p:spPr>
          <a:xfrm>
            <a:off x="15896323" y="1114634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0" name="object 400"/>
          <p:cNvSpPr txBox="1"/>
          <p:nvPr/>
        </p:nvSpPr>
        <p:spPr>
          <a:xfrm>
            <a:off x="1710940" y="1129039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1" name="object 401"/>
          <p:cNvSpPr txBox="1"/>
          <p:nvPr/>
        </p:nvSpPr>
        <p:spPr>
          <a:xfrm>
            <a:off x="13906582" y="11301275"/>
            <a:ext cx="126698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2" name="object 402"/>
          <p:cNvSpPr txBox="1"/>
          <p:nvPr/>
        </p:nvSpPr>
        <p:spPr>
          <a:xfrm>
            <a:off x="15048784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3" name="object 403"/>
          <p:cNvSpPr txBox="1"/>
          <p:nvPr/>
        </p:nvSpPr>
        <p:spPr>
          <a:xfrm>
            <a:off x="15508500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4" name="object 404"/>
          <p:cNvSpPr txBox="1"/>
          <p:nvPr/>
        </p:nvSpPr>
        <p:spPr>
          <a:xfrm>
            <a:off x="16577796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5" name="object 405"/>
          <p:cNvSpPr txBox="1"/>
          <p:nvPr/>
        </p:nvSpPr>
        <p:spPr>
          <a:xfrm>
            <a:off x="17047636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6" name="object 406"/>
          <p:cNvSpPr txBox="1"/>
          <p:nvPr/>
        </p:nvSpPr>
        <p:spPr>
          <a:xfrm>
            <a:off x="17321038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7" name="object 407"/>
          <p:cNvSpPr txBox="1"/>
          <p:nvPr/>
        </p:nvSpPr>
        <p:spPr>
          <a:xfrm>
            <a:off x="17842522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8" name="object 408"/>
          <p:cNvSpPr txBox="1"/>
          <p:nvPr/>
        </p:nvSpPr>
        <p:spPr>
          <a:xfrm>
            <a:off x="18115920" y="1130127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9" name="object 409"/>
          <p:cNvSpPr txBox="1"/>
          <p:nvPr/>
        </p:nvSpPr>
        <p:spPr>
          <a:xfrm>
            <a:off x="9968617" y="113296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0" name="object 410"/>
          <p:cNvSpPr txBox="1"/>
          <p:nvPr/>
        </p:nvSpPr>
        <p:spPr>
          <a:xfrm>
            <a:off x="10075952" y="113296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1" name="object 411"/>
          <p:cNvSpPr txBox="1"/>
          <p:nvPr/>
        </p:nvSpPr>
        <p:spPr>
          <a:xfrm>
            <a:off x="10404031" y="113296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2" name="object 412"/>
          <p:cNvSpPr txBox="1"/>
          <p:nvPr/>
        </p:nvSpPr>
        <p:spPr>
          <a:xfrm>
            <a:off x="10680468" y="113296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3" name="object 413"/>
          <p:cNvSpPr txBox="1"/>
          <p:nvPr/>
        </p:nvSpPr>
        <p:spPr>
          <a:xfrm>
            <a:off x="10500227" y="1140458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4" name="object 414"/>
          <p:cNvSpPr txBox="1"/>
          <p:nvPr/>
        </p:nvSpPr>
        <p:spPr>
          <a:xfrm>
            <a:off x="10835394" y="1140458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5" name="object 415"/>
          <p:cNvSpPr txBox="1"/>
          <p:nvPr/>
        </p:nvSpPr>
        <p:spPr>
          <a:xfrm>
            <a:off x="1768658" y="11438237"/>
            <a:ext cx="109690" cy="2422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1012" marR="0">
              <a:lnSpc>
                <a:spcPts val="544"/>
              </a:lnSpc>
              <a:spcBef>
                <a:spcPts val="669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6" name="object 416"/>
          <p:cNvSpPr txBox="1"/>
          <p:nvPr/>
        </p:nvSpPr>
        <p:spPr>
          <a:xfrm>
            <a:off x="2180782" y="11438237"/>
            <a:ext cx="112122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417" name="object 417"/>
          <p:cNvSpPr txBox="1"/>
          <p:nvPr/>
        </p:nvSpPr>
        <p:spPr>
          <a:xfrm>
            <a:off x="10013171" y="1147951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8" name="object 418"/>
          <p:cNvSpPr txBox="1"/>
          <p:nvPr/>
        </p:nvSpPr>
        <p:spPr>
          <a:xfrm>
            <a:off x="10274419" y="1147951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19" name="object 419"/>
          <p:cNvSpPr txBox="1"/>
          <p:nvPr/>
        </p:nvSpPr>
        <p:spPr>
          <a:xfrm>
            <a:off x="1829413" y="115121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0" name="object 420"/>
          <p:cNvSpPr txBox="1"/>
          <p:nvPr/>
        </p:nvSpPr>
        <p:spPr>
          <a:xfrm>
            <a:off x="9968617" y="1155444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1" name="object 421"/>
          <p:cNvSpPr txBox="1"/>
          <p:nvPr/>
        </p:nvSpPr>
        <p:spPr>
          <a:xfrm>
            <a:off x="10518454" y="1155444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2" name="object 422"/>
          <p:cNvSpPr txBox="1"/>
          <p:nvPr/>
        </p:nvSpPr>
        <p:spPr>
          <a:xfrm>
            <a:off x="1895232" y="1173087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3" name="object 423"/>
          <p:cNvSpPr txBox="1"/>
          <p:nvPr/>
        </p:nvSpPr>
        <p:spPr>
          <a:xfrm>
            <a:off x="2167619" y="1173087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4" name="object 424"/>
          <p:cNvSpPr txBox="1"/>
          <p:nvPr/>
        </p:nvSpPr>
        <p:spPr>
          <a:xfrm>
            <a:off x="1612719" y="118047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5" name="object 425"/>
          <p:cNvSpPr txBox="1"/>
          <p:nvPr/>
        </p:nvSpPr>
        <p:spPr>
          <a:xfrm>
            <a:off x="16954480" y="12046284"/>
            <a:ext cx="287878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838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6" name="object 426"/>
          <p:cNvSpPr txBox="1"/>
          <p:nvPr/>
        </p:nvSpPr>
        <p:spPr>
          <a:xfrm>
            <a:off x="17487102" y="1204628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7" name="object 427"/>
          <p:cNvSpPr txBox="1"/>
          <p:nvPr/>
        </p:nvSpPr>
        <p:spPr>
          <a:xfrm>
            <a:off x="15842655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8" name="object 428"/>
          <p:cNvSpPr txBox="1"/>
          <p:nvPr/>
        </p:nvSpPr>
        <p:spPr>
          <a:xfrm>
            <a:off x="16587921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9" name="object 429"/>
          <p:cNvSpPr txBox="1"/>
          <p:nvPr/>
        </p:nvSpPr>
        <p:spPr>
          <a:xfrm>
            <a:off x="16978782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30" name="object 430"/>
          <p:cNvSpPr txBox="1"/>
          <p:nvPr/>
        </p:nvSpPr>
        <p:spPr>
          <a:xfrm>
            <a:off x="2103825" y="1241943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1" name="object 431"/>
          <p:cNvSpPr txBox="1"/>
          <p:nvPr/>
        </p:nvSpPr>
        <p:spPr>
          <a:xfrm>
            <a:off x="13869116" y="125467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2" name="object 432"/>
          <p:cNvSpPr txBox="1"/>
          <p:nvPr/>
        </p:nvSpPr>
        <p:spPr>
          <a:xfrm>
            <a:off x="14360223" y="12534548"/>
            <a:ext cx="234019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433" name="object 433"/>
          <p:cNvSpPr txBox="1"/>
          <p:nvPr/>
        </p:nvSpPr>
        <p:spPr>
          <a:xfrm>
            <a:off x="14937398" y="1253454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4" name="object 434"/>
          <p:cNvSpPr txBox="1"/>
          <p:nvPr/>
        </p:nvSpPr>
        <p:spPr>
          <a:xfrm>
            <a:off x="17721010" y="12534068"/>
            <a:ext cx="247974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550" spc="4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35" name="object 435"/>
          <p:cNvSpPr txBox="1"/>
          <p:nvPr/>
        </p:nvSpPr>
        <p:spPr>
          <a:xfrm>
            <a:off x="1654235" y="12630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6" name="object 436"/>
          <p:cNvSpPr txBox="1"/>
          <p:nvPr/>
        </p:nvSpPr>
        <p:spPr>
          <a:xfrm>
            <a:off x="1756507" y="12630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7" name="object 437"/>
          <p:cNvSpPr txBox="1"/>
          <p:nvPr/>
        </p:nvSpPr>
        <p:spPr>
          <a:xfrm>
            <a:off x="2080536" y="126300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8" name="object 438"/>
          <p:cNvSpPr txBox="1"/>
          <p:nvPr/>
        </p:nvSpPr>
        <p:spPr>
          <a:xfrm>
            <a:off x="18146298" y="126863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9" name="object 439"/>
          <p:cNvSpPr txBox="1"/>
          <p:nvPr/>
        </p:nvSpPr>
        <p:spPr>
          <a:xfrm>
            <a:off x="19254072" y="126944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0" name="object 440"/>
          <p:cNvSpPr txBox="1"/>
          <p:nvPr/>
        </p:nvSpPr>
        <p:spPr>
          <a:xfrm>
            <a:off x="1686638" y="1270296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1" name="object 441"/>
          <p:cNvSpPr txBox="1"/>
          <p:nvPr/>
        </p:nvSpPr>
        <p:spPr>
          <a:xfrm>
            <a:off x="1830426" y="1277688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2" name="object 442"/>
          <p:cNvSpPr txBox="1"/>
          <p:nvPr/>
        </p:nvSpPr>
        <p:spPr>
          <a:xfrm>
            <a:off x="2161543" y="1277688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3" name="object 443"/>
          <p:cNvSpPr txBox="1"/>
          <p:nvPr/>
        </p:nvSpPr>
        <p:spPr>
          <a:xfrm>
            <a:off x="1851690" y="1285080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4" name="object 444"/>
          <p:cNvSpPr txBox="1"/>
          <p:nvPr/>
        </p:nvSpPr>
        <p:spPr>
          <a:xfrm>
            <a:off x="2086611" y="1285080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5" name="object 445"/>
          <p:cNvSpPr txBox="1"/>
          <p:nvPr/>
        </p:nvSpPr>
        <p:spPr>
          <a:xfrm>
            <a:off x="16614249" y="1286060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6" name="object 446"/>
          <p:cNvSpPr txBox="1"/>
          <p:nvPr/>
        </p:nvSpPr>
        <p:spPr>
          <a:xfrm>
            <a:off x="1752456" y="1299863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7" name="object 447"/>
          <p:cNvSpPr txBox="1"/>
          <p:nvPr/>
        </p:nvSpPr>
        <p:spPr>
          <a:xfrm>
            <a:off x="1907383" y="1307255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8" name="object 448"/>
          <p:cNvSpPr txBox="1"/>
          <p:nvPr/>
        </p:nvSpPr>
        <p:spPr>
          <a:xfrm>
            <a:off x="16481600" y="131836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9" name="object 449"/>
          <p:cNvSpPr txBox="1"/>
          <p:nvPr/>
        </p:nvSpPr>
        <p:spPr>
          <a:xfrm>
            <a:off x="13691913" y="13200962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0" name="object 450"/>
          <p:cNvSpPr txBox="1"/>
          <p:nvPr/>
        </p:nvSpPr>
        <p:spPr>
          <a:xfrm>
            <a:off x="18754864" y="1330918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1" name="object 451"/>
          <p:cNvSpPr txBox="1"/>
          <p:nvPr/>
        </p:nvSpPr>
        <p:spPr>
          <a:xfrm>
            <a:off x="17069914" y="1333247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2" name="object 452"/>
          <p:cNvSpPr txBox="1"/>
          <p:nvPr/>
        </p:nvSpPr>
        <p:spPr>
          <a:xfrm>
            <a:off x="17539756" y="13332470"/>
            <a:ext cx="135642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453" name="object 453"/>
          <p:cNvSpPr txBox="1"/>
          <p:nvPr/>
        </p:nvSpPr>
        <p:spPr>
          <a:xfrm>
            <a:off x="18872328" y="134570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4" name="object 454"/>
          <p:cNvSpPr txBox="1"/>
          <p:nvPr/>
        </p:nvSpPr>
        <p:spPr>
          <a:xfrm>
            <a:off x="16488688" y="1347929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5" name="object 455"/>
          <p:cNvSpPr txBox="1"/>
          <p:nvPr/>
        </p:nvSpPr>
        <p:spPr>
          <a:xfrm>
            <a:off x="14447306" y="13517902"/>
            <a:ext cx="206839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3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84939" y="411449"/>
            <a:ext cx="18950970" cy="13401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71809" y="95354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286398" y="95354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915962" y="94139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507182" y="110360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145687" y="125650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2848425" y="140839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372241" y="1507241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8711324" y="1507241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4811837" y="15612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642963" y="1693408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082906" y="171419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3106636" y="1867100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4345034" y="1867100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7260282" y="18821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8762968" y="18821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278068" y="199556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6489700" y="1995567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793973" y="2031479"/>
            <a:ext cx="21846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Ж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739159" y="2024721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O-2л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4175586" y="2024721"/>
            <a:ext cx="20526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O-2п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889463" y="2024721"/>
            <a:ext cx="175117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O-3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2703625" y="202000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5833541" y="21099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045174" y="21099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6380341" y="21099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8380206" y="21099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8715374" y="210998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6091753" y="22233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6303383" y="22233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402979" y="2247491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Д-3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6732723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6882586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7031436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7429386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7579248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17852646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8126046" y="237832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335002" y="2479374"/>
            <a:ext cx="208303" cy="448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  <a:p>
            <a:pPr marL="3037" marR="0">
              <a:lnSpc>
                <a:spcPts val="489"/>
              </a:lnSpc>
              <a:spcBef>
                <a:spcPts val="2398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6639564" y="249173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7916442" y="249173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809161" y="2587391"/>
            <a:ext cx="190485" cy="917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  <a:p>
            <a:pPr marL="0" marR="0">
              <a:lnSpc>
                <a:spcPts val="1140"/>
              </a:lnSpc>
              <a:spcBef>
                <a:spcPts val="1859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  <a:p>
            <a:pPr marL="6075" marR="0">
              <a:lnSpc>
                <a:spcPts val="1140"/>
              </a:lnSpc>
              <a:spcBef>
                <a:spcPts val="1793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5968216" y="26051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7057764" y="26051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7807082" y="26051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8080480" y="2605146"/>
            <a:ext cx="214794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2558479" y="2620123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3027308" y="2620123"/>
            <a:ext cx="20526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3760769" y="2649638"/>
            <a:ext cx="149004" cy="311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1088"/>
              </a:lnSpc>
              <a:spcBef>
                <a:spcPts val="125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3965312" y="279747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5144979" y="2797477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2270903" y="2881373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6339837" y="287247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8205028" y="2872470"/>
            <a:ext cx="13175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’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6619311" y="29858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7388882" y="29858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6361101" y="309929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18366030" y="321270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3382727" y="3254005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5906448" y="332611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7708858" y="332611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8045040" y="332611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18588800" y="332611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8924982" y="332611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0250117" y="344484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6712470" y="34405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4027748" y="3537531"/>
            <a:ext cx="113245" cy="631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  <a:p>
            <a:pPr marL="0" marR="0">
              <a:lnSpc>
                <a:spcPts val="489"/>
              </a:lnSpc>
              <a:spcBef>
                <a:spcPts val="3841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13162328" y="355623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3264600" y="355623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6526154" y="3553944"/>
            <a:ext cx="126698" cy="10046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611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16799552" y="355394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17878976" y="355394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8361982" y="355394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2683027" y="3661066"/>
            <a:ext cx="20526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O-1п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7332176" y="366735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13983539" y="375976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4554640" y="377697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4981954" y="382963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7022322" y="38222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17172186" y="38222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7445586" y="382228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1811187" y="3889582"/>
            <a:ext cx="188505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14459455" y="3924814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16091753" y="3935690"/>
            <a:ext cx="126698" cy="8507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4902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7233954" y="3935690"/>
            <a:ext cx="126698" cy="6228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3108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18561460" y="393569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6464386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16614249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6887648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8142250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8292112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19185216" y="405011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3520439" y="4083317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2287104" y="4102557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Д-2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7560008" y="41635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9073832" y="416352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17260282" y="42769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18587790" y="4276933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3703719" y="4345579"/>
            <a:ext cx="113245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6911606" y="433390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2258752" y="4351654"/>
            <a:ext cx="207604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O-1л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18375144" y="443185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6702345" y="454527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815237" y="4619661"/>
            <a:ext cx="176370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3662202" y="4614927"/>
            <a:ext cx="169506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Д-1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6450210" y="46596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16786390" y="465969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1805111" y="4896098"/>
            <a:ext cx="195723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15650263" y="492600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15945940" y="492600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17749364" y="492600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19066744" y="4926004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4413545" y="4970346"/>
            <a:ext cx="199119" cy="87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89"/>
              </a:lnSpc>
              <a:spcBef>
                <a:spcPts val="0"/>
              </a:spcBef>
              <a:spcAft>
                <a:spcPts val="0"/>
              </a:spcAft>
            </a:pPr>
            <a:r>
              <a:rPr sz="650" dirty="0">
                <a:solidFill>
                  <a:srgbClr val="000000"/>
                </a:solidFill>
                <a:latin typeface="Arial"/>
                <a:cs typeface="Arial"/>
              </a:rPr>
              <a:t>ВГ-1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3642963" y="5121028"/>
            <a:ext cx="152880" cy="129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6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9329672" y="5160430"/>
            <a:ext cx="157937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9613198" y="5160430"/>
            <a:ext cx="146325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0340238" y="5160430"/>
            <a:ext cx="153607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10897163" y="5160430"/>
            <a:ext cx="146632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Г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11237393" y="5160430"/>
            <a:ext cx="185874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spc="-12" dirty="0">
                <a:solidFill>
                  <a:srgbClr val="000000"/>
                </a:solidFill>
                <a:latin typeface="Times New Roman"/>
                <a:cs typeface="Times New Roman"/>
              </a:rPr>
              <a:t>Г*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11640404" y="5152329"/>
            <a:ext cx="154795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12232770" y="5160430"/>
            <a:ext cx="149200" cy="11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84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Times New Roman"/>
                <a:cs typeface="Times New Roman"/>
              </a:rPr>
              <a:t>Е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8795025" y="5494006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10491114" y="5494006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7645734" y="6005689"/>
            <a:ext cx="125869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7831038" y="600568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7933309" y="600568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9511939" y="600342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9306383" y="6094796"/>
            <a:ext cx="125378" cy="1623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9112" marR="0">
              <a:lnSpc>
                <a:spcPts val="526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11035888" y="60866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8384925" y="616341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9422830" y="615936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11142209" y="617580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15214850" y="6156045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17438496" y="6156045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9449157" y="623429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10415170" y="6232269"/>
            <a:ext cx="123480" cy="323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157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9404604" y="630922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9555480" y="630922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8663387" y="638010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8562129" y="652794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8669462" y="652794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8775785" y="652794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14244788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14388574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15637100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15842655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16358064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16986882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17316986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18017700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18491592" y="652805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2307356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2739732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3431332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56" name="object 156"/>
          <p:cNvSpPr txBox="1"/>
          <p:nvPr/>
        </p:nvSpPr>
        <p:spPr>
          <a:xfrm>
            <a:off x="3966992" y="6564847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57" name="object 157"/>
          <p:cNvSpPr txBox="1"/>
          <p:nvPr/>
        </p:nvSpPr>
        <p:spPr>
          <a:xfrm>
            <a:off x="4441897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58" name="object 158"/>
          <p:cNvSpPr txBox="1"/>
          <p:nvPr/>
        </p:nvSpPr>
        <p:spPr>
          <a:xfrm>
            <a:off x="4838833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59" name="object 159"/>
          <p:cNvSpPr txBox="1"/>
          <p:nvPr/>
        </p:nvSpPr>
        <p:spPr>
          <a:xfrm>
            <a:off x="5366392" y="6563835"/>
            <a:ext cx="166662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60" name="object 160"/>
          <p:cNvSpPr txBox="1"/>
          <p:nvPr/>
        </p:nvSpPr>
        <p:spPr>
          <a:xfrm>
            <a:off x="9196010" y="65856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1" name="object 161"/>
          <p:cNvSpPr txBox="1"/>
          <p:nvPr/>
        </p:nvSpPr>
        <p:spPr>
          <a:xfrm>
            <a:off x="9346886" y="65856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9807615" y="65856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3" name="object 163"/>
          <p:cNvSpPr txBox="1"/>
          <p:nvPr/>
        </p:nvSpPr>
        <p:spPr>
          <a:xfrm>
            <a:off x="8474033" y="6602877"/>
            <a:ext cx="136644" cy="1736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7213" marR="0">
              <a:lnSpc>
                <a:spcPts val="570"/>
              </a:lnSpc>
              <a:spcBef>
                <a:spcPts val="27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4" name="object 164"/>
          <p:cNvSpPr txBox="1"/>
          <p:nvPr/>
        </p:nvSpPr>
        <p:spPr>
          <a:xfrm>
            <a:off x="16146433" y="663133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5" name="object 165"/>
          <p:cNvSpPr txBox="1"/>
          <p:nvPr/>
        </p:nvSpPr>
        <p:spPr>
          <a:xfrm>
            <a:off x="16600074" y="663133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6" name="object 166"/>
          <p:cNvSpPr txBox="1"/>
          <p:nvPr/>
        </p:nvSpPr>
        <p:spPr>
          <a:xfrm>
            <a:off x="8381887" y="6678821"/>
            <a:ext cx="122468" cy="420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7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1923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7" name="object 167"/>
          <p:cNvSpPr txBox="1"/>
          <p:nvPr/>
        </p:nvSpPr>
        <p:spPr>
          <a:xfrm>
            <a:off x="8597570" y="6678821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8" name="object 168"/>
          <p:cNvSpPr txBox="1"/>
          <p:nvPr/>
        </p:nvSpPr>
        <p:spPr>
          <a:xfrm>
            <a:off x="9185884" y="669299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9" name="object 169"/>
          <p:cNvSpPr txBox="1"/>
          <p:nvPr/>
        </p:nvSpPr>
        <p:spPr>
          <a:xfrm>
            <a:off x="10067851" y="669198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0" name="object 170"/>
          <p:cNvSpPr txBox="1"/>
          <p:nvPr/>
        </p:nvSpPr>
        <p:spPr>
          <a:xfrm>
            <a:off x="10395931" y="669198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1" name="object 171"/>
          <p:cNvSpPr txBox="1"/>
          <p:nvPr/>
        </p:nvSpPr>
        <p:spPr>
          <a:xfrm>
            <a:off x="8428467" y="675375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2" name="object 172"/>
          <p:cNvSpPr txBox="1"/>
          <p:nvPr/>
        </p:nvSpPr>
        <p:spPr>
          <a:xfrm>
            <a:off x="10422258" y="676691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3" name="object 173"/>
          <p:cNvSpPr txBox="1"/>
          <p:nvPr/>
        </p:nvSpPr>
        <p:spPr>
          <a:xfrm>
            <a:off x="8340371" y="682868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4" name="object 174"/>
          <p:cNvSpPr txBox="1"/>
          <p:nvPr/>
        </p:nvSpPr>
        <p:spPr>
          <a:xfrm>
            <a:off x="8801100" y="6828684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5" name="object 175"/>
          <p:cNvSpPr txBox="1"/>
          <p:nvPr/>
        </p:nvSpPr>
        <p:spPr>
          <a:xfrm>
            <a:off x="14307567" y="6835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15495336" y="6835750"/>
            <a:ext cx="131761" cy="7778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2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4328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7" name="object 177"/>
          <p:cNvSpPr txBox="1"/>
          <p:nvPr/>
        </p:nvSpPr>
        <p:spPr>
          <a:xfrm>
            <a:off x="15650263" y="6835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8" name="object 178"/>
          <p:cNvSpPr txBox="1"/>
          <p:nvPr/>
        </p:nvSpPr>
        <p:spPr>
          <a:xfrm>
            <a:off x="17164086" y="6835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79" name="object 179"/>
          <p:cNvSpPr txBox="1"/>
          <p:nvPr/>
        </p:nvSpPr>
        <p:spPr>
          <a:xfrm>
            <a:off x="18791318" y="6835750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0" name="object 180"/>
          <p:cNvSpPr txBox="1"/>
          <p:nvPr/>
        </p:nvSpPr>
        <p:spPr>
          <a:xfrm>
            <a:off x="9191960" y="694108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1" name="object 181"/>
          <p:cNvSpPr txBox="1"/>
          <p:nvPr/>
        </p:nvSpPr>
        <p:spPr>
          <a:xfrm>
            <a:off x="15268516" y="6950172"/>
            <a:ext cx="14055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є</a:t>
            </a:r>
          </a:p>
        </p:txBody>
      </p:sp>
      <p:sp>
        <p:nvSpPr>
          <p:cNvPr id="182" name="object 182"/>
          <p:cNvSpPr txBox="1"/>
          <p:nvPr/>
        </p:nvSpPr>
        <p:spPr>
          <a:xfrm>
            <a:off x="15679627" y="695017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3" name="object 183"/>
          <p:cNvSpPr txBox="1"/>
          <p:nvPr/>
        </p:nvSpPr>
        <p:spPr>
          <a:xfrm>
            <a:off x="7643708" y="699373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4" name="object 184"/>
          <p:cNvSpPr txBox="1"/>
          <p:nvPr/>
        </p:nvSpPr>
        <p:spPr>
          <a:xfrm>
            <a:off x="8710980" y="700183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5" name="object 185"/>
          <p:cNvSpPr txBox="1"/>
          <p:nvPr/>
        </p:nvSpPr>
        <p:spPr>
          <a:xfrm>
            <a:off x="10639965" y="70119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6" name="object 186"/>
          <p:cNvSpPr txBox="1"/>
          <p:nvPr/>
        </p:nvSpPr>
        <p:spPr>
          <a:xfrm>
            <a:off x="7776358" y="706866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7" name="object 187"/>
          <p:cNvSpPr txBox="1"/>
          <p:nvPr/>
        </p:nvSpPr>
        <p:spPr>
          <a:xfrm>
            <a:off x="8913497" y="707676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8" name="object 188"/>
          <p:cNvSpPr txBox="1"/>
          <p:nvPr/>
        </p:nvSpPr>
        <p:spPr>
          <a:xfrm>
            <a:off x="15981380" y="71050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89" name="object 189"/>
          <p:cNvSpPr txBox="1"/>
          <p:nvPr/>
        </p:nvSpPr>
        <p:spPr>
          <a:xfrm>
            <a:off x="16441096" y="71050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0" name="object 190"/>
          <p:cNvSpPr txBox="1"/>
          <p:nvPr/>
        </p:nvSpPr>
        <p:spPr>
          <a:xfrm>
            <a:off x="17396982" y="71050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1" name="object 191"/>
          <p:cNvSpPr txBox="1"/>
          <p:nvPr/>
        </p:nvSpPr>
        <p:spPr>
          <a:xfrm>
            <a:off x="17855686" y="71050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2" name="object 192"/>
          <p:cNvSpPr txBox="1"/>
          <p:nvPr/>
        </p:nvSpPr>
        <p:spPr>
          <a:xfrm>
            <a:off x="18946246" y="710509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3" name="object 193"/>
          <p:cNvSpPr txBox="1"/>
          <p:nvPr/>
        </p:nvSpPr>
        <p:spPr>
          <a:xfrm>
            <a:off x="8737306" y="714157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4" name="object 194"/>
          <p:cNvSpPr txBox="1"/>
          <p:nvPr/>
        </p:nvSpPr>
        <p:spPr>
          <a:xfrm>
            <a:off x="8975266" y="7141575"/>
            <a:ext cx="121455" cy="5199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2754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5" name="object 195"/>
          <p:cNvSpPr txBox="1"/>
          <p:nvPr/>
        </p:nvSpPr>
        <p:spPr>
          <a:xfrm>
            <a:off x="10058737" y="7140562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6" name="object 196"/>
          <p:cNvSpPr txBox="1"/>
          <p:nvPr/>
        </p:nvSpPr>
        <p:spPr>
          <a:xfrm>
            <a:off x="14617419" y="7218509"/>
            <a:ext cx="213781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7" name="object 197"/>
          <p:cNvSpPr txBox="1"/>
          <p:nvPr/>
        </p:nvSpPr>
        <p:spPr>
          <a:xfrm>
            <a:off x="15783925" y="7218509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8" name="object 198"/>
          <p:cNvSpPr txBox="1"/>
          <p:nvPr/>
        </p:nvSpPr>
        <p:spPr>
          <a:xfrm>
            <a:off x="8747432" y="728536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99" name="object 199"/>
          <p:cNvSpPr txBox="1"/>
          <p:nvPr/>
        </p:nvSpPr>
        <p:spPr>
          <a:xfrm>
            <a:off x="10155946" y="7298526"/>
            <a:ext cx="117609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200" name="object 200"/>
          <p:cNvSpPr txBox="1"/>
          <p:nvPr/>
        </p:nvSpPr>
        <p:spPr>
          <a:xfrm>
            <a:off x="10615662" y="729852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1" name="object 201"/>
          <p:cNvSpPr txBox="1"/>
          <p:nvPr/>
        </p:nvSpPr>
        <p:spPr>
          <a:xfrm>
            <a:off x="7968751" y="731294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2" name="object 202"/>
          <p:cNvSpPr txBox="1"/>
          <p:nvPr/>
        </p:nvSpPr>
        <p:spPr>
          <a:xfrm>
            <a:off x="9178796" y="730359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3" name="object 203"/>
          <p:cNvSpPr txBox="1"/>
          <p:nvPr/>
        </p:nvSpPr>
        <p:spPr>
          <a:xfrm>
            <a:off x="2465320" y="738571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4" name="object 204"/>
          <p:cNvSpPr txBox="1"/>
          <p:nvPr/>
        </p:nvSpPr>
        <p:spPr>
          <a:xfrm>
            <a:off x="4520880" y="738571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5" name="object 205"/>
          <p:cNvSpPr txBox="1"/>
          <p:nvPr/>
        </p:nvSpPr>
        <p:spPr>
          <a:xfrm>
            <a:off x="6741491" y="738571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6" name="object 206"/>
          <p:cNvSpPr txBox="1"/>
          <p:nvPr/>
        </p:nvSpPr>
        <p:spPr>
          <a:xfrm>
            <a:off x="13934935" y="7373436"/>
            <a:ext cx="126698" cy="35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987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7" name="object 207"/>
          <p:cNvSpPr txBox="1"/>
          <p:nvPr/>
        </p:nvSpPr>
        <p:spPr>
          <a:xfrm>
            <a:off x="15696842" y="737343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8" name="object 208"/>
          <p:cNvSpPr txBox="1"/>
          <p:nvPr/>
        </p:nvSpPr>
        <p:spPr>
          <a:xfrm>
            <a:off x="16466410" y="737343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09" name="object 209"/>
          <p:cNvSpPr txBox="1"/>
          <p:nvPr/>
        </p:nvSpPr>
        <p:spPr>
          <a:xfrm>
            <a:off x="16718545" y="7373436"/>
            <a:ext cx="147963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64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0" name="object 210"/>
          <p:cNvSpPr txBox="1"/>
          <p:nvPr/>
        </p:nvSpPr>
        <p:spPr>
          <a:xfrm>
            <a:off x="9809641" y="7420037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1" name="object 211"/>
          <p:cNvSpPr txBox="1"/>
          <p:nvPr/>
        </p:nvSpPr>
        <p:spPr>
          <a:xfrm>
            <a:off x="10061776" y="742105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2" name="object 212"/>
          <p:cNvSpPr txBox="1"/>
          <p:nvPr/>
        </p:nvSpPr>
        <p:spPr>
          <a:xfrm>
            <a:off x="8397077" y="743623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3" name="object 213"/>
          <p:cNvSpPr txBox="1"/>
          <p:nvPr/>
        </p:nvSpPr>
        <p:spPr>
          <a:xfrm>
            <a:off x="8673514" y="743623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4" name="object 214"/>
          <p:cNvSpPr txBox="1"/>
          <p:nvPr/>
        </p:nvSpPr>
        <p:spPr>
          <a:xfrm>
            <a:off x="3158945" y="7497103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215" name="object 215"/>
          <p:cNvSpPr txBox="1"/>
          <p:nvPr/>
        </p:nvSpPr>
        <p:spPr>
          <a:xfrm>
            <a:off x="3731059" y="74971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6" name="object 216"/>
          <p:cNvSpPr txBox="1"/>
          <p:nvPr/>
        </p:nvSpPr>
        <p:spPr>
          <a:xfrm>
            <a:off x="3998382" y="74971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7" name="object 217"/>
          <p:cNvSpPr txBox="1"/>
          <p:nvPr/>
        </p:nvSpPr>
        <p:spPr>
          <a:xfrm>
            <a:off x="6239245" y="7497103"/>
            <a:ext cx="273406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3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446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8" name="object 218"/>
          <p:cNvSpPr txBox="1"/>
          <p:nvPr/>
        </p:nvSpPr>
        <p:spPr>
          <a:xfrm>
            <a:off x="9654715" y="749496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19" name="object 219"/>
          <p:cNvSpPr txBox="1"/>
          <p:nvPr/>
        </p:nvSpPr>
        <p:spPr>
          <a:xfrm>
            <a:off x="14389587" y="74868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0" name="object 220"/>
          <p:cNvSpPr txBox="1"/>
          <p:nvPr/>
        </p:nvSpPr>
        <p:spPr>
          <a:xfrm>
            <a:off x="14725768" y="7486846"/>
            <a:ext cx="130748" cy="240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4050" marR="0">
              <a:lnSpc>
                <a:spcPts val="798"/>
              </a:lnSpc>
              <a:spcBef>
                <a:spcPts val="94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1" name="object 221"/>
          <p:cNvSpPr txBox="1"/>
          <p:nvPr/>
        </p:nvSpPr>
        <p:spPr>
          <a:xfrm>
            <a:off x="15872020" y="74868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2" name="object 222"/>
          <p:cNvSpPr txBox="1"/>
          <p:nvPr/>
        </p:nvSpPr>
        <p:spPr>
          <a:xfrm>
            <a:off x="16145419" y="748684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3" name="object 223"/>
          <p:cNvSpPr txBox="1"/>
          <p:nvPr/>
        </p:nvSpPr>
        <p:spPr>
          <a:xfrm>
            <a:off x="8868943" y="756382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4" name="object 224"/>
          <p:cNvSpPr txBox="1"/>
          <p:nvPr/>
        </p:nvSpPr>
        <p:spPr>
          <a:xfrm>
            <a:off x="14270103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5" name="object 225"/>
          <p:cNvSpPr txBox="1"/>
          <p:nvPr/>
        </p:nvSpPr>
        <p:spPr>
          <a:xfrm>
            <a:off x="15314082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6" name="object 226"/>
          <p:cNvSpPr txBox="1"/>
          <p:nvPr/>
        </p:nvSpPr>
        <p:spPr>
          <a:xfrm>
            <a:off x="15462934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7" name="object 227"/>
          <p:cNvSpPr txBox="1"/>
          <p:nvPr/>
        </p:nvSpPr>
        <p:spPr>
          <a:xfrm>
            <a:off x="16367178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8" name="object 228"/>
          <p:cNvSpPr txBox="1"/>
          <p:nvPr/>
        </p:nvSpPr>
        <p:spPr>
          <a:xfrm>
            <a:off x="17498240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29" name="object 229"/>
          <p:cNvSpPr txBox="1"/>
          <p:nvPr/>
        </p:nvSpPr>
        <p:spPr>
          <a:xfrm>
            <a:off x="17645066" y="7600256"/>
            <a:ext cx="129738" cy="396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8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798"/>
              </a:lnSpc>
              <a:spcBef>
                <a:spcPts val="1322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0" name="object 230"/>
          <p:cNvSpPr txBox="1"/>
          <p:nvPr/>
        </p:nvSpPr>
        <p:spPr>
          <a:xfrm>
            <a:off x="17921502" y="7600256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1" name="object 231"/>
          <p:cNvSpPr txBox="1"/>
          <p:nvPr/>
        </p:nvSpPr>
        <p:spPr>
          <a:xfrm>
            <a:off x="2310394" y="76510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2" name="object 232"/>
          <p:cNvSpPr txBox="1"/>
          <p:nvPr/>
        </p:nvSpPr>
        <p:spPr>
          <a:xfrm>
            <a:off x="2453169" y="76510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3" name="object 233"/>
          <p:cNvSpPr txBox="1"/>
          <p:nvPr/>
        </p:nvSpPr>
        <p:spPr>
          <a:xfrm>
            <a:off x="2658725" y="76510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4" name="object 234"/>
          <p:cNvSpPr txBox="1"/>
          <p:nvPr/>
        </p:nvSpPr>
        <p:spPr>
          <a:xfrm>
            <a:off x="4837820" y="76510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5" name="object 235"/>
          <p:cNvSpPr txBox="1"/>
          <p:nvPr/>
        </p:nvSpPr>
        <p:spPr>
          <a:xfrm>
            <a:off x="5033250" y="7651017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236" name="object 236"/>
          <p:cNvSpPr txBox="1"/>
          <p:nvPr/>
        </p:nvSpPr>
        <p:spPr>
          <a:xfrm>
            <a:off x="8469983" y="7638757"/>
            <a:ext cx="182211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800" spc="32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7" name="object 237"/>
          <p:cNvSpPr txBox="1"/>
          <p:nvPr/>
        </p:nvSpPr>
        <p:spPr>
          <a:xfrm>
            <a:off x="9179809" y="7641795"/>
            <a:ext cx="129555" cy="170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10125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8" name="object 238"/>
          <p:cNvSpPr txBox="1"/>
          <p:nvPr/>
        </p:nvSpPr>
        <p:spPr>
          <a:xfrm>
            <a:off x="9330686" y="764179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39" name="object 239"/>
          <p:cNvSpPr txBox="1"/>
          <p:nvPr/>
        </p:nvSpPr>
        <p:spPr>
          <a:xfrm>
            <a:off x="9503839" y="764179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0" name="object 240"/>
          <p:cNvSpPr txBox="1"/>
          <p:nvPr/>
        </p:nvSpPr>
        <p:spPr>
          <a:xfrm>
            <a:off x="10567059" y="763977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1" name="object 241"/>
          <p:cNvSpPr txBox="1"/>
          <p:nvPr/>
        </p:nvSpPr>
        <p:spPr>
          <a:xfrm>
            <a:off x="10674393" y="7639770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2" name="object 242"/>
          <p:cNvSpPr txBox="1"/>
          <p:nvPr/>
        </p:nvSpPr>
        <p:spPr>
          <a:xfrm>
            <a:off x="10075952" y="7712676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3" name="object 243"/>
          <p:cNvSpPr txBox="1"/>
          <p:nvPr/>
        </p:nvSpPr>
        <p:spPr>
          <a:xfrm>
            <a:off x="13560276" y="771467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4" name="object 244"/>
          <p:cNvSpPr txBox="1"/>
          <p:nvPr/>
        </p:nvSpPr>
        <p:spPr>
          <a:xfrm>
            <a:off x="14081759" y="771467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5" name="object 245"/>
          <p:cNvSpPr txBox="1"/>
          <p:nvPr/>
        </p:nvSpPr>
        <p:spPr>
          <a:xfrm>
            <a:off x="14902971" y="771467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6" name="object 246"/>
          <p:cNvSpPr txBox="1"/>
          <p:nvPr/>
        </p:nvSpPr>
        <p:spPr>
          <a:xfrm>
            <a:off x="15982392" y="771467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7" name="object 247"/>
          <p:cNvSpPr txBox="1"/>
          <p:nvPr/>
        </p:nvSpPr>
        <p:spPr>
          <a:xfrm>
            <a:off x="16751962" y="7714678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8" name="object 248"/>
          <p:cNvSpPr txBox="1"/>
          <p:nvPr/>
        </p:nvSpPr>
        <p:spPr>
          <a:xfrm>
            <a:off x="15609760" y="786960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49" name="object 249"/>
          <p:cNvSpPr txBox="1"/>
          <p:nvPr/>
        </p:nvSpPr>
        <p:spPr>
          <a:xfrm>
            <a:off x="16068463" y="786960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0" name="object 250"/>
          <p:cNvSpPr txBox="1"/>
          <p:nvPr/>
        </p:nvSpPr>
        <p:spPr>
          <a:xfrm>
            <a:off x="18724488" y="786960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1" name="object 251"/>
          <p:cNvSpPr txBox="1"/>
          <p:nvPr/>
        </p:nvSpPr>
        <p:spPr>
          <a:xfrm>
            <a:off x="2589869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2" name="object 252"/>
          <p:cNvSpPr txBox="1"/>
          <p:nvPr/>
        </p:nvSpPr>
        <p:spPr>
          <a:xfrm>
            <a:off x="2722518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3" name="object 253"/>
          <p:cNvSpPr txBox="1"/>
          <p:nvPr/>
        </p:nvSpPr>
        <p:spPr>
          <a:xfrm>
            <a:off x="3113378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4" name="object 254"/>
          <p:cNvSpPr txBox="1"/>
          <p:nvPr/>
        </p:nvSpPr>
        <p:spPr>
          <a:xfrm>
            <a:off x="4734536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5" name="object 255"/>
          <p:cNvSpPr txBox="1"/>
          <p:nvPr/>
        </p:nvSpPr>
        <p:spPr>
          <a:xfrm>
            <a:off x="5498029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6" name="object 256"/>
          <p:cNvSpPr txBox="1"/>
          <p:nvPr/>
        </p:nvSpPr>
        <p:spPr>
          <a:xfrm>
            <a:off x="6199754" y="791530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7" name="object 257"/>
          <p:cNvSpPr txBox="1"/>
          <p:nvPr/>
        </p:nvSpPr>
        <p:spPr>
          <a:xfrm>
            <a:off x="9185884" y="7936459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8" name="object 258"/>
          <p:cNvSpPr txBox="1"/>
          <p:nvPr/>
        </p:nvSpPr>
        <p:spPr>
          <a:xfrm>
            <a:off x="10058737" y="793443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59" name="object 259"/>
          <p:cNvSpPr txBox="1"/>
          <p:nvPr/>
        </p:nvSpPr>
        <p:spPr>
          <a:xfrm>
            <a:off x="13748618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0" name="object 260"/>
          <p:cNvSpPr txBox="1"/>
          <p:nvPr/>
        </p:nvSpPr>
        <p:spPr>
          <a:xfrm>
            <a:off x="13960249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1" name="object 261"/>
          <p:cNvSpPr txBox="1"/>
          <p:nvPr/>
        </p:nvSpPr>
        <p:spPr>
          <a:xfrm>
            <a:off x="15298894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2" name="object 262"/>
          <p:cNvSpPr txBox="1"/>
          <p:nvPr/>
        </p:nvSpPr>
        <p:spPr>
          <a:xfrm>
            <a:off x="15447744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3" name="object 263"/>
          <p:cNvSpPr txBox="1"/>
          <p:nvPr/>
        </p:nvSpPr>
        <p:spPr>
          <a:xfrm>
            <a:off x="16775252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4" name="object 264"/>
          <p:cNvSpPr txBox="1"/>
          <p:nvPr/>
        </p:nvSpPr>
        <p:spPr>
          <a:xfrm>
            <a:off x="17296734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5" name="object 265"/>
          <p:cNvSpPr txBox="1"/>
          <p:nvPr/>
        </p:nvSpPr>
        <p:spPr>
          <a:xfrm>
            <a:off x="17818218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6" name="object 266"/>
          <p:cNvSpPr txBox="1"/>
          <p:nvPr/>
        </p:nvSpPr>
        <p:spPr>
          <a:xfrm>
            <a:off x="18154398" y="798301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67" name="object 267"/>
          <p:cNvSpPr txBox="1"/>
          <p:nvPr/>
        </p:nvSpPr>
        <p:spPr>
          <a:xfrm>
            <a:off x="1991428" y="802668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8" name="object 268"/>
          <p:cNvSpPr txBox="1"/>
          <p:nvPr/>
        </p:nvSpPr>
        <p:spPr>
          <a:xfrm>
            <a:off x="2132178" y="8026689"/>
            <a:ext cx="122530" cy="840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494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9" name="object 269"/>
          <p:cNvSpPr txBox="1"/>
          <p:nvPr/>
        </p:nvSpPr>
        <p:spPr>
          <a:xfrm>
            <a:off x="2526076" y="802668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0" name="object 270"/>
          <p:cNvSpPr txBox="1"/>
          <p:nvPr/>
        </p:nvSpPr>
        <p:spPr>
          <a:xfrm>
            <a:off x="9170695" y="809239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1" name="object 271"/>
          <p:cNvSpPr txBox="1"/>
          <p:nvPr/>
        </p:nvSpPr>
        <p:spPr>
          <a:xfrm>
            <a:off x="10070888" y="809543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2" name="object 272"/>
          <p:cNvSpPr txBox="1"/>
          <p:nvPr/>
        </p:nvSpPr>
        <p:spPr>
          <a:xfrm>
            <a:off x="13996702" y="80964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3" name="object 273"/>
          <p:cNvSpPr txBox="1"/>
          <p:nvPr/>
        </p:nvSpPr>
        <p:spPr>
          <a:xfrm>
            <a:off x="14829051" y="80964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274" name="object 274"/>
          <p:cNvSpPr txBox="1"/>
          <p:nvPr/>
        </p:nvSpPr>
        <p:spPr>
          <a:xfrm>
            <a:off x="15598620" y="8096425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5" name="object 275"/>
          <p:cNvSpPr txBox="1"/>
          <p:nvPr/>
        </p:nvSpPr>
        <p:spPr>
          <a:xfrm>
            <a:off x="8136840" y="8200745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6" name="object 276"/>
          <p:cNvSpPr txBox="1"/>
          <p:nvPr/>
        </p:nvSpPr>
        <p:spPr>
          <a:xfrm>
            <a:off x="13769882" y="8251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7" name="object 277"/>
          <p:cNvSpPr txBox="1"/>
          <p:nvPr/>
        </p:nvSpPr>
        <p:spPr>
          <a:xfrm>
            <a:off x="14714629" y="8251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8" name="object 278"/>
          <p:cNvSpPr txBox="1"/>
          <p:nvPr/>
        </p:nvSpPr>
        <p:spPr>
          <a:xfrm>
            <a:off x="15360662" y="8251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79" name="object 279"/>
          <p:cNvSpPr txBox="1"/>
          <p:nvPr/>
        </p:nvSpPr>
        <p:spPr>
          <a:xfrm>
            <a:off x="16026946" y="8251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0" name="object 280"/>
          <p:cNvSpPr txBox="1"/>
          <p:nvPr/>
        </p:nvSpPr>
        <p:spPr>
          <a:xfrm>
            <a:off x="17519506" y="8251352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1" name="object 281"/>
          <p:cNvSpPr txBox="1"/>
          <p:nvPr/>
        </p:nvSpPr>
        <p:spPr>
          <a:xfrm>
            <a:off x="9000581" y="831921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2" name="object 282"/>
          <p:cNvSpPr txBox="1"/>
          <p:nvPr/>
        </p:nvSpPr>
        <p:spPr>
          <a:xfrm>
            <a:off x="9172720" y="8323268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3" name="object 283"/>
          <p:cNvSpPr txBox="1"/>
          <p:nvPr/>
        </p:nvSpPr>
        <p:spPr>
          <a:xfrm>
            <a:off x="15536853" y="83566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4" name="object 284"/>
          <p:cNvSpPr txBox="1"/>
          <p:nvPr/>
        </p:nvSpPr>
        <p:spPr>
          <a:xfrm>
            <a:off x="16771200" y="83566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ї</a:t>
            </a:r>
          </a:p>
        </p:txBody>
      </p:sp>
      <p:sp>
        <p:nvSpPr>
          <p:cNvPr id="285" name="object 285"/>
          <p:cNvSpPr txBox="1"/>
          <p:nvPr/>
        </p:nvSpPr>
        <p:spPr>
          <a:xfrm>
            <a:off x="17355466" y="8356661"/>
            <a:ext cx="213780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100" spc="4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6" name="object 286"/>
          <p:cNvSpPr txBox="1"/>
          <p:nvPr/>
        </p:nvSpPr>
        <p:spPr>
          <a:xfrm>
            <a:off x="18088582" y="83566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7" name="object 287"/>
          <p:cNvSpPr txBox="1"/>
          <p:nvPr/>
        </p:nvSpPr>
        <p:spPr>
          <a:xfrm>
            <a:off x="18909792" y="8356661"/>
            <a:ext cx="126698" cy="126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98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8" name="object 288"/>
          <p:cNvSpPr txBox="1"/>
          <p:nvPr/>
        </p:nvSpPr>
        <p:spPr>
          <a:xfrm>
            <a:off x="8387963" y="8394150"/>
            <a:ext cx="119430" cy="172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89" name="object 289"/>
          <p:cNvSpPr txBox="1"/>
          <p:nvPr/>
        </p:nvSpPr>
        <p:spPr>
          <a:xfrm>
            <a:off x="10060763" y="8399213"/>
            <a:ext cx="119430" cy="97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70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290" name="object 290"/>
          <p:cNvSpPr txBox="1"/>
          <p:nvPr/>
        </p:nvSpPr>
        <p:spPr>
          <a:xfrm>
            <a:off x="2618221" y="85380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1" name="object 291"/>
          <p:cNvSpPr txBox="1"/>
          <p:nvPr/>
        </p:nvSpPr>
        <p:spPr>
          <a:xfrm>
            <a:off x="3071862" y="85380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2" name="object 292"/>
          <p:cNvSpPr txBox="1"/>
          <p:nvPr/>
        </p:nvSpPr>
        <p:spPr>
          <a:xfrm>
            <a:off x="3400954" y="85380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3" name="object 293"/>
          <p:cNvSpPr txBox="1"/>
          <p:nvPr/>
        </p:nvSpPr>
        <p:spPr>
          <a:xfrm>
            <a:off x="3543729" y="85380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4" name="object 294"/>
          <p:cNvSpPr txBox="1"/>
          <p:nvPr/>
        </p:nvSpPr>
        <p:spPr>
          <a:xfrm>
            <a:off x="4297097" y="85380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5" name="object 295"/>
          <p:cNvSpPr txBox="1"/>
          <p:nvPr/>
        </p:nvSpPr>
        <p:spPr>
          <a:xfrm>
            <a:off x="2070410" y="86413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6" name="object 296"/>
          <p:cNvSpPr txBox="1"/>
          <p:nvPr/>
        </p:nvSpPr>
        <p:spPr>
          <a:xfrm>
            <a:off x="2461270" y="8641331"/>
            <a:ext cx="120505" cy="2253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01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7" name="object 297"/>
          <p:cNvSpPr txBox="1"/>
          <p:nvPr/>
        </p:nvSpPr>
        <p:spPr>
          <a:xfrm>
            <a:off x="2914910" y="86413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8" name="object 298"/>
          <p:cNvSpPr txBox="1"/>
          <p:nvPr/>
        </p:nvSpPr>
        <p:spPr>
          <a:xfrm>
            <a:off x="1631958" y="8730984"/>
            <a:ext cx="143375" cy="965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8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5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21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21"/>
              </a:lnSpc>
              <a:spcBef>
                <a:spcPts val="5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  <a:p>
            <a:pPr marL="0" marR="0">
              <a:lnSpc>
                <a:spcPts val="81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000000"/>
                </a:solidFill>
                <a:latin typeface="FWUPOP+Symbol"/>
                <a:cs typeface="FWUPOP+Symbol"/>
              </a:rPr>
              <a:t>·</a:t>
            </a:r>
          </a:p>
        </p:txBody>
      </p:sp>
      <p:sp>
        <p:nvSpPr>
          <p:cNvPr id="299" name="object 299"/>
          <p:cNvSpPr txBox="1"/>
          <p:nvPr/>
        </p:nvSpPr>
        <p:spPr>
          <a:xfrm>
            <a:off x="3587271" y="87446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0" name="object 300"/>
          <p:cNvSpPr txBox="1"/>
          <p:nvPr/>
        </p:nvSpPr>
        <p:spPr>
          <a:xfrm>
            <a:off x="4505690" y="8744617"/>
            <a:ext cx="201513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4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1" name="object 301"/>
          <p:cNvSpPr txBox="1"/>
          <p:nvPr/>
        </p:nvSpPr>
        <p:spPr>
          <a:xfrm>
            <a:off x="4729473" y="87446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2" name="object 302"/>
          <p:cNvSpPr txBox="1"/>
          <p:nvPr/>
        </p:nvSpPr>
        <p:spPr>
          <a:xfrm>
            <a:off x="5058565" y="87446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3" name="object 303"/>
          <p:cNvSpPr txBox="1"/>
          <p:nvPr/>
        </p:nvSpPr>
        <p:spPr>
          <a:xfrm>
            <a:off x="5512206" y="8744617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04" name="object 304"/>
          <p:cNvSpPr txBox="1"/>
          <p:nvPr/>
        </p:nvSpPr>
        <p:spPr>
          <a:xfrm>
            <a:off x="6404298" y="874461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5" name="object 305"/>
          <p:cNvSpPr txBox="1"/>
          <p:nvPr/>
        </p:nvSpPr>
        <p:spPr>
          <a:xfrm>
            <a:off x="2669864" y="895219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6" name="object 306"/>
          <p:cNvSpPr txBox="1"/>
          <p:nvPr/>
        </p:nvSpPr>
        <p:spPr>
          <a:xfrm>
            <a:off x="3371589" y="8952197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07" name="object 307"/>
          <p:cNvSpPr txBox="1"/>
          <p:nvPr/>
        </p:nvSpPr>
        <p:spPr>
          <a:xfrm>
            <a:off x="3829280" y="8952197"/>
            <a:ext cx="201512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4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8" name="object 308"/>
          <p:cNvSpPr txBox="1"/>
          <p:nvPr/>
        </p:nvSpPr>
        <p:spPr>
          <a:xfrm>
            <a:off x="3640938" y="9055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9" name="object 309"/>
          <p:cNvSpPr txBox="1"/>
          <p:nvPr/>
        </p:nvSpPr>
        <p:spPr>
          <a:xfrm>
            <a:off x="3971043" y="9055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0" name="object 310"/>
          <p:cNvSpPr txBox="1"/>
          <p:nvPr/>
        </p:nvSpPr>
        <p:spPr>
          <a:xfrm>
            <a:off x="2741757" y="915876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1" name="object 311"/>
          <p:cNvSpPr txBox="1"/>
          <p:nvPr/>
        </p:nvSpPr>
        <p:spPr>
          <a:xfrm>
            <a:off x="3505251" y="915876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2" name="object 312"/>
          <p:cNvSpPr txBox="1"/>
          <p:nvPr/>
        </p:nvSpPr>
        <p:spPr>
          <a:xfrm>
            <a:off x="3829280" y="9158765"/>
            <a:ext cx="188349" cy="2263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843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09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3" name="object 313"/>
          <p:cNvSpPr txBox="1"/>
          <p:nvPr/>
        </p:nvSpPr>
        <p:spPr>
          <a:xfrm>
            <a:off x="4154321" y="9158765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14" name="object 314"/>
          <p:cNvSpPr txBox="1"/>
          <p:nvPr/>
        </p:nvSpPr>
        <p:spPr>
          <a:xfrm>
            <a:off x="4363928" y="915876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5" name="object 315"/>
          <p:cNvSpPr txBox="1"/>
          <p:nvPr/>
        </p:nvSpPr>
        <p:spPr>
          <a:xfrm>
            <a:off x="6852875" y="915876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6" name="object 316"/>
          <p:cNvSpPr txBox="1"/>
          <p:nvPr/>
        </p:nvSpPr>
        <p:spPr>
          <a:xfrm>
            <a:off x="2876432" y="9263062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7" name="object 317"/>
          <p:cNvSpPr txBox="1"/>
          <p:nvPr/>
        </p:nvSpPr>
        <p:spPr>
          <a:xfrm>
            <a:off x="3133630" y="9263062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18" name="object 318"/>
          <p:cNvSpPr txBox="1"/>
          <p:nvPr/>
        </p:nvSpPr>
        <p:spPr>
          <a:xfrm>
            <a:off x="2566579" y="93663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9" name="object 319"/>
          <p:cNvSpPr txBox="1"/>
          <p:nvPr/>
        </p:nvSpPr>
        <p:spPr>
          <a:xfrm>
            <a:off x="17371666" y="939329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0" name="object 320"/>
          <p:cNvSpPr txBox="1"/>
          <p:nvPr/>
        </p:nvSpPr>
        <p:spPr>
          <a:xfrm>
            <a:off x="2193946" y="94696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1" name="object 321"/>
          <p:cNvSpPr txBox="1"/>
          <p:nvPr/>
        </p:nvSpPr>
        <p:spPr>
          <a:xfrm>
            <a:off x="3133630" y="9469631"/>
            <a:ext cx="130631" cy="225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10126" marR="0">
              <a:lnSpc>
                <a:spcPts val="762"/>
              </a:lnSpc>
              <a:spcBef>
                <a:spcPts val="101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2" name="object 322"/>
          <p:cNvSpPr txBox="1"/>
          <p:nvPr/>
        </p:nvSpPr>
        <p:spPr>
          <a:xfrm>
            <a:off x="3772575" y="9469631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23" name="object 323"/>
          <p:cNvSpPr txBox="1"/>
          <p:nvPr/>
        </p:nvSpPr>
        <p:spPr>
          <a:xfrm>
            <a:off x="2628347" y="957291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4" name="object 324"/>
          <p:cNvSpPr txBox="1"/>
          <p:nvPr/>
        </p:nvSpPr>
        <p:spPr>
          <a:xfrm>
            <a:off x="4455061" y="957291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5" name="object 325"/>
          <p:cNvSpPr txBox="1"/>
          <p:nvPr/>
        </p:nvSpPr>
        <p:spPr>
          <a:xfrm>
            <a:off x="6086344" y="957291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6" name="object 326"/>
          <p:cNvSpPr txBox="1"/>
          <p:nvPr/>
        </p:nvSpPr>
        <p:spPr>
          <a:xfrm>
            <a:off x="7036154" y="9572915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7" name="object 327"/>
          <p:cNvSpPr txBox="1"/>
          <p:nvPr/>
        </p:nvSpPr>
        <p:spPr>
          <a:xfrm>
            <a:off x="1698789" y="9677212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8" name="object 328"/>
          <p:cNvSpPr txBox="1"/>
          <p:nvPr/>
        </p:nvSpPr>
        <p:spPr>
          <a:xfrm>
            <a:off x="2461270" y="9677212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9" name="object 329"/>
          <p:cNvSpPr txBox="1"/>
          <p:nvPr/>
        </p:nvSpPr>
        <p:spPr>
          <a:xfrm>
            <a:off x="14542488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0" name="object 330"/>
          <p:cNvSpPr txBox="1"/>
          <p:nvPr/>
        </p:nvSpPr>
        <p:spPr>
          <a:xfrm>
            <a:off x="16373253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1" name="object 331"/>
          <p:cNvSpPr txBox="1"/>
          <p:nvPr/>
        </p:nvSpPr>
        <p:spPr>
          <a:xfrm>
            <a:off x="16640577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2" name="object 332"/>
          <p:cNvSpPr txBox="1"/>
          <p:nvPr/>
        </p:nvSpPr>
        <p:spPr>
          <a:xfrm>
            <a:off x="16784364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3" name="object 333"/>
          <p:cNvSpPr txBox="1"/>
          <p:nvPr/>
        </p:nvSpPr>
        <p:spPr>
          <a:xfrm>
            <a:off x="17960996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4" name="object 334"/>
          <p:cNvSpPr txBox="1"/>
          <p:nvPr/>
        </p:nvSpPr>
        <p:spPr>
          <a:xfrm>
            <a:off x="18098706" y="9722779"/>
            <a:ext cx="125568" cy="2344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3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72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5" name="object 335"/>
          <p:cNvSpPr txBox="1"/>
          <p:nvPr/>
        </p:nvSpPr>
        <p:spPr>
          <a:xfrm>
            <a:off x="18457164" y="972277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6" name="object 336"/>
          <p:cNvSpPr txBox="1"/>
          <p:nvPr/>
        </p:nvSpPr>
        <p:spPr>
          <a:xfrm>
            <a:off x="14698428" y="983517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7" name="object 337"/>
          <p:cNvSpPr txBox="1"/>
          <p:nvPr/>
        </p:nvSpPr>
        <p:spPr>
          <a:xfrm>
            <a:off x="15730257" y="983517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8" name="object 338"/>
          <p:cNvSpPr txBox="1"/>
          <p:nvPr/>
        </p:nvSpPr>
        <p:spPr>
          <a:xfrm>
            <a:off x="15874045" y="9835176"/>
            <a:ext cx="168642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-12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39" name="object 339"/>
          <p:cNvSpPr txBox="1"/>
          <p:nvPr/>
        </p:nvSpPr>
        <p:spPr>
          <a:xfrm>
            <a:off x="16188961" y="983517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0" name="object 340"/>
          <p:cNvSpPr txBox="1"/>
          <p:nvPr/>
        </p:nvSpPr>
        <p:spPr>
          <a:xfrm>
            <a:off x="17087130" y="983517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1" name="object 341"/>
          <p:cNvSpPr txBox="1"/>
          <p:nvPr/>
        </p:nvSpPr>
        <p:spPr>
          <a:xfrm>
            <a:off x="18355906" y="983517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2" name="object 342"/>
          <p:cNvSpPr txBox="1"/>
          <p:nvPr/>
        </p:nvSpPr>
        <p:spPr>
          <a:xfrm>
            <a:off x="14057458" y="9946561"/>
            <a:ext cx="202526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446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3" name="object 343"/>
          <p:cNvSpPr txBox="1"/>
          <p:nvPr/>
        </p:nvSpPr>
        <p:spPr>
          <a:xfrm>
            <a:off x="14282252" y="994656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4" name="object 344"/>
          <p:cNvSpPr txBox="1"/>
          <p:nvPr/>
        </p:nvSpPr>
        <p:spPr>
          <a:xfrm>
            <a:off x="15149030" y="994656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5" name="object 345"/>
          <p:cNvSpPr txBox="1"/>
          <p:nvPr/>
        </p:nvSpPr>
        <p:spPr>
          <a:xfrm>
            <a:off x="15377875" y="994656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6" name="object 346"/>
          <p:cNvSpPr txBox="1"/>
          <p:nvPr/>
        </p:nvSpPr>
        <p:spPr>
          <a:xfrm>
            <a:off x="13933922" y="1009946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7" name="object 347"/>
          <p:cNvSpPr txBox="1"/>
          <p:nvPr/>
        </p:nvSpPr>
        <p:spPr>
          <a:xfrm>
            <a:off x="14717666" y="10099463"/>
            <a:ext cx="125327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348" name="object 348"/>
          <p:cNvSpPr txBox="1"/>
          <p:nvPr/>
        </p:nvSpPr>
        <p:spPr>
          <a:xfrm>
            <a:off x="15324209" y="1009946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9" name="object 349"/>
          <p:cNvSpPr txBox="1"/>
          <p:nvPr/>
        </p:nvSpPr>
        <p:spPr>
          <a:xfrm>
            <a:off x="15591532" y="1009946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0" name="object 350"/>
          <p:cNvSpPr txBox="1"/>
          <p:nvPr/>
        </p:nvSpPr>
        <p:spPr>
          <a:xfrm>
            <a:off x="17657218" y="1009946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1" name="object 351"/>
          <p:cNvSpPr txBox="1"/>
          <p:nvPr/>
        </p:nvSpPr>
        <p:spPr>
          <a:xfrm>
            <a:off x="18512856" y="10099463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2" name="object 352"/>
          <p:cNvSpPr txBox="1"/>
          <p:nvPr/>
        </p:nvSpPr>
        <p:spPr>
          <a:xfrm>
            <a:off x="14678175" y="10364761"/>
            <a:ext cx="120505" cy="568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2804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3" name="object 353"/>
          <p:cNvSpPr txBox="1"/>
          <p:nvPr/>
        </p:nvSpPr>
        <p:spPr>
          <a:xfrm>
            <a:off x="15058910" y="10364761"/>
            <a:ext cx="129618" cy="3448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  <a:p>
            <a:pPr marL="9112" marR="0">
              <a:lnSpc>
                <a:spcPts val="762"/>
              </a:lnSpc>
              <a:spcBef>
                <a:spcPts val="1042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4" name="object 354"/>
          <p:cNvSpPr txBox="1"/>
          <p:nvPr/>
        </p:nvSpPr>
        <p:spPr>
          <a:xfrm>
            <a:off x="15406229" y="1036476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5" name="object 355"/>
          <p:cNvSpPr txBox="1"/>
          <p:nvPr/>
        </p:nvSpPr>
        <p:spPr>
          <a:xfrm>
            <a:off x="15611785" y="10364761"/>
            <a:ext cx="187903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ії і</a:t>
            </a:r>
          </a:p>
        </p:txBody>
      </p:sp>
      <p:sp>
        <p:nvSpPr>
          <p:cNvPr id="356" name="object 356"/>
          <p:cNvSpPr txBox="1"/>
          <p:nvPr/>
        </p:nvSpPr>
        <p:spPr>
          <a:xfrm>
            <a:off x="15970242" y="1036476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7" name="object 357"/>
          <p:cNvSpPr txBox="1"/>
          <p:nvPr/>
        </p:nvSpPr>
        <p:spPr>
          <a:xfrm>
            <a:off x="14553628" y="104761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8" name="object 358"/>
          <p:cNvSpPr txBox="1"/>
          <p:nvPr/>
        </p:nvSpPr>
        <p:spPr>
          <a:xfrm>
            <a:off x="14820951" y="104761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9" name="object 359"/>
          <p:cNvSpPr txBox="1"/>
          <p:nvPr/>
        </p:nvSpPr>
        <p:spPr>
          <a:xfrm>
            <a:off x="16793478" y="104761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0" name="object 360"/>
          <p:cNvSpPr txBox="1"/>
          <p:nvPr/>
        </p:nvSpPr>
        <p:spPr>
          <a:xfrm>
            <a:off x="17205602" y="10476147"/>
            <a:ext cx="121518" cy="3458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1012" marR="0">
              <a:lnSpc>
                <a:spcPts val="762"/>
              </a:lnSpc>
              <a:spcBef>
                <a:spcPts val="105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1" name="object 361"/>
          <p:cNvSpPr txBox="1"/>
          <p:nvPr/>
        </p:nvSpPr>
        <p:spPr>
          <a:xfrm>
            <a:off x="18217180" y="10476147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2" name="object 362"/>
          <p:cNvSpPr txBox="1"/>
          <p:nvPr/>
        </p:nvSpPr>
        <p:spPr>
          <a:xfrm>
            <a:off x="13872153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3" name="object 363"/>
          <p:cNvSpPr txBox="1"/>
          <p:nvPr/>
        </p:nvSpPr>
        <p:spPr>
          <a:xfrm>
            <a:off x="14076697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4" name="object 364"/>
          <p:cNvSpPr txBox="1"/>
          <p:nvPr/>
        </p:nvSpPr>
        <p:spPr>
          <a:xfrm>
            <a:off x="15296868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5" name="object 365"/>
          <p:cNvSpPr txBox="1"/>
          <p:nvPr/>
        </p:nvSpPr>
        <p:spPr>
          <a:xfrm>
            <a:off x="15554066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6" name="object 366"/>
          <p:cNvSpPr txBox="1"/>
          <p:nvPr/>
        </p:nvSpPr>
        <p:spPr>
          <a:xfrm>
            <a:off x="16030997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7" name="object 367"/>
          <p:cNvSpPr txBox="1"/>
          <p:nvPr/>
        </p:nvSpPr>
        <p:spPr>
          <a:xfrm>
            <a:off x="16818792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8" name="object 368"/>
          <p:cNvSpPr txBox="1"/>
          <p:nvPr/>
        </p:nvSpPr>
        <p:spPr>
          <a:xfrm>
            <a:off x="17503304" y="1058753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9" name="object 369"/>
          <p:cNvSpPr txBox="1"/>
          <p:nvPr/>
        </p:nvSpPr>
        <p:spPr>
          <a:xfrm>
            <a:off x="15008281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0" name="object 370"/>
          <p:cNvSpPr txBox="1"/>
          <p:nvPr/>
        </p:nvSpPr>
        <p:spPr>
          <a:xfrm>
            <a:off x="15833541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1" name="object 371"/>
          <p:cNvSpPr txBox="1"/>
          <p:nvPr/>
        </p:nvSpPr>
        <p:spPr>
          <a:xfrm>
            <a:off x="15977330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2" name="object 372"/>
          <p:cNvSpPr txBox="1"/>
          <p:nvPr/>
        </p:nvSpPr>
        <p:spPr>
          <a:xfrm>
            <a:off x="16392492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3" name="object 373"/>
          <p:cNvSpPr txBox="1"/>
          <p:nvPr/>
        </p:nvSpPr>
        <p:spPr>
          <a:xfrm>
            <a:off x="17062826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4" name="object 374"/>
          <p:cNvSpPr txBox="1"/>
          <p:nvPr/>
        </p:nvSpPr>
        <p:spPr>
          <a:xfrm>
            <a:off x="18024786" y="10699929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5" name="object 375"/>
          <p:cNvSpPr txBox="1"/>
          <p:nvPr/>
        </p:nvSpPr>
        <p:spPr>
          <a:xfrm>
            <a:off x="18478428" y="10699929"/>
            <a:ext cx="150883" cy="2334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  <a:p>
            <a:pPr marL="30378" marR="0">
              <a:lnSpc>
                <a:spcPts val="762"/>
              </a:lnSpc>
              <a:spcBef>
                <a:spcPts val="164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6" name="object 376"/>
          <p:cNvSpPr txBox="1"/>
          <p:nvPr/>
        </p:nvSpPr>
        <p:spPr>
          <a:xfrm>
            <a:off x="3493100" y="1072586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7" name="object 377"/>
          <p:cNvSpPr txBox="1"/>
          <p:nvPr/>
        </p:nvSpPr>
        <p:spPr>
          <a:xfrm>
            <a:off x="5256020" y="10725866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8" name="object 378"/>
          <p:cNvSpPr txBox="1"/>
          <p:nvPr/>
        </p:nvSpPr>
        <p:spPr>
          <a:xfrm>
            <a:off x="10873873" y="1072841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9" name="object 379"/>
          <p:cNvSpPr txBox="1"/>
          <p:nvPr/>
        </p:nvSpPr>
        <p:spPr>
          <a:xfrm>
            <a:off x="14820951" y="10811314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0" name="object 380"/>
          <p:cNvSpPr txBox="1"/>
          <p:nvPr/>
        </p:nvSpPr>
        <p:spPr>
          <a:xfrm>
            <a:off x="17716958" y="10811314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1" name="object 381"/>
          <p:cNvSpPr txBox="1"/>
          <p:nvPr/>
        </p:nvSpPr>
        <p:spPr>
          <a:xfrm>
            <a:off x="17859736" y="10811314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2" name="object 382"/>
          <p:cNvSpPr txBox="1"/>
          <p:nvPr/>
        </p:nvSpPr>
        <p:spPr>
          <a:xfrm>
            <a:off x="18365018" y="10811314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3" name="object 383"/>
          <p:cNvSpPr txBox="1"/>
          <p:nvPr/>
        </p:nvSpPr>
        <p:spPr>
          <a:xfrm>
            <a:off x="13809374" y="109226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4" name="object 384"/>
          <p:cNvSpPr txBox="1"/>
          <p:nvPr/>
        </p:nvSpPr>
        <p:spPr>
          <a:xfrm>
            <a:off x="14076697" y="10922698"/>
            <a:ext cx="120505" cy="3458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05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5" name="object 385"/>
          <p:cNvSpPr txBox="1"/>
          <p:nvPr/>
        </p:nvSpPr>
        <p:spPr>
          <a:xfrm>
            <a:off x="14957651" y="10922698"/>
            <a:ext cx="145462" cy="234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  <a:p>
            <a:pPr marL="18226" marR="0">
              <a:lnSpc>
                <a:spcPts val="762"/>
              </a:lnSpc>
              <a:spcBef>
                <a:spcPts val="172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6" name="object 386"/>
          <p:cNvSpPr txBox="1"/>
          <p:nvPr/>
        </p:nvSpPr>
        <p:spPr>
          <a:xfrm>
            <a:off x="16112004" y="10922698"/>
            <a:ext cx="126582" cy="234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76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72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7" name="object 387"/>
          <p:cNvSpPr txBox="1"/>
          <p:nvPr/>
        </p:nvSpPr>
        <p:spPr>
          <a:xfrm>
            <a:off x="16570708" y="109226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8" name="object 388"/>
          <p:cNvSpPr txBox="1"/>
          <p:nvPr/>
        </p:nvSpPr>
        <p:spPr>
          <a:xfrm>
            <a:off x="16859296" y="109226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9" name="object 389"/>
          <p:cNvSpPr txBox="1"/>
          <p:nvPr/>
        </p:nvSpPr>
        <p:spPr>
          <a:xfrm>
            <a:off x="17808092" y="109226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0" name="object 390"/>
          <p:cNvSpPr txBox="1"/>
          <p:nvPr/>
        </p:nvSpPr>
        <p:spPr>
          <a:xfrm>
            <a:off x="18075416" y="10922698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1" name="object 391"/>
          <p:cNvSpPr txBox="1"/>
          <p:nvPr/>
        </p:nvSpPr>
        <p:spPr>
          <a:xfrm>
            <a:off x="18634368" y="10922698"/>
            <a:ext cx="125566" cy="234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61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762"/>
              </a:lnSpc>
              <a:spcBef>
                <a:spcPts val="172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2" name="object 392"/>
          <p:cNvSpPr txBox="1"/>
          <p:nvPr/>
        </p:nvSpPr>
        <p:spPr>
          <a:xfrm>
            <a:off x="14771334" y="1103509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3" name="object 393"/>
          <p:cNvSpPr txBox="1"/>
          <p:nvPr/>
        </p:nvSpPr>
        <p:spPr>
          <a:xfrm>
            <a:off x="17323062" y="1103509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4" name="object 394"/>
          <p:cNvSpPr txBox="1"/>
          <p:nvPr/>
        </p:nvSpPr>
        <p:spPr>
          <a:xfrm>
            <a:off x="11613064" y="11099512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5" name="object 395"/>
          <p:cNvSpPr txBox="1"/>
          <p:nvPr/>
        </p:nvSpPr>
        <p:spPr>
          <a:xfrm>
            <a:off x="8346447" y="1113142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6" name="object 396"/>
          <p:cNvSpPr txBox="1"/>
          <p:nvPr/>
        </p:nvSpPr>
        <p:spPr>
          <a:xfrm>
            <a:off x="8492260" y="1113142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7" name="object 397"/>
          <p:cNvSpPr txBox="1"/>
          <p:nvPr/>
        </p:nvSpPr>
        <p:spPr>
          <a:xfrm>
            <a:off x="13747604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8" name="object 398"/>
          <p:cNvSpPr txBox="1"/>
          <p:nvPr/>
        </p:nvSpPr>
        <p:spPr>
          <a:xfrm>
            <a:off x="14282252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9" name="object 399"/>
          <p:cNvSpPr txBox="1"/>
          <p:nvPr/>
        </p:nvSpPr>
        <p:spPr>
          <a:xfrm>
            <a:off x="15293831" y="11146481"/>
            <a:ext cx="201512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050" spc="4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0" name="object 400"/>
          <p:cNvSpPr txBox="1"/>
          <p:nvPr/>
        </p:nvSpPr>
        <p:spPr>
          <a:xfrm>
            <a:off x="16355027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1" name="object 401"/>
          <p:cNvSpPr txBox="1"/>
          <p:nvPr/>
        </p:nvSpPr>
        <p:spPr>
          <a:xfrm>
            <a:off x="16523117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2" name="object 402"/>
          <p:cNvSpPr txBox="1"/>
          <p:nvPr/>
        </p:nvSpPr>
        <p:spPr>
          <a:xfrm>
            <a:off x="17090166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3" name="object 403"/>
          <p:cNvSpPr txBox="1"/>
          <p:nvPr/>
        </p:nvSpPr>
        <p:spPr>
          <a:xfrm>
            <a:off x="17904290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4" name="object 404"/>
          <p:cNvSpPr txBox="1"/>
          <p:nvPr/>
        </p:nvSpPr>
        <p:spPr>
          <a:xfrm>
            <a:off x="18234394" y="11146481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5" name="object 405"/>
          <p:cNvSpPr txBox="1"/>
          <p:nvPr/>
        </p:nvSpPr>
        <p:spPr>
          <a:xfrm>
            <a:off x="3760424" y="1123571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6" name="object 406"/>
          <p:cNvSpPr txBox="1"/>
          <p:nvPr/>
        </p:nvSpPr>
        <p:spPr>
          <a:xfrm>
            <a:off x="3907249" y="1123571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7" name="object 407"/>
          <p:cNvSpPr txBox="1"/>
          <p:nvPr/>
        </p:nvSpPr>
        <p:spPr>
          <a:xfrm>
            <a:off x="14988028" y="11257866"/>
            <a:ext cx="145462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408" name="object 408"/>
          <p:cNvSpPr txBox="1"/>
          <p:nvPr/>
        </p:nvSpPr>
        <p:spPr>
          <a:xfrm>
            <a:off x="15552041" y="1125786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09" name="object 409"/>
          <p:cNvSpPr txBox="1"/>
          <p:nvPr/>
        </p:nvSpPr>
        <p:spPr>
          <a:xfrm>
            <a:off x="15943914" y="11257866"/>
            <a:ext cx="120505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0" name="object 410"/>
          <p:cNvSpPr txBox="1"/>
          <p:nvPr/>
        </p:nvSpPr>
        <p:spPr>
          <a:xfrm>
            <a:off x="2876432" y="11275209"/>
            <a:ext cx="126504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411" name="object 411"/>
          <p:cNvSpPr txBox="1"/>
          <p:nvPr/>
        </p:nvSpPr>
        <p:spPr>
          <a:xfrm>
            <a:off x="5306650" y="11375456"/>
            <a:ext cx="16740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750" spc="32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2" name="object 412"/>
          <p:cNvSpPr txBox="1"/>
          <p:nvPr/>
        </p:nvSpPr>
        <p:spPr>
          <a:xfrm>
            <a:off x="5511193" y="1137545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3" name="object 413"/>
          <p:cNvSpPr txBox="1"/>
          <p:nvPr/>
        </p:nvSpPr>
        <p:spPr>
          <a:xfrm>
            <a:off x="5804844" y="11411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4" name="object 414"/>
          <p:cNvSpPr txBox="1"/>
          <p:nvPr/>
        </p:nvSpPr>
        <p:spPr>
          <a:xfrm>
            <a:off x="5907116" y="11411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5" name="object 415"/>
          <p:cNvSpPr txBox="1"/>
          <p:nvPr/>
        </p:nvSpPr>
        <p:spPr>
          <a:xfrm>
            <a:off x="6224057" y="1141191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6" name="object 416"/>
          <p:cNvSpPr txBox="1"/>
          <p:nvPr/>
        </p:nvSpPr>
        <p:spPr>
          <a:xfrm>
            <a:off x="6561250" y="1140988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7" name="object 417"/>
          <p:cNvSpPr txBox="1"/>
          <p:nvPr/>
        </p:nvSpPr>
        <p:spPr>
          <a:xfrm>
            <a:off x="6877178" y="1140988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8" name="object 418"/>
          <p:cNvSpPr txBox="1"/>
          <p:nvPr/>
        </p:nvSpPr>
        <p:spPr>
          <a:xfrm>
            <a:off x="1591454" y="11523165"/>
            <a:ext cx="194191" cy="122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62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419" name="object 419"/>
          <p:cNvSpPr txBox="1"/>
          <p:nvPr/>
        </p:nvSpPr>
        <p:spPr>
          <a:xfrm>
            <a:off x="8304930" y="115313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0" name="object 420"/>
          <p:cNvSpPr txBox="1"/>
          <p:nvPr/>
        </p:nvSpPr>
        <p:spPr>
          <a:xfrm>
            <a:off x="10444535" y="11572717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1" name="object 421"/>
          <p:cNvSpPr txBox="1"/>
          <p:nvPr/>
        </p:nvSpPr>
        <p:spPr>
          <a:xfrm>
            <a:off x="11780141" y="11640560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2" name="object 422"/>
          <p:cNvSpPr txBox="1"/>
          <p:nvPr/>
        </p:nvSpPr>
        <p:spPr>
          <a:xfrm>
            <a:off x="2984779" y="1166708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3" name="object 423"/>
          <p:cNvSpPr txBox="1"/>
          <p:nvPr/>
        </p:nvSpPr>
        <p:spPr>
          <a:xfrm>
            <a:off x="3123504" y="1166708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4" name="object 424"/>
          <p:cNvSpPr txBox="1"/>
          <p:nvPr/>
        </p:nvSpPr>
        <p:spPr>
          <a:xfrm>
            <a:off x="4788203" y="1167214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5" name="object 425"/>
          <p:cNvSpPr txBox="1"/>
          <p:nvPr/>
        </p:nvSpPr>
        <p:spPr>
          <a:xfrm>
            <a:off x="4926928" y="1167214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6" name="object 426"/>
          <p:cNvSpPr txBox="1"/>
          <p:nvPr/>
        </p:nvSpPr>
        <p:spPr>
          <a:xfrm>
            <a:off x="2585819" y="1170049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7" name="object 427"/>
          <p:cNvSpPr txBox="1"/>
          <p:nvPr/>
        </p:nvSpPr>
        <p:spPr>
          <a:xfrm>
            <a:off x="11490540" y="1178333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8" name="object 428"/>
          <p:cNvSpPr txBox="1"/>
          <p:nvPr/>
        </p:nvSpPr>
        <p:spPr>
          <a:xfrm>
            <a:off x="11653567" y="1178333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9" name="object 429"/>
          <p:cNvSpPr txBox="1"/>
          <p:nvPr/>
        </p:nvSpPr>
        <p:spPr>
          <a:xfrm>
            <a:off x="11959371" y="11783335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0" name="object 430"/>
          <p:cNvSpPr txBox="1"/>
          <p:nvPr/>
        </p:nvSpPr>
        <p:spPr>
          <a:xfrm>
            <a:off x="10192400" y="11919218"/>
            <a:ext cx="111715" cy="3729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5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3037" marR="0">
              <a:lnSpc>
                <a:spcPts val="544"/>
              </a:lnSpc>
              <a:spcBef>
                <a:spcPts val="57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0" marR="0">
              <a:lnSpc>
                <a:spcPts val="544"/>
              </a:lnSpc>
              <a:spcBef>
                <a:spcPts val="532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1" name="object 431"/>
          <p:cNvSpPr txBox="1"/>
          <p:nvPr/>
        </p:nvSpPr>
        <p:spPr>
          <a:xfrm>
            <a:off x="10917414" y="1191921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2" name="object 432"/>
          <p:cNvSpPr txBox="1"/>
          <p:nvPr/>
        </p:nvSpPr>
        <p:spPr>
          <a:xfrm>
            <a:off x="11036900" y="11919218"/>
            <a:ext cx="109690" cy="2362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1012" marR="0">
              <a:lnSpc>
                <a:spcPts val="544"/>
              </a:lnSpc>
              <a:spcBef>
                <a:spcPts val="571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3" name="object 433"/>
          <p:cNvSpPr txBox="1"/>
          <p:nvPr/>
        </p:nvSpPr>
        <p:spPr>
          <a:xfrm>
            <a:off x="11183726" y="1191921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4" name="object 434"/>
          <p:cNvSpPr txBox="1"/>
          <p:nvPr/>
        </p:nvSpPr>
        <p:spPr>
          <a:xfrm>
            <a:off x="10801979" y="11993136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5" name="object 435"/>
          <p:cNvSpPr txBox="1"/>
          <p:nvPr/>
        </p:nvSpPr>
        <p:spPr>
          <a:xfrm>
            <a:off x="16954480" y="12046284"/>
            <a:ext cx="287878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900" spc="838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6" name="object 436"/>
          <p:cNvSpPr txBox="1"/>
          <p:nvPr/>
        </p:nvSpPr>
        <p:spPr>
          <a:xfrm>
            <a:off x="17487102" y="12046284"/>
            <a:ext cx="137002" cy="2050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1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7" name="object 437"/>
          <p:cNvSpPr txBox="1"/>
          <p:nvPr/>
        </p:nvSpPr>
        <p:spPr>
          <a:xfrm>
            <a:off x="10962980" y="1206098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8" name="object 438"/>
          <p:cNvSpPr txBox="1"/>
          <p:nvPr/>
        </p:nvSpPr>
        <p:spPr>
          <a:xfrm>
            <a:off x="5458538" y="1208325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39" name="object 439"/>
          <p:cNvSpPr txBox="1"/>
          <p:nvPr/>
        </p:nvSpPr>
        <p:spPr>
          <a:xfrm>
            <a:off x="10941716" y="12134899"/>
            <a:ext cx="167408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750" spc="32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0" name="object 440"/>
          <p:cNvSpPr txBox="1"/>
          <p:nvPr/>
        </p:nvSpPr>
        <p:spPr>
          <a:xfrm>
            <a:off x="11048039" y="1219768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1" name="object 441"/>
          <p:cNvSpPr txBox="1"/>
          <p:nvPr/>
        </p:nvSpPr>
        <p:spPr>
          <a:xfrm>
            <a:off x="10456686" y="1227160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2" name="object 442"/>
          <p:cNvSpPr txBox="1"/>
          <p:nvPr/>
        </p:nvSpPr>
        <p:spPr>
          <a:xfrm>
            <a:off x="10994371" y="12271600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3" name="object 443"/>
          <p:cNvSpPr txBox="1"/>
          <p:nvPr/>
        </p:nvSpPr>
        <p:spPr>
          <a:xfrm>
            <a:off x="11254608" y="12376909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4" name="object 444"/>
          <p:cNvSpPr txBox="1"/>
          <p:nvPr/>
        </p:nvSpPr>
        <p:spPr>
          <a:xfrm>
            <a:off x="15842655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45" name="object 445"/>
          <p:cNvSpPr txBox="1"/>
          <p:nvPr/>
        </p:nvSpPr>
        <p:spPr>
          <a:xfrm>
            <a:off x="16587921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46" name="object 446"/>
          <p:cNvSpPr txBox="1"/>
          <p:nvPr/>
        </p:nvSpPr>
        <p:spPr>
          <a:xfrm>
            <a:off x="16978782" y="12384205"/>
            <a:ext cx="137601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47" name="object 447"/>
          <p:cNvSpPr txBox="1"/>
          <p:nvPr/>
        </p:nvSpPr>
        <p:spPr>
          <a:xfrm>
            <a:off x="10191387" y="1251867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8" name="object 448"/>
          <p:cNvSpPr txBox="1"/>
          <p:nvPr/>
        </p:nvSpPr>
        <p:spPr>
          <a:xfrm>
            <a:off x="10957918" y="1251867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9" name="object 449"/>
          <p:cNvSpPr txBox="1"/>
          <p:nvPr/>
        </p:nvSpPr>
        <p:spPr>
          <a:xfrm>
            <a:off x="11211065" y="1251867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0" name="object 450"/>
          <p:cNvSpPr txBox="1"/>
          <p:nvPr/>
        </p:nvSpPr>
        <p:spPr>
          <a:xfrm>
            <a:off x="11313337" y="1251867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1" name="object 451"/>
          <p:cNvSpPr txBox="1"/>
          <p:nvPr/>
        </p:nvSpPr>
        <p:spPr>
          <a:xfrm>
            <a:off x="13869116" y="1254670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2" name="object 452"/>
          <p:cNvSpPr txBox="1"/>
          <p:nvPr/>
        </p:nvSpPr>
        <p:spPr>
          <a:xfrm>
            <a:off x="14360223" y="12534548"/>
            <a:ext cx="234019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453" name="object 453"/>
          <p:cNvSpPr txBox="1"/>
          <p:nvPr/>
        </p:nvSpPr>
        <p:spPr>
          <a:xfrm>
            <a:off x="14937398" y="1253454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4" name="object 454"/>
          <p:cNvSpPr txBox="1"/>
          <p:nvPr/>
        </p:nvSpPr>
        <p:spPr>
          <a:xfrm>
            <a:off x="17721010" y="12534068"/>
            <a:ext cx="247974" cy="170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550" spc="49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55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455" name="object 455"/>
          <p:cNvSpPr txBox="1"/>
          <p:nvPr/>
        </p:nvSpPr>
        <p:spPr>
          <a:xfrm>
            <a:off x="5468664" y="1257537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6" name="object 456"/>
          <p:cNvSpPr txBox="1"/>
          <p:nvPr/>
        </p:nvSpPr>
        <p:spPr>
          <a:xfrm>
            <a:off x="10183286" y="1262701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7" name="object 457"/>
          <p:cNvSpPr txBox="1"/>
          <p:nvPr/>
        </p:nvSpPr>
        <p:spPr>
          <a:xfrm>
            <a:off x="10595411" y="12627018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8" name="object 458"/>
          <p:cNvSpPr txBox="1"/>
          <p:nvPr/>
        </p:nvSpPr>
        <p:spPr>
          <a:xfrm>
            <a:off x="18146298" y="126863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9" name="object 459"/>
          <p:cNvSpPr txBox="1"/>
          <p:nvPr/>
        </p:nvSpPr>
        <p:spPr>
          <a:xfrm>
            <a:off x="19254072" y="12694472"/>
            <a:ext cx="131503" cy="17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0" name="object 460"/>
          <p:cNvSpPr txBox="1"/>
          <p:nvPr/>
        </p:nvSpPr>
        <p:spPr>
          <a:xfrm>
            <a:off x="4402406" y="12727265"/>
            <a:ext cx="288783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ішувач</a:t>
            </a:r>
          </a:p>
        </p:txBody>
      </p:sp>
      <p:sp>
        <p:nvSpPr>
          <p:cNvPr id="461" name="object 461"/>
          <p:cNvSpPr txBox="1"/>
          <p:nvPr/>
        </p:nvSpPr>
        <p:spPr>
          <a:xfrm>
            <a:off x="10194425" y="12768781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2" name="object 462"/>
          <p:cNvSpPr txBox="1"/>
          <p:nvPr/>
        </p:nvSpPr>
        <p:spPr>
          <a:xfrm>
            <a:off x="10258217" y="1284168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3" name="object 463"/>
          <p:cNvSpPr txBox="1"/>
          <p:nvPr/>
        </p:nvSpPr>
        <p:spPr>
          <a:xfrm>
            <a:off x="10804004" y="12841687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4" name="object 464"/>
          <p:cNvSpPr txBox="1"/>
          <p:nvPr/>
        </p:nvSpPr>
        <p:spPr>
          <a:xfrm>
            <a:off x="11216129" y="12841687"/>
            <a:ext cx="16740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750" spc="32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5" name="object 465"/>
          <p:cNvSpPr txBox="1"/>
          <p:nvPr/>
        </p:nvSpPr>
        <p:spPr>
          <a:xfrm>
            <a:off x="16614249" y="12860603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6" name="object 466"/>
          <p:cNvSpPr txBox="1"/>
          <p:nvPr/>
        </p:nvSpPr>
        <p:spPr>
          <a:xfrm>
            <a:off x="10177211" y="130512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7" name="object 467"/>
          <p:cNvSpPr txBox="1"/>
          <p:nvPr/>
        </p:nvSpPr>
        <p:spPr>
          <a:xfrm>
            <a:off x="10589334" y="130512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8" name="object 468"/>
          <p:cNvSpPr txBox="1"/>
          <p:nvPr/>
        </p:nvSpPr>
        <p:spPr>
          <a:xfrm>
            <a:off x="11127021" y="13051295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9" name="object 469"/>
          <p:cNvSpPr txBox="1"/>
          <p:nvPr/>
        </p:nvSpPr>
        <p:spPr>
          <a:xfrm>
            <a:off x="10173160" y="13125213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0" name="object 470"/>
          <p:cNvSpPr txBox="1"/>
          <p:nvPr/>
        </p:nvSpPr>
        <p:spPr>
          <a:xfrm>
            <a:off x="13699001" y="13202988"/>
            <a:ext cx="123255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1" name="object 471"/>
          <p:cNvSpPr txBox="1"/>
          <p:nvPr/>
        </p:nvSpPr>
        <p:spPr>
          <a:xfrm>
            <a:off x="10184299" y="1322647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2" name="object 472"/>
          <p:cNvSpPr txBox="1"/>
          <p:nvPr/>
        </p:nvSpPr>
        <p:spPr>
          <a:xfrm>
            <a:off x="10597436" y="1322647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3" name="object 473"/>
          <p:cNvSpPr txBox="1"/>
          <p:nvPr/>
        </p:nvSpPr>
        <p:spPr>
          <a:xfrm>
            <a:off x="11223216" y="13226472"/>
            <a:ext cx="108677" cy="94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4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4" name="object 474"/>
          <p:cNvSpPr txBox="1"/>
          <p:nvPr/>
        </p:nvSpPr>
        <p:spPr>
          <a:xfrm>
            <a:off x="16481600" y="13257538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5" name="object 475"/>
          <p:cNvSpPr txBox="1"/>
          <p:nvPr/>
        </p:nvSpPr>
        <p:spPr>
          <a:xfrm>
            <a:off x="18754864" y="13309180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6" name="object 476"/>
          <p:cNvSpPr txBox="1"/>
          <p:nvPr/>
        </p:nvSpPr>
        <p:spPr>
          <a:xfrm>
            <a:off x="18872328" y="13457019"/>
            <a:ext cx="128753" cy="163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8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7" name="object 477"/>
          <p:cNvSpPr txBox="1"/>
          <p:nvPr/>
        </p:nvSpPr>
        <p:spPr>
          <a:xfrm>
            <a:off x="14437179" y="13515877"/>
            <a:ext cx="206839" cy="13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sz="1150" spc="13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573801" y="411449"/>
            <a:ext cx="18963796" cy="13393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073926" y="1464729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800393" y="1464729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4718678" y="175980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684691" y="175980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443655" y="179119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499481" y="1834739"/>
            <a:ext cx="141443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є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821485" y="183473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387523" y="183777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573840" y="183777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337333" y="188536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407947" y="194612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867758" y="2012955"/>
            <a:ext cx="185742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878057" y="2007892"/>
            <a:ext cx="201403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950" spc="40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9090701" y="204637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053502" y="208181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690421" y="2081811"/>
            <a:ext cx="192674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950" spc="40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520173" y="207168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820340" y="210206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183860" y="21395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719214" y="22104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467078" y="224990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4122931" y="24919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515816" y="24919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6499481" y="249494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9616236" y="25000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9818753" y="263468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4178624" y="2763285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9807615" y="277037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851424" y="290200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9794451" y="290504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9778250" y="310250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4914777" y="343767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825096" y="343767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9823817" y="3482307"/>
            <a:ext cx="108927" cy="95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686371" y="357538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816729" y="3579516"/>
            <a:ext cx="108927" cy="95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444362" y="3709044"/>
            <a:ext cx="123139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569923" y="370904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756240" y="370904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6055967" y="3709044"/>
            <a:ext cx="140636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ії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9424856" y="3714190"/>
            <a:ext cx="112434" cy="95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024136" y="384371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4728460" y="411408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4859084" y="411408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9608135" y="412116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4741624" y="425280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127421" y="4385455"/>
            <a:ext cx="124152" cy="385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  <a:p>
            <a:pPr marL="1012" marR="0">
              <a:lnSpc>
                <a:spcPts val="692"/>
              </a:lnSpc>
              <a:spcBef>
                <a:spcPts val="1502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318801" y="4385455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9784326" y="4429078"/>
            <a:ext cx="108927" cy="95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4172548" y="451911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073754" y="451911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654981" y="451911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9860270" y="452316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088943" y="479150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219567" y="479150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462588" y="479150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4792253" y="492617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5430185" y="492617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4918827" y="50669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049451" y="50669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4355827" y="516109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4485439" y="516109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5292474" y="5161099"/>
            <a:ext cx="192674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950" spc="40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5089955" y="5336278"/>
            <a:ext cx="120780" cy="507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  <a:p>
            <a:pPr marL="2025" marR="0">
              <a:lnSpc>
                <a:spcPts val="692"/>
              </a:lnSpc>
              <a:spcBef>
                <a:spcPts val="2458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4743649" y="547500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4190774" y="5730175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4463161" y="600154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4584673" y="600154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9860270" y="601370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4862122" y="614736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5073754" y="627292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6487330" y="627899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8052796" y="6409706"/>
            <a:ext cx="108927" cy="957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4"/>
              </a:lnSpc>
              <a:spcBef>
                <a:spcPts val="0"/>
              </a:spcBef>
              <a:spcAft>
                <a:spcPts val="0"/>
              </a:spcAft>
            </a:pPr>
            <a:r>
              <a:rPr sz="7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1382194" y="6621854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13559264" y="6621854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2371494" y="689364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0539718" y="702224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0335175" y="711539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10596424" y="711641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9354987" y="770067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9966592" y="783433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9423843" y="809963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4768964" y="8389838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5819021" y="8389838"/>
            <a:ext cx="377249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850" spc="193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10818180" y="8468820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2863613" y="8468820"/>
            <a:ext cx="396487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850" spc="2159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14061508" y="8468820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3268649" y="8695101"/>
            <a:ext cx="394793" cy="130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sz="1000" i="1" spc="1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Травень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4403764" y="8697837"/>
            <a:ext cx="379621" cy="127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04"/>
              </a:lnSpc>
              <a:spcBef>
                <a:spcPts val="0"/>
              </a:spcBef>
              <a:spcAft>
                <a:spcPts val="0"/>
              </a:spcAft>
            </a:pPr>
            <a:r>
              <a:rPr sz="10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Червень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6234527" y="8700824"/>
            <a:ext cx="364017" cy="1236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74"/>
              </a:lnSpc>
              <a:spcBef>
                <a:spcPts val="0"/>
              </a:spcBef>
              <a:spcAft>
                <a:spcPts val="0"/>
              </a:spcAft>
            </a:pPr>
            <a:r>
              <a:rPr sz="95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Серпень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12173027" y="8714471"/>
            <a:ext cx="370391" cy="1282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0"/>
              </a:lnSpc>
              <a:spcBef>
                <a:spcPts val="0"/>
              </a:spcBef>
              <a:spcAft>
                <a:spcPts val="0"/>
              </a:spcAft>
            </a:pPr>
            <a:r>
              <a:rPr sz="10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Квітень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15561156" y="8714421"/>
            <a:ext cx="342550" cy="128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10"/>
              </a:lnSpc>
              <a:spcBef>
                <a:spcPts val="0"/>
              </a:spcBef>
              <a:spcAft>
                <a:spcPts val="0"/>
              </a:spcAft>
            </a:pPr>
            <a:r>
              <a:rPr sz="10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Липень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5661057" y="882769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6196717" y="886313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6971349" y="886313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10600474" y="8857138"/>
            <a:ext cx="6309377" cy="204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21"/>
              </a:lnSpc>
              <a:spcBef>
                <a:spcPts val="0"/>
              </a:spcBef>
              <a:spcAft>
                <a:spcPts val="0"/>
              </a:spcAft>
            </a:pPr>
            <a:r>
              <a:rPr sz="1000" i="1" spc="-19" dirty="0">
                <a:solidFill>
                  <a:srgbClr val="000000"/>
                </a:solidFill>
                <a:latin typeface="GPBUSF+ISOCPEUR Italic"/>
                <a:cs typeface="GPBUSF+ISOCPEUR Italic"/>
              </a:rPr>
              <a:t>ТижденьТижденьТижденьТижденьТижденьТижденьТижденьТижденьТижденьТижденьТижденьТижденьТижденьТижденьТижденьТижденьТижденьТижденьТижденьТижденьТиждень</a:t>
            </a:r>
          </a:p>
          <a:p>
            <a:pPr marL="2947651" marR="0">
              <a:lnSpc>
                <a:spcPts val="582"/>
              </a:lnSpc>
              <a:spcBef>
                <a:spcPts val="0"/>
              </a:spcBef>
              <a:spcAft>
                <a:spcPts val="0"/>
              </a:spcAft>
            </a:pPr>
            <a:r>
              <a:rPr sz="105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11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10737173" y="8904751"/>
            <a:ext cx="138739" cy="162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83"/>
              </a:lnSpc>
              <a:spcBef>
                <a:spcPts val="0"/>
              </a:spcBef>
              <a:spcAft>
                <a:spcPts val="0"/>
              </a:spcAft>
            </a:pPr>
            <a:r>
              <a:rPr sz="135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1028800" y="8899630"/>
            <a:ext cx="156251" cy="169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34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11310300" y="8900810"/>
            <a:ext cx="155681" cy="167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23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3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11588762" y="8896260"/>
            <a:ext cx="165926" cy="17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8"/>
              </a:lnSpc>
              <a:spcBef>
                <a:spcPts val="0"/>
              </a:spcBef>
              <a:spcAft>
                <a:spcPts val="0"/>
              </a:spcAft>
            </a:pPr>
            <a:r>
              <a:rPr sz="145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11872287" y="8899575"/>
            <a:ext cx="156277" cy="1695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2151762" y="8900810"/>
            <a:ext cx="155681" cy="167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23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6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2423137" y="8898377"/>
            <a:ext cx="156856" cy="171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47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7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12713750" y="8900810"/>
            <a:ext cx="155681" cy="167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23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8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12990187" y="8900810"/>
            <a:ext cx="155681" cy="167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23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9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13267637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10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13830636" y="8922808"/>
            <a:ext cx="176300" cy="140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03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12</a:t>
            </a:r>
          </a:p>
        </p:txBody>
      </p:sp>
      <p:sp>
        <p:nvSpPr>
          <p:cNvPr id="110" name="object 110"/>
          <p:cNvSpPr txBox="1"/>
          <p:nvPr/>
        </p:nvSpPr>
        <p:spPr>
          <a:xfrm>
            <a:off x="14111125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13</a:t>
            </a:r>
          </a:p>
        </p:txBody>
      </p:sp>
      <p:sp>
        <p:nvSpPr>
          <p:cNvPr id="111" name="object 111"/>
          <p:cNvSpPr txBox="1"/>
          <p:nvPr/>
        </p:nvSpPr>
        <p:spPr>
          <a:xfrm>
            <a:off x="14379462" y="8919774"/>
            <a:ext cx="185244" cy="143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3"/>
              </a:lnSpc>
              <a:spcBef>
                <a:spcPts val="0"/>
              </a:spcBef>
              <a:spcAft>
                <a:spcPts val="0"/>
              </a:spcAft>
            </a:pPr>
            <a:r>
              <a:rPr sz="115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14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14660961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15</a:t>
            </a:r>
          </a:p>
        </p:txBody>
      </p:sp>
      <p:sp>
        <p:nvSpPr>
          <p:cNvPr id="113" name="object 113"/>
          <p:cNvSpPr txBox="1"/>
          <p:nvPr/>
        </p:nvSpPr>
        <p:spPr>
          <a:xfrm>
            <a:off x="14931324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16</a:t>
            </a:r>
          </a:p>
        </p:txBody>
      </p:sp>
      <p:sp>
        <p:nvSpPr>
          <p:cNvPr id="114" name="object 114"/>
          <p:cNvSpPr txBox="1"/>
          <p:nvPr/>
        </p:nvSpPr>
        <p:spPr>
          <a:xfrm>
            <a:off x="15212823" y="8922808"/>
            <a:ext cx="176300" cy="140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03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17</a:t>
            </a:r>
          </a:p>
        </p:txBody>
      </p:sp>
      <p:sp>
        <p:nvSpPr>
          <p:cNvPr id="115" name="object 115"/>
          <p:cNvSpPr txBox="1"/>
          <p:nvPr/>
        </p:nvSpPr>
        <p:spPr>
          <a:xfrm>
            <a:off x="15494324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18</a:t>
            </a:r>
          </a:p>
        </p:txBody>
      </p:sp>
      <p:sp>
        <p:nvSpPr>
          <p:cNvPr id="116" name="object 116"/>
          <p:cNvSpPr txBox="1"/>
          <p:nvPr/>
        </p:nvSpPr>
        <p:spPr>
          <a:xfrm>
            <a:off x="15775825" y="8923255"/>
            <a:ext cx="175930" cy="139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9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19</a:t>
            </a:r>
          </a:p>
        </p:txBody>
      </p:sp>
      <p:sp>
        <p:nvSpPr>
          <p:cNvPr id="117" name="object 117"/>
          <p:cNvSpPr txBox="1"/>
          <p:nvPr/>
        </p:nvSpPr>
        <p:spPr>
          <a:xfrm>
            <a:off x="16066438" y="8922808"/>
            <a:ext cx="176300" cy="140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03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21</a:t>
            </a:r>
          </a:p>
        </p:txBody>
      </p:sp>
      <p:sp>
        <p:nvSpPr>
          <p:cNvPr id="118" name="object 118"/>
          <p:cNvSpPr txBox="1"/>
          <p:nvPr/>
        </p:nvSpPr>
        <p:spPr>
          <a:xfrm>
            <a:off x="16347939" y="8916603"/>
            <a:ext cx="194836" cy="1479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65"/>
              </a:lnSpc>
              <a:spcBef>
                <a:spcPts val="0"/>
              </a:spcBef>
              <a:spcAft>
                <a:spcPts val="0"/>
              </a:spcAft>
            </a:pPr>
            <a:r>
              <a:rPr sz="12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22</a:t>
            </a:r>
          </a:p>
        </p:txBody>
      </p:sp>
      <p:sp>
        <p:nvSpPr>
          <p:cNvPr id="119" name="object 119"/>
          <p:cNvSpPr txBox="1"/>
          <p:nvPr/>
        </p:nvSpPr>
        <p:spPr>
          <a:xfrm>
            <a:off x="10622751" y="9056250"/>
            <a:ext cx="6001963" cy="17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68"/>
              </a:lnSpc>
              <a:spcBef>
                <a:spcPts val="0"/>
              </a:spcBef>
              <a:spcAft>
                <a:spcPts val="0"/>
              </a:spcAft>
            </a:pP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1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74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54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1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74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8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66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30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spc="42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  <a:r>
              <a:rPr sz="1350" i="1" spc="19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1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23</a:t>
            </a:r>
            <a:r>
              <a:rPr sz="1450" i="1" spc="-78" dirty="0">
                <a:solidFill>
                  <a:srgbClr val="000000"/>
                </a:solidFill>
                <a:latin typeface="GPBUSF+ISOCPEUR Italic"/>
                <a:cs typeface="GPBUSF+ISOCPEUR Italic"/>
              </a:rPr>
              <a:t>4</a:t>
            </a:r>
            <a:r>
              <a:rPr sz="1400" i="1" dirty="0">
                <a:solidFill>
                  <a:srgbClr val="000000"/>
                </a:solidFill>
                <a:latin typeface="GPBUSF+ISOCPEUR Italic"/>
                <a:cs typeface="GPBUSF+ISOCPEUR Italic"/>
              </a:rPr>
              <a:t>5</a:t>
            </a:r>
          </a:p>
        </p:txBody>
      </p:sp>
      <p:sp>
        <p:nvSpPr>
          <p:cNvPr id="120" name="object 120"/>
          <p:cNvSpPr txBox="1"/>
          <p:nvPr/>
        </p:nvSpPr>
        <p:spPr>
          <a:xfrm>
            <a:off x="4786178" y="908792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1" name="object 121"/>
          <p:cNvSpPr txBox="1"/>
          <p:nvPr/>
        </p:nvSpPr>
        <p:spPr>
          <a:xfrm>
            <a:off x="5189189" y="908792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6209880" y="91122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5016036" y="928943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4" name="object 124"/>
          <p:cNvSpPr txBox="1"/>
          <p:nvPr/>
        </p:nvSpPr>
        <p:spPr>
          <a:xfrm>
            <a:off x="4894525" y="947169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5" name="object 125"/>
          <p:cNvSpPr txBox="1"/>
          <p:nvPr/>
        </p:nvSpPr>
        <p:spPr>
          <a:xfrm>
            <a:off x="6305064" y="947169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6310127" y="966003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9500800" y="965700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8" name="object 128"/>
          <p:cNvSpPr txBox="1"/>
          <p:nvPr/>
        </p:nvSpPr>
        <p:spPr>
          <a:xfrm>
            <a:off x="4822631" y="979471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29" name="object 129"/>
          <p:cNvSpPr txBox="1"/>
          <p:nvPr/>
        </p:nvSpPr>
        <p:spPr>
          <a:xfrm>
            <a:off x="5008948" y="9794713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0" name="object 130"/>
          <p:cNvSpPr txBox="1"/>
          <p:nvPr/>
        </p:nvSpPr>
        <p:spPr>
          <a:xfrm>
            <a:off x="5505117" y="9781446"/>
            <a:ext cx="135083" cy="132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4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LEBIIS+ISOCPEUR"/>
                <a:cs typeface="LEBIIS+ISOCPEUR"/>
              </a:rPr>
              <a:t>²</a:t>
            </a:r>
          </a:p>
        </p:txBody>
      </p:sp>
      <p:sp>
        <p:nvSpPr>
          <p:cNvPr id="131" name="object 131"/>
          <p:cNvSpPr txBox="1"/>
          <p:nvPr/>
        </p:nvSpPr>
        <p:spPr>
          <a:xfrm>
            <a:off x="4936041" y="9875617"/>
            <a:ext cx="118171" cy="132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4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LEBIIS+ISOCPEUR"/>
                <a:cs typeface="LEBIIS+ISOCPEUR"/>
              </a:rPr>
              <a:t>і</a:t>
            </a:r>
          </a:p>
        </p:txBody>
      </p:sp>
      <p:sp>
        <p:nvSpPr>
          <p:cNvPr id="132" name="object 132"/>
          <p:cNvSpPr txBox="1"/>
          <p:nvPr/>
        </p:nvSpPr>
        <p:spPr>
          <a:xfrm>
            <a:off x="5127421" y="9875617"/>
            <a:ext cx="140721" cy="132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4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000000"/>
                </a:solidFill>
                <a:latin typeface="LEBIIS+ISOCPEUR"/>
                <a:cs typeface="LEBIIS+ISOCPEUR"/>
              </a:rPr>
              <a:t>є</a:t>
            </a:r>
          </a:p>
        </p:txBody>
      </p:sp>
      <p:sp>
        <p:nvSpPr>
          <p:cNvPr id="133" name="object 133"/>
          <p:cNvSpPr txBox="1"/>
          <p:nvPr/>
        </p:nvSpPr>
        <p:spPr>
          <a:xfrm>
            <a:off x="4915790" y="1002862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4" name="object 134"/>
          <p:cNvSpPr txBox="1"/>
          <p:nvPr/>
        </p:nvSpPr>
        <p:spPr>
          <a:xfrm>
            <a:off x="6311139" y="10028622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5" name="object 135"/>
          <p:cNvSpPr txBox="1"/>
          <p:nvPr/>
        </p:nvSpPr>
        <p:spPr>
          <a:xfrm>
            <a:off x="6316202" y="1021595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6" name="object 136"/>
          <p:cNvSpPr txBox="1"/>
          <p:nvPr/>
        </p:nvSpPr>
        <p:spPr>
          <a:xfrm>
            <a:off x="10899188" y="10233765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7" name="object 137"/>
          <p:cNvSpPr txBox="1"/>
          <p:nvPr/>
        </p:nvSpPr>
        <p:spPr>
          <a:xfrm>
            <a:off x="13058031" y="10233765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8" name="object 138"/>
          <p:cNvSpPr txBox="1"/>
          <p:nvPr/>
        </p:nvSpPr>
        <p:spPr>
          <a:xfrm>
            <a:off x="13994678" y="10233765"/>
            <a:ext cx="136252" cy="201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85"/>
              </a:lnSpc>
              <a:spcBef>
                <a:spcPts val="0"/>
              </a:spcBef>
              <a:spcAft>
                <a:spcPts val="0"/>
              </a:spcAft>
            </a:pPr>
            <a:r>
              <a:rPr sz="1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39" name="object 139"/>
          <p:cNvSpPr txBox="1"/>
          <p:nvPr/>
        </p:nvSpPr>
        <p:spPr>
          <a:xfrm>
            <a:off x="4560371" y="10414419"/>
            <a:ext cx="232846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950" spc="40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іє</a:t>
            </a:r>
          </a:p>
        </p:txBody>
      </p:sp>
      <p:sp>
        <p:nvSpPr>
          <p:cNvPr id="140" name="object 140"/>
          <p:cNvSpPr txBox="1"/>
          <p:nvPr/>
        </p:nvSpPr>
        <p:spPr>
          <a:xfrm>
            <a:off x="5030212" y="1041441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1" name="object 141"/>
          <p:cNvSpPr txBox="1"/>
          <p:nvPr/>
        </p:nvSpPr>
        <p:spPr>
          <a:xfrm>
            <a:off x="5564860" y="1041441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2" name="object 142"/>
          <p:cNvSpPr txBox="1"/>
          <p:nvPr/>
        </p:nvSpPr>
        <p:spPr>
          <a:xfrm>
            <a:off x="12489967" y="1050757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3" name="object 143"/>
          <p:cNvSpPr txBox="1"/>
          <p:nvPr/>
        </p:nvSpPr>
        <p:spPr>
          <a:xfrm>
            <a:off x="4597836" y="10598710"/>
            <a:ext cx="232846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950" spc="40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іє</a:t>
            </a:r>
          </a:p>
        </p:txBody>
      </p:sp>
      <p:sp>
        <p:nvSpPr>
          <p:cNvPr id="144" name="object 144"/>
          <p:cNvSpPr txBox="1"/>
          <p:nvPr/>
        </p:nvSpPr>
        <p:spPr>
          <a:xfrm>
            <a:off x="5010973" y="105987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5" name="object 145"/>
          <p:cNvSpPr txBox="1"/>
          <p:nvPr/>
        </p:nvSpPr>
        <p:spPr>
          <a:xfrm>
            <a:off x="5310700" y="105987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6" name="object 146"/>
          <p:cNvSpPr txBox="1"/>
          <p:nvPr/>
        </p:nvSpPr>
        <p:spPr>
          <a:xfrm>
            <a:off x="5519293" y="1059871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7" name="object 147"/>
          <p:cNvSpPr txBox="1"/>
          <p:nvPr/>
        </p:nvSpPr>
        <p:spPr>
          <a:xfrm>
            <a:off x="6152163" y="10609849"/>
            <a:ext cx="127484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</a:p>
        </p:txBody>
      </p:sp>
      <p:sp>
        <p:nvSpPr>
          <p:cNvPr id="148" name="object 148"/>
          <p:cNvSpPr txBox="1"/>
          <p:nvPr/>
        </p:nvSpPr>
        <p:spPr>
          <a:xfrm>
            <a:off x="4924903" y="107850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49" name="object 149"/>
          <p:cNvSpPr txBox="1"/>
          <p:nvPr/>
        </p:nvSpPr>
        <p:spPr>
          <a:xfrm>
            <a:off x="5383606" y="1078502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0" name="object 150"/>
          <p:cNvSpPr txBox="1"/>
          <p:nvPr/>
        </p:nvSpPr>
        <p:spPr>
          <a:xfrm>
            <a:off x="9661803" y="1103311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1" name="object 151"/>
          <p:cNvSpPr txBox="1"/>
          <p:nvPr/>
        </p:nvSpPr>
        <p:spPr>
          <a:xfrm>
            <a:off x="10120506" y="11033111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2" name="object 152"/>
          <p:cNvSpPr txBox="1"/>
          <p:nvPr/>
        </p:nvSpPr>
        <p:spPr>
          <a:xfrm>
            <a:off x="9913938" y="11168799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3" name="object 153"/>
          <p:cNvSpPr txBox="1"/>
          <p:nvPr/>
        </p:nvSpPr>
        <p:spPr>
          <a:xfrm>
            <a:off x="9830904" y="11714585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4" name="object 154"/>
          <p:cNvSpPr txBox="1"/>
          <p:nvPr/>
        </p:nvSpPr>
        <p:spPr>
          <a:xfrm>
            <a:off x="10006082" y="1183508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5" name="object 155"/>
          <p:cNvSpPr txBox="1"/>
          <p:nvPr/>
        </p:nvSpPr>
        <p:spPr>
          <a:xfrm>
            <a:off x="17655194" y="12543649"/>
            <a:ext cx="247727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  <a:r>
              <a:rPr sz="1500" spc="65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6" name="object 156"/>
          <p:cNvSpPr txBox="1"/>
          <p:nvPr/>
        </p:nvSpPr>
        <p:spPr>
          <a:xfrm>
            <a:off x="18072380" y="12543649"/>
            <a:ext cx="129253" cy="166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57" name="object 157"/>
          <p:cNvSpPr txBox="1"/>
          <p:nvPr/>
        </p:nvSpPr>
        <p:spPr>
          <a:xfrm>
            <a:off x="17059790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8" name="object 158"/>
          <p:cNvSpPr txBox="1"/>
          <p:nvPr/>
        </p:nvSpPr>
        <p:spPr>
          <a:xfrm>
            <a:off x="17628866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59" name="object 159"/>
          <p:cNvSpPr txBox="1"/>
          <p:nvPr/>
        </p:nvSpPr>
        <p:spPr>
          <a:xfrm>
            <a:off x="17927580" y="12784390"/>
            <a:ext cx="129011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0" name="object 160"/>
          <p:cNvSpPr txBox="1"/>
          <p:nvPr/>
        </p:nvSpPr>
        <p:spPr>
          <a:xfrm>
            <a:off x="15520651" y="12924024"/>
            <a:ext cx="117165" cy="105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29"/>
              </a:lnSpc>
              <a:spcBef>
                <a:spcPts val="0"/>
              </a:spcBef>
              <a:spcAft>
                <a:spcPts val="0"/>
              </a:spcAft>
            </a:pPr>
            <a:r>
              <a:rPr sz="8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1" name="object 161"/>
          <p:cNvSpPr txBox="1"/>
          <p:nvPr/>
        </p:nvSpPr>
        <p:spPr>
          <a:xfrm>
            <a:off x="15879108" y="12912479"/>
            <a:ext cx="185742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№</a:t>
            </a:r>
          </a:p>
        </p:txBody>
      </p:sp>
      <p:sp>
        <p:nvSpPr>
          <p:cNvPr id="162" name="object 162"/>
          <p:cNvSpPr txBox="1"/>
          <p:nvPr/>
        </p:nvSpPr>
        <p:spPr>
          <a:xfrm>
            <a:off x="16270980" y="1291551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3" name="object 163"/>
          <p:cNvSpPr txBox="1"/>
          <p:nvPr/>
        </p:nvSpPr>
        <p:spPr>
          <a:xfrm>
            <a:off x="18494630" y="12898813"/>
            <a:ext cx="213055" cy="135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7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  <a:r>
              <a:rPr sz="1200" spc="3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000000"/>
                </a:solidFill>
                <a:latin typeface="Times New Roman"/>
                <a:cs typeface="Times New Roman"/>
              </a:rPr>
              <a:t>і</a:t>
            </a:r>
          </a:p>
        </p:txBody>
      </p:sp>
      <p:sp>
        <p:nvSpPr>
          <p:cNvPr id="164" name="object 164"/>
          <p:cNvSpPr txBox="1"/>
          <p:nvPr/>
        </p:nvSpPr>
        <p:spPr>
          <a:xfrm>
            <a:off x="18522982" y="13029940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5" name="object 165"/>
          <p:cNvSpPr txBox="1"/>
          <p:nvPr/>
        </p:nvSpPr>
        <p:spPr>
          <a:xfrm>
            <a:off x="19270274" y="13023866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6" name="object 166"/>
          <p:cNvSpPr txBox="1"/>
          <p:nvPr/>
        </p:nvSpPr>
        <p:spPr>
          <a:xfrm>
            <a:off x="15415341" y="13364094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7" name="object 167"/>
          <p:cNvSpPr txBox="1"/>
          <p:nvPr/>
        </p:nvSpPr>
        <p:spPr>
          <a:xfrm>
            <a:off x="17500266" y="13376701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8" name="object 168"/>
          <p:cNvSpPr txBox="1"/>
          <p:nvPr/>
        </p:nvSpPr>
        <p:spPr>
          <a:xfrm>
            <a:off x="17912390" y="13376701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69" name="object 169"/>
          <p:cNvSpPr txBox="1"/>
          <p:nvPr/>
        </p:nvSpPr>
        <p:spPr>
          <a:xfrm>
            <a:off x="17008146" y="13459733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0" name="object 170"/>
          <p:cNvSpPr txBox="1"/>
          <p:nvPr/>
        </p:nvSpPr>
        <p:spPr>
          <a:xfrm>
            <a:off x="17519506" y="13459733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1" name="object 171"/>
          <p:cNvSpPr txBox="1"/>
          <p:nvPr/>
        </p:nvSpPr>
        <p:spPr>
          <a:xfrm>
            <a:off x="18955358" y="13474467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2" name="object 172"/>
          <p:cNvSpPr txBox="1"/>
          <p:nvPr/>
        </p:nvSpPr>
        <p:spPr>
          <a:xfrm>
            <a:off x="17267370" y="13542766"/>
            <a:ext cx="120513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ї</a:t>
            </a:r>
          </a:p>
        </p:txBody>
      </p:sp>
      <p:sp>
        <p:nvSpPr>
          <p:cNvPr id="173" name="object 173"/>
          <p:cNvSpPr txBox="1"/>
          <p:nvPr/>
        </p:nvSpPr>
        <p:spPr>
          <a:xfrm>
            <a:off x="17856698" y="13542766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4" name="object 174"/>
          <p:cNvSpPr txBox="1"/>
          <p:nvPr/>
        </p:nvSpPr>
        <p:spPr>
          <a:xfrm>
            <a:off x="17971120" y="13542766"/>
            <a:ext cx="116656" cy="10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09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5" name="object 175"/>
          <p:cNvSpPr txBox="1"/>
          <p:nvPr/>
        </p:nvSpPr>
        <p:spPr>
          <a:xfrm>
            <a:off x="19030292" y="13568638"/>
            <a:ext cx="118755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і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15958090" y="13594967"/>
            <a:ext cx="185243" cy="11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2"/>
              </a:lnSpc>
              <a:spcBef>
                <a:spcPts val="0"/>
              </a:spcBef>
              <a:spcAft>
                <a:spcPts val="0"/>
              </a:spcAft>
            </a:pPr>
            <a:r>
              <a:rPr sz="950" dirty="0">
                <a:solidFill>
                  <a:srgbClr val="000000"/>
                </a:solidFill>
                <a:latin typeface="Arial"/>
                <a:cs typeface="Arial"/>
              </a:rPr>
              <a:t>еє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2060</Words>
  <Application>Microsoft Office PowerPoint</Application>
  <PresentationFormat>Произвольный</PresentationFormat>
  <Paragraphs>1892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LEBIIS+ISOCPEUR</vt:lpstr>
      <vt:lpstr>GPBUSF+ISOCPEUR Italic</vt:lpstr>
      <vt:lpstr>Times New Roman</vt:lpstr>
      <vt:lpstr>FWUPOP+Symbol</vt:lpstr>
      <vt:lpstr>KISJLW+ISOCPEUR</vt:lpstr>
      <vt:lpstr>Tahoma</vt:lpstr>
      <vt:lpstr>Calibri</vt:lpstr>
      <vt:lpstr>Theme Office</vt:lpstr>
      <vt:lpstr>Міністерство освіти і науки України КИЇВСЬКИЙ НАЦІОНАЛЬНИЙ УНІВЕРСИТЕТ БУДІВНИЦТВА І АРХІТЕКТУРИ Кафедра будівельних технологій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LEGION</cp:lastModifiedBy>
  <cp:revision>3</cp:revision>
  <dcterms:modified xsi:type="dcterms:W3CDTF">2024-06-17T11:14:35Z</dcterms:modified>
</cp:coreProperties>
</file>