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20116800" cy="14209713"/>
  <p:notesSz cx="20116800" cy="14209713"/>
  <p:embeddedFontLst>
    <p:embeddedFont>
      <p:font typeface="LEBIIS+ISOCPEUR" panose="020B0604020202020204" charset="0"/>
      <p:regular r:id="rId9"/>
    </p:embeddedFont>
    <p:embeddedFont>
      <p:font typeface="GPBUSF+ISOCPEUR Italic" panose="020B0604020202020204" charset="0"/>
      <p:regular r:id="rId10"/>
    </p:embeddedFont>
    <p:embeddedFont>
      <p:font typeface="FWUPOP+Symbol" panose="05000000000000000000" charset="2"/>
      <p:regular r:id="rId11"/>
    </p:embeddedFont>
    <p:embeddedFont>
      <p:font typeface="KISJLW+ISOCPEUR" panose="020B0604020202020204" charset="0"/>
      <p:regular r:id="rId12"/>
    </p:embeddedFont>
    <p:embeddedFont>
      <p:font typeface="Tahoma" panose="020B0604030504040204" pitchFamily="34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1291" y="6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352" y="873302"/>
            <a:ext cx="18794088" cy="2215991"/>
          </a:xfrm>
        </p:spPr>
        <p:txBody>
          <a:bodyPr/>
          <a:lstStyle/>
          <a:p>
            <a:pPr algn="ctr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освіти і науки України</a:t>
            </a:r>
            <a:b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КИЇВСЬКИЙ НАЦІОНАЛЬНИЙ УНІВЕРСИТЕТ БУДІВНИЦТВА І АРХІТЕКТУРИ</a:t>
            </a:r>
            <a:b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будівельних технологій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5352" y="4305019"/>
            <a:ext cx="18794088" cy="2215991"/>
          </a:xfrm>
        </p:spPr>
        <p:txBody>
          <a:bodyPr/>
          <a:lstStyle/>
          <a:p>
            <a:pPr algn="ctr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 РОБОТА</a:t>
            </a:r>
          </a:p>
          <a:p>
            <a:pPr algn="ctr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здобувача ступеня вищої освіти «бакалавр»</a:t>
            </a:r>
          </a:p>
          <a:p>
            <a:pPr algn="ctr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</a:t>
            </a:r>
          </a:p>
          <a:p>
            <a:pPr algn="ctr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 індивідуального житлового будинку в </a:t>
            </a:r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м.Чернігів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13226752" y="8328992"/>
            <a:ext cx="6696744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uk-UA" sz="36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курс, група ПЦБ-20-4</a:t>
            </a:r>
          </a:p>
          <a:p>
            <a:pPr algn="ctr"/>
            <a:r>
              <a:rPr lang="uk-UA" sz="36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Здобувач: </a:t>
            </a:r>
            <a:r>
              <a:rPr lang="uk-UA" sz="3600" kern="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Сивопляс</a:t>
            </a:r>
            <a:r>
              <a:rPr lang="uk-UA" sz="36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О.С.</a:t>
            </a:r>
          </a:p>
          <a:p>
            <a:pPr algn="ctr"/>
            <a:r>
              <a:rPr lang="uk-UA" sz="36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uk-UA" sz="36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Черненко </a:t>
            </a:r>
            <a:r>
              <a:rPr lang="uk-UA" sz="36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В.</a:t>
            </a:r>
          </a:p>
          <a:p>
            <a:pPr algn="ctr"/>
            <a:r>
              <a:rPr lang="uk-UA" sz="36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Рецензент: </a:t>
            </a:r>
            <a:r>
              <a:rPr lang="uk-UA" sz="3600" kern="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Клис</a:t>
            </a:r>
            <a:r>
              <a:rPr lang="uk-UA" sz="36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  <a:endParaRPr lang="en-US" sz="36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6962056" y="12360602"/>
            <a:ext cx="669674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6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 2024</a:t>
            </a:r>
            <a:endParaRPr lang="en-US" sz="36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74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584939" y="411449"/>
            <a:ext cx="18950970" cy="13401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851597" y="808748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437045" y="1236062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65932" y="1550498"/>
            <a:ext cx="21846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Ж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522504" y="1543740"/>
            <a:ext cx="207604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O-2л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958930" y="1543740"/>
            <a:ext cx="205266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O-2п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671795" y="1543740"/>
            <a:ext cx="175117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O-3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742809" y="1685977"/>
            <a:ext cx="2703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-0.050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186325" y="1766510"/>
            <a:ext cx="169506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Д-3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622311" y="1795096"/>
            <a:ext cx="13396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9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451011" y="1854066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+9.525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890647" y="1906482"/>
            <a:ext cx="215714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0" dirty="0">
                <a:solidFill>
                  <a:srgbClr val="000000"/>
                </a:solidFill>
                <a:latin typeface="Times New Roman"/>
                <a:cs typeface="Times New Roman"/>
              </a:rPr>
              <a:t>6.02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926928" y="1926973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+9.115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2117335" y="1998393"/>
            <a:ext cx="209316" cy="448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O-1л</a:t>
            </a:r>
          </a:p>
          <a:p>
            <a:pPr marL="4050" marR="0">
              <a:lnSpc>
                <a:spcPts val="489"/>
              </a:lnSpc>
              <a:spcBef>
                <a:spcPts val="2398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O-1п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4177956" y="2005152"/>
            <a:ext cx="21846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Ж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6238578" y="2009531"/>
            <a:ext cx="175117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O-8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680067" y="2009531"/>
            <a:ext cx="175117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O-9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7369642" y="2009531"/>
            <a:ext cx="206080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O-10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1837860" y="2023942"/>
            <a:ext cx="13396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481121" y="2106411"/>
            <a:ext cx="190485" cy="918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5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</a:p>
          <a:p>
            <a:pPr marL="0" marR="0">
              <a:lnSpc>
                <a:spcPts val="1140"/>
              </a:lnSpc>
              <a:spcBef>
                <a:spcPts val="1859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</a:p>
          <a:p>
            <a:pPr marL="6075" marR="0">
              <a:lnSpc>
                <a:spcPts val="1140"/>
              </a:lnSpc>
              <a:spcBef>
                <a:spcPts val="1801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5898002" y="2128478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+7.970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340810" y="2139143"/>
            <a:ext cx="207604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O-1л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810653" y="2139143"/>
            <a:ext cx="205266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O-1п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828707" y="2149743"/>
            <a:ext cx="435759" cy="21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9863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+8.805</a:t>
            </a:r>
          </a:p>
          <a:p>
            <a:pPr marL="0" marR="0">
              <a:lnSpc>
                <a:spcPts val="544"/>
              </a:lnSpc>
              <a:spcBef>
                <a:spcPts val="478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+7.415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5458538" y="2208473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+8.470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6702345" y="2302404"/>
            <a:ext cx="166662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2" dirty="0">
                <a:solidFill>
                  <a:srgbClr val="000000"/>
                </a:solidFill>
                <a:latin typeface="Times New Roman"/>
                <a:cs typeface="Times New Roman"/>
              </a:rPr>
              <a:t>17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7595450" y="2302404"/>
            <a:ext cx="166663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2" dirty="0">
                <a:solidFill>
                  <a:srgbClr val="000000"/>
                </a:solidFill>
                <a:latin typeface="Times New Roman"/>
                <a:cs typeface="Times New Roman"/>
              </a:rPr>
              <a:t>18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0614649" y="2341896"/>
            <a:ext cx="13396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9053235" y="2400392"/>
            <a:ext cx="207604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O-1л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9671927" y="2416055"/>
            <a:ext cx="283738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±0.000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820606" y="2461620"/>
            <a:ext cx="285913" cy="1896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+6.370</a:t>
            </a:r>
          </a:p>
          <a:p>
            <a:pPr marL="0" marR="0">
              <a:lnSpc>
                <a:spcPts val="544"/>
              </a:lnSpc>
              <a:spcBef>
                <a:spcPts val="205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+5.835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6367178" y="2464658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+3.370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7271420" y="2464658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+3.370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5545621" y="2479847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+6.270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2672901" y="2532502"/>
            <a:ext cx="287922" cy="3121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25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+5.695</a:t>
            </a:r>
          </a:p>
          <a:p>
            <a:pPr marL="0" marR="0">
              <a:lnSpc>
                <a:spcPts val="544"/>
              </a:lnSpc>
              <a:spcBef>
                <a:spcPts val="1169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+5.400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6127861" y="2547691"/>
            <a:ext cx="326399" cy="3111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503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+5.610</a:t>
            </a:r>
          </a:p>
          <a:p>
            <a:pPr marL="0" marR="0">
              <a:lnSpc>
                <a:spcPts val="544"/>
              </a:lnSpc>
              <a:spcBef>
                <a:spcPts val="1211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+5.335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4187069" y="2562076"/>
            <a:ext cx="190485" cy="918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8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</a:p>
          <a:p>
            <a:pPr marL="0" marR="0">
              <a:lnSpc>
                <a:spcPts val="1140"/>
              </a:lnSpc>
              <a:spcBef>
                <a:spcPts val="1859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</a:p>
          <a:p>
            <a:pPr marL="6076" marR="0">
              <a:lnSpc>
                <a:spcPts val="1140"/>
              </a:lnSpc>
              <a:spcBef>
                <a:spcPts val="1801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5037645" y="2579620"/>
            <a:ext cx="175117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O-5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5520651" y="2579620"/>
            <a:ext cx="175117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O-6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6745541" y="2677303"/>
            <a:ext cx="288934" cy="312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8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+5.155</a:t>
            </a:r>
          </a:p>
          <a:p>
            <a:pPr marL="0" marR="0">
              <a:lnSpc>
                <a:spcPts val="544"/>
              </a:lnSpc>
              <a:spcBef>
                <a:spcPts val="1169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+4.880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9834955" y="2687189"/>
            <a:ext cx="13396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9196010" y="2745920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23.35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10434408" y="2759322"/>
            <a:ext cx="283738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±0.000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10165060" y="2773025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11042976" y="2795537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38.11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11934056" y="2808700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35.26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16733735" y="2818826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27.70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14757158" y="2875296"/>
            <a:ext cx="207604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O-4л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17685570" y="2895783"/>
            <a:ext cx="248417" cy="4480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25.11</a:t>
            </a:r>
          </a:p>
          <a:p>
            <a:pPr marL="11139" marR="0">
              <a:lnSpc>
                <a:spcPts val="570"/>
              </a:lnSpc>
              <a:spcBef>
                <a:spcPts val="2138"/>
              </a:spcBef>
              <a:spcAft>
                <a:spcPts val="0"/>
              </a:spcAft>
            </a:pPr>
            <a:r>
              <a:rPr sz="800" spc="-10" dirty="0">
                <a:solidFill>
                  <a:srgbClr val="000000"/>
                </a:solidFill>
                <a:latin typeface="Times New Roman"/>
                <a:cs typeface="Times New Roman"/>
              </a:rPr>
              <a:t>8.71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15299906" y="2939563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+3.370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2646574" y="2982093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+3.435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5115270" y="2981080"/>
            <a:ext cx="291971" cy="394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75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+3.435</a:t>
            </a:r>
          </a:p>
          <a:p>
            <a:pPr marL="0" marR="0">
              <a:lnSpc>
                <a:spcPts val="544"/>
              </a:lnSpc>
              <a:spcBef>
                <a:spcPts val="1865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+1.750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11038925" y="2998055"/>
            <a:ext cx="13396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16728672" y="3022122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17153960" y="3029211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10811092" y="3056551"/>
            <a:ext cx="113245" cy="6312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  <a:p>
            <a:pPr marL="0" marR="0">
              <a:lnSpc>
                <a:spcPts val="489"/>
              </a:lnSpc>
              <a:spcBef>
                <a:spcPts val="3841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15597608" y="3068935"/>
            <a:ext cx="263604" cy="2901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2" dirty="0">
                <a:solidFill>
                  <a:srgbClr val="000000"/>
                </a:solidFill>
                <a:latin typeface="Times New Roman"/>
                <a:cs typeface="Times New Roman"/>
              </a:rPr>
              <a:t>16</a:t>
            </a:r>
          </a:p>
          <a:p>
            <a:pPr marL="15189" marR="0">
              <a:lnSpc>
                <a:spcPts val="570"/>
              </a:lnSpc>
              <a:spcBef>
                <a:spcPts val="894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23.35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4911739" y="3072213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+2.970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4877311" y="3167396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+2.435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6613904" y="3159296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+2.430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8239112" y="3155589"/>
            <a:ext cx="152880" cy="129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6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12705649" y="3155589"/>
            <a:ext cx="152880" cy="129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6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17082066" y="3175258"/>
            <a:ext cx="166662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2" dirty="0">
                <a:solidFill>
                  <a:srgbClr val="000000"/>
                </a:solidFill>
                <a:latin typeface="Times New Roman"/>
                <a:cs typeface="Times New Roman"/>
              </a:rPr>
              <a:t>19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9466372" y="3181099"/>
            <a:ext cx="205266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O-1п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10458710" y="3200573"/>
            <a:ext cx="13396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4339626" y="3221063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+2.160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15881133" y="3227678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69" name="object 69"/>
          <p:cNvSpPr txBox="1"/>
          <p:nvPr/>
        </p:nvSpPr>
        <p:spPr>
          <a:xfrm>
            <a:off x="11330552" y="3238038"/>
            <a:ext cx="215714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0" dirty="0">
                <a:solidFill>
                  <a:srgbClr val="000000"/>
                </a:solidFill>
                <a:latin typeface="Times New Roman"/>
                <a:cs typeface="Times New Roman"/>
              </a:rPr>
              <a:t>8.71</a:t>
            </a:r>
          </a:p>
        </p:txBody>
      </p:sp>
      <p:sp>
        <p:nvSpPr>
          <p:cNvPr id="70" name="object 70"/>
          <p:cNvSpPr txBox="1"/>
          <p:nvPr/>
        </p:nvSpPr>
        <p:spPr>
          <a:xfrm>
            <a:off x="16656779" y="3369441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17192438" y="3360328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72" name="object 72"/>
          <p:cNvSpPr txBox="1"/>
          <p:nvPr/>
        </p:nvSpPr>
        <p:spPr>
          <a:xfrm>
            <a:off x="6611879" y="3394217"/>
            <a:ext cx="287921" cy="192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+2.050</a:t>
            </a:r>
          </a:p>
          <a:p>
            <a:pPr marL="2025" marR="0">
              <a:lnSpc>
                <a:spcPts val="544"/>
              </a:lnSpc>
              <a:spcBef>
                <a:spcPts val="279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+0.550</a:t>
            </a:r>
          </a:p>
        </p:txBody>
      </p:sp>
      <p:sp>
        <p:nvSpPr>
          <p:cNvPr id="73" name="object 73"/>
          <p:cNvSpPr txBox="1"/>
          <p:nvPr/>
        </p:nvSpPr>
        <p:spPr>
          <a:xfrm>
            <a:off x="8484160" y="3408602"/>
            <a:ext cx="188505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74" name="object 74"/>
          <p:cNvSpPr txBox="1"/>
          <p:nvPr/>
        </p:nvSpPr>
        <p:spPr>
          <a:xfrm>
            <a:off x="16277056" y="3506375"/>
            <a:ext cx="166662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2" dirty="0">
                <a:solidFill>
                  <a:srgbClr val="000000"/>
                </a:solidFill>
                <a:latin typeface="Times New Roman"/>
                <a:cs typeface="Times New Roman"/>
              </a:rPr>
              <a:t>15</a:t>
            </a:r>
          </a:p>
        </p:txBody>
      </p:sp>
      <p:sp>
        <p:nvSpPr>
          <p:cNvPr id="75" name="object 75"/>
          <p:cNvSpPr txBox="1"/>
          <p:nvPr/>
        </p:nvSpPr>
        <p:spPr>
          <a:xfrm>
            <a:off x="10418207" y="3541042"/>
            <a:ext cx="283738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±0.000</a:t>
            </a:r>
          </a:p>
        </p:txBody>
      </p:sp>
      <p:sp>
        <p:nvSpPr>
          <p:cNvPr id="76" name="object 76"/>
          <p:cNvSpPr txBox="1"/>
          <p:nvPr/>
        </p:nvSpPr>
        <p:spPr>
          <a:xfrm>
            <a:off x="11314350" y="3585597"/>
            <a:ext cx="2703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-0.450</a:t>
            </a:r>
          </a:p>
        </p:txBody>
      </p:sp>
      <p:sp>
        <p:nvSpPr>
          <p:cNvPr id="77" name="object 77"/>
          <p:cNvSpPr txBox="1"/>
          <p:nvPr/>
        </p:nvSpPr>
        <p:spPr>
          <a:xfrm>
            <a:off x="4350764" y="3598760"/>
            <a:ext cx="2703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-0.050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10144808" y="3603349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79" name="object 79"/>
          <p:cNvSpPr txBox="1"/>
          <p:nvPr/>
        </p:nvSpPr>
        <p:spPr>
          <a:xfrm>
            <a:off x="13945060" y="3605180"/>
            <a:ext cx="152880" cy="129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6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80" name="object 80"/>
          <p:cNvSpPr txBox="1"/>
          <p:nvPr/>
        </p:nvSpPr>
        <p:spPr>
          <a:xfrm>
            <a:off x="18411598" y="3605180"/>
            <a:ext cx="152880" cy="129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6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81" name="object 81"/>
          <p:cNvSpPr txBox="1"/>
          <p:nvPr/>
        </p:nvSpPr>
        <p:spPr>
          <a:xfrm>
            <a:off x="9070449" y="3622589"/>
            <a:ext cx="169506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Д-2</a:t>
            </a:r>
          </a:p>
        </p:txBody>
      </p:sp>
      <p:sp>
        <p:nvSpPr>
          <p:cNvPr id="82" name="object 82"/>
          <p:cNvSpPr txBox="1"/>
          <p:nvPr/>
        </p:nvSpPr>
        <p:spPr>
          <a:xfrm>
            <a:off x="15181433" y="3621576"/>
            <a:ext cx="205266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O-4п</a:t>
            </a:r>
          </a:p>
        </p:txBody>
      </p:sp>
      <p:sp>
        <p:nvSpPr>
          <p:cNvPr id="83" name="object 83"/>
          <p:cNvSpPr txBox="1"/>
          <p:nvPr/>
        </p:nvSpPr>
        <p:spPr>
          <a:xfrm>
            <a:off x="16542355" y="3634974"/>
            <a:ext cx="215714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0" dirty="0">
                <a:solidFill>
                  <a:srgbClr val="000000"/>
                </a:solidFill>
                <a:latin typeface="Times New Roman"/>
                <a:cs typeface="Times New Roman"/>
              </a:rPr>
              <a:t>5.99</a:t>
            </a:r>
          </a:p>
        </p:txBody>
      </p:sp>
      <p:sp>
        <p:nvSpPr>
          <p:cNvPr id="84" name="object 84"/>
          <p:cNvSpPr txBox="1"/>
          <p:nvPr/>
        </p:nvSpPr>
        <p:spPr>
          <a:xfrm>
            <a:off x="17197500" y="3639024"/>
            <a:ext cx="215714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0" dirty="0">
                <a:solidFill>
                  <a:srgbClr val="000000"/>
                </a:solidFill>
                <a:latin typeface="Times New Roman"/>
                <a:cs typeface="Times New Roman"/>
              </a:rPr>
              <a:t>6.16</a:t>
            </a:r>
          </a:p>
        </p:txBody>
      </p:sp>
      <p:sp>
        <p:nvSpPr>
          <p:cNvPr id="85" name="object 85"/>
          <p:cNvSpPr txBox="1"/>
          <p:nvPr/>
        </p:nvSpPr>
        <p:spPr>
          <a:xfrm>
            <a:off x="2757959" y="3707108"/>
            <a:ext cx="2703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-0.650</a:t>
            </a:r>
          </a:p>
        </p:txBody>
      </p:sp>
      <p:sp>
        <p:nvSpPr>
          <p:cNvPr id="86" name="object 86"/>
          <p:cNvSpPr txBox="1"/>
          <p:nvPr/>
        </p:nvSpPr>
        <p:spPr>
          <a:xfrm>
            <a:off x="6615929" y="3705082"/>
            <a:ext cx="2703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-0.650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10319986" y="3710918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14.54</a:t>
            </a:r>
          </a:p>
        </p:txBody>
      </p:sp>
      <p:sp>
        <p:nvSpPr>
          <p:cNvPr id="88" name="object 88"/>
          <p:cNvSpPr txBox="1"/>
          <p:nvPr/>
        </p:nvSpPr>
        <p:spPr>
          <a:xfrm>
            <a:off x="9775212" y="3727119"/>
            <a:ext cx="13396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8</a:t>
            </a:r>
          </a:p>
        </p:txBody>
      </p:sp>
      <p:sp>
        <p:nvSpPr>
          <p:cNvPr id="89" name="object 89"/>
          <p:cNvSpPr txBox="1"/>
          <p:nvPr/>
        </p:nvSpPr>
        <p:spPr>
          <a:xfrm>
            <a:off x="11529020" y="3722057"/>
            <a:ext cx="13396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90" name="object 90"/>
          <p:cNvSpPr txBox="1"/>
          <p:nvPr/>
        </p:nvSpPr>
        <p:spPr>
          <a:xfrm>
            <a:off x="16202124" y="3779001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+3.370</a:t>
            </a:r>
          </a:p>
        </p:txBody>
      </p:sp>
      <p:sp>
        <p:nvSpPr>
          <p:cNvPr id="91" name="object 91"/>
          <p:cNvSpPr txBox="1"/>
          <p:nvPr/>
        </p:nvSpPr>
        <p:spPr>
          <a:xfrm>
            <a:off x="16706394" y="3781800"/>
            <a:ext cx="166662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2" dirty="0">
                <a:solidFill>
                  <a:srgbClr val="000000"/>
                </a:solidFill>
                <a:latin typeface="Times New Roman"/>
                <a:cs typeface="Times New Roman"/>
              </a:rPr>
              <a:t>13</a:t>
            </a:r>
          </a:p>
        </p:txBody>
      </p:sp>
      <p:sp>
        <p:nvSpPr>
          <p:cNvPr id="92" name="object 92"/>
          <p:cNvSpPr txBox="1"/>
          <p:nvPr/>
        </p:nvSpPr>
        <p:spPr>
          <a:xfrm>
            <a:off x="17154974" y="3781800"/>
            <a:ext cx="166662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2" dirty="0">
                <a:solidFill>
                  <a:srgbClr val="000000"/>
                </a:solidFill>
                <a:latin typeface="Times New Roman"/>
                <a:cs typeface="Times New Roman"/>
              </a:rPr>
              <a:t>14</a:t>
            </a:r>
          </a:p>
        </p:txBody>
      </p:sp>
      <p:sp>
        <p:nvSpPr>
          <p:cNvPr id="93" name="object 93"/>
          <p:cNvSpPr txBox="1"/>
          <p:nvPr/>
        </p:nvSpPr>
        <p:spPr>
          <a:xfrm>
            <a:off x="9042096" y="3871686"/>
            <a:ext cx="207604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O-1л</a:t>
            </a:r>
          </a:p>
        </p:txBody>
      </p:sp>
      <p:sp>
        <p:nvSpPr>
          <p:cNvPr id="94" name="object 94"/>
          <p:cNvSpPr txBox="1"/>
          <p:nvPr/>
        </p:nvSpPr>
        <p:spPr>
          <a:xfrm>
            <a:off x="10486051" y="3864598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95" name="object 95"/>
          <p:cNvSpPr txBox="1"/>
          <p:nvPr/>
        </p:nvSpPr>
        <p:spPr>
          <a:xfrm>
            <a:off x="14189095" y="3864268"/>
            <a:ext cx="188505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96" name="object 96"/>
          <p:cNvSpPr txBox="1"/>
          <p:nvPr/>
        </p:nvSpPr>
        <p:spPr>
          <a:xfrm>
            <a:off x="9602059" y="3953166"/>
            <a:ext cx="2703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-0.150</a:t>
            </a:r>
          </a:p>
        </p:txBody>
      </p:sp>
      <p:sp>
        <p:nvSpPr>
          <p:cNvPr id="97" name="object 97"/>
          <p:cNvSpPr txBox="1"/>
          <p:nvPr/>
        </p:nvSpPr>
        <p:spPr>
          <a:xfrm>
            <a:off x="10665279" y="3951914"/>
            <a:ext cx="13396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98" name="object 98"/>
          <p:cNvSpPr txBox="1"/>
          <p:nvPr/>
        </p:nvSpPr>
        <p:spPr>
          <a:xfrm>
            <a:off x="3251091" y="3991854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99" name="object 99"/>
          <p:cNvSpPr txBox="1"/>
          <p:nvPr/>
        </p:nvSpPr>
        <p:spPr>
          <a:xfrm>
            <a:off x="6287850" y="3990841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100" name="object 100"/>
          <p:cNvSpPr txBox="1"/>
          <p:nvPr/>
        </p:nvSpPr>
        <p:spPr>
          <a:xfrm>
            <a:off x="14757158" y="4049902"/>
            <a:ext cx="175117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O-7</a:t>
            </a:r>
          </a:p>
        </p:txBody>
      </p:sp>
      <p:sp>
        <p:nvSpPr>
          <p:cNvPr id="101" name="object 101"/>
          <p:cNvSpPr txBox="1"/>
          <p:nvPr/>
        </p:nvSpPr>
        <p:spPr>
          <a:xfrm>
            <a:off x="16187948" y="4048111"/>
            <a:ext cx="251454" cy="3508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8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21.85</a:t>
            </a:r>
          </a:p>
          <a:p>
            <a:pPr marL="0" marR="0">
              <a:lnSpc>
                <a:spcPts val="570"/>
              </a:lnSpc>
              <a:spcBef>
                <a:spcPts val="1422"/>
              </a:spcBef>
              <a:spcAft>
                <a:spcPts val="0"/>
              </a:spcAft>
            </a:pPr>
            <a:r>
              <a:rPr sz="800" spc="-12" dirty="0">
                <a:solidFill>
                  <a:srgbClr val="000000"/>
                </a:solidFill>
                <a:latin typeface="Times New Roman"/>
                <a:cs typeface="Times New Roman"/>
              </a:rPr>
              <a:t>20</a:t>
            </a:r>
          </a:p>
        </p:txBody>
      </p:sp>
      <p:sp>
        <p:nvSpPr>
          <p:cNvPr id="102" name="object 102"/>
          <p:cNvSpPr txBox="1"/>
          <p:nvPr/>
        </p:nvSpPr>
        <p:spPr>
          <a:xfrm>
            <a:off x="15965179" y="4065090"/>
            <a:ext cx="114258" cy="2535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12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</a:p>
          <a:p>
            <a:pPr marL="0" marR="0">
              <a:lnSpc>
                <a:spcPts val="489"/>
              </a:lnSpc>
              <a:spcBef>
                <a:spcPts val="867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03" name="object 103"/>
          <p:cNvSpPr txBox="1"/>
          <p:nvPr/>
        </p:nvSpPr>
        <p:spPr>
          <a:xfrm>
            <a:off x="16430971" y="4065090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04" name="object 104"/>
          <p:cNvSpPr txBox="1"/>
          <p:nvPr/>
        </p:nvSpPr>
        <p:spPr>
          <a:xfrm>
            <a:off x="9962542" y="4083551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22.16</a:t>
            </a:r>
          </a:p>
        </p:txBody>
      </p:sp>
      <p:sp>
        <p:nvSpPr>
          <p:cNvPr id="105" name="object 105"/>
          <p:cNvSpPr txBox="1"/>
          <p:nvPr/>
        </p:nvSpPr>
        <p:spPr>
          <a:xfrm>
            <a:off x="10626801" y="4094690"/>
            <a:ext cx="215714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0" dirty="0">
                <a:solidFill>
                  <a:srgbClr val="000000"/>
                </a:solidFill>
                <a:latin typeface="Times New Roman"/>
                <a:cs typeface="Times New Roman"/>
              </a:rPr>
              <a:t>3.96</a:t>
            </a:r>
          </a:p>
        </p:txBody>
      </p:sp>
      <p:sp>
        <p:nvSpPr>
          <p:cNvPr id="106" name="object 106"/>
          <p:cNvSpPr txBox="1"/>
          <p:nvPr/>
        </p:nvSpPr>
        <p:spPr>
          <a:xfrm>
            <a:off x="8488210" y="4138680"/>
            <a:ext cx="176370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107" name="object 107"/>
          <p:cNvSpPr txBox="1"/>
          <p:nvPr/>
        </p:nvSpPr>
        <p:spPr>
          <a:xfrm>
            <a:off x="10444535" y="4133947"/>
            <a:ext cx="169506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Д-1</a:t>
            </a:r>
          </a:p>
        </p:txBody>
      </p:sp>
      <p:sp>
        <p:nvSpPr>
          <p:cNvPr id="108" name="object 108"/>
          <p:cNvSpPr txBox="1"/>
          <p:nvPr/>
        </p:nvSpPr>
        <p:spPr>
          <a:xfrm>
            <a:off x="15594571" y="4139244"/>
            <a:ext cx="166662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2" dirty="0">
                <a:solidFill>
                  <a:srgbClr val="000000"/>
                </a:solidFill>
                <a:latin typeface="Times New Roman"/>
                <a:cs typeface="Times New Roman"/>
              </a:rPr>
              <a:t>11</a:t>
            </a:r>
          </a:p>
        </p:txBody>
      </p:sp>
      <p:sp>
        <p:nvSpPr>
          <p:cNvPr id="109" name="object 109"/>
          <p:cNvSpPr txBox="1"/>
          <p:nvPr/>
        </p:nvSpPr>
        <p:spPr>
          <a:xfrm>
            <a:off x="15299906" y="4212390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+3.370</a:t>
            </a:r>
          </a:p>
        </p:txBody>
      </p:sp>
      <p:sp>
        <p:nvSpPr>
          <p:cNvPr id="110" name="object 110"/>
          <p:cNvSpPr txBox="1"/>
          <p:nvPr/>
        </p:nvSpPr>
        <p:spPr>
          <a:xfrm>
            <a:off x="16895748" y="4212390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+3.320</a:t>
            </a:r>
          </a:p>
        </p:txBody>
      </p:sp>
      <p:sp>
        <p:nvSpPr>
          <p:cNvPr id="111" name="object 111"/>
          <p:cNvSpPr txBox="1"/>
          <p:nvPr/>
        </p:nvSpPr>
        <p:spPr>
          <a:xfrm>
            <a:off x="11466238" y="4258729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28.25</a:t>
            </a:r>
          </a:p>
        </p:txBody>
      </p:sp>
      <p:sp>
        <p:nvSpPr>
          <p:cNvPr id="112" name="object 112"/>
          <p:cNvSpPr txBox="1"/>
          <p:nvPr/>
        </p:nvSpPr>
        <p:spPr>
          <a:xfrm>
            <a:off x="14757158" y="4365830"/>
            <a:ext cx="207604" cy="882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O-4л</a:t>
            </a:r>
          </a:p>
        </p:txBody>
      </p:sp>
      <p:sp>
        <p:nvSpPr>
          <p:cNvPr id="113" name="object 113"/>
          <p:cNvSpPr txBox="1"/>
          <p:nvPr/>
        </p:nvSpPr>
        <p:spPr>
          <a:xfrm>
            <a:off x="10353401" y="4401505"/>
            <a:ext cx="335200" cy="987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2" dirty="0">
                <a:solidFill>
                  <a:srgbClr val="000000"/>
                </a:solidFill>
                <a:latin typeface="Times New Roman"/>
                <a:cs typeface="Times New Roman"/>
              </a:rPr>
              <a:t>10</a:t>
            </a:r>
            <a:r>
              <a:rPr sz="800" spc="4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800" spc="-10" dirty="0">
                <a:solidFill>
                  <a:srgbClr val="000000"/>
                </a:solidFill>
                <a:latin typeface="Times New Roman"/>
                <a:cs typeface="Times New Roman"/>
              </a:rPr>
              <a:t>2.18</a:t>
            </a:r>
          </a:p>
        </p:txBody>
      </p:sp>
      <p:sp>
        <p:nvSpPr>
          <p:cNvPr id="114" name="object 114"/>
          <p:cNvSpPr txBox="1"/>
          <p:nvPr/>
        </p:nvSpPr>
        <p:spPr>
          <a:xfrm>
            <a:off x="16703357" y="4406568"/>
            <a:ext cx="166662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2" dirty="0">
                <a:solidFill>
                  <a:srgbClr val="000000"/>
                </a:solidFill>
                <a:latin typeface="Times New Roman"/>
                <a:cs typeface="Times New Roman"/>
              </a:rPr>
              <a:t>12</a:t>
            </a:r>
          </a:p>
        </p:txBody>
      </p:sp>
      <p:sp>
        <p:nvSpPr>
          <p:cNvPr id="115" name="object 115"/>
          <p:cNvSpPr txBox="1"/>
          <p:nvPr/>
        </p:nvSpPr>
        <p:spPr>
          <a:xfrm>
            <a:off x="8478083" y="4415117"/>
            <a:ext cx="195723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116" name="object 116"/>
          <p:cNvSpPr txBox="1"/>
          <p:nvPr/>
        </p:nvSpPr>
        <p:spPr>
          <a:xfrm>
            <a:off x="17341290" y="4455951"/>
            <a:ext cx="206080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O-11</a:t>
            </a:r>
          </a:p>
        </p:txBody>
      </p:sp>
      <p:sp>
        <p:nvSpPr>
          <p:cNvPr id="117" name="object 117"/>
          <p:cNvSpPr txBox="1"/>
          <p:nvPr/>
        </p:nvSpPr>
        <p:spPr>
          <a:xfrm>
            <a:off x="10364540" y="4495653"/>
            <a:ext cx="270383" cy="957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6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-0.050</a:t>
            </a:r>
          </a:p>
        </p:txBody>
      </p:sp>
      <p:sp>
        <p:nvSpPr>
          <p:cNvPr id="118" name="object 118"/>
          <p:cNvSpPr txBox="1"/>
          <p:nvPr/>
        </p:nvSpPr>
        <p:spPr>
          <a:xfrm>
            <a:off x="11195876" y="4490378"/>
            <a:ext cx="199120" cy="882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ВГ-1</a:t>
            </a:r>
          </a:p>
        </p:txBody>
      </p:sp>
      <p:sp>
        <p:nvSpPr>
          <p:cNvPr id="119" name="object 119"/>
          <p:cNvSpPr txBox="1"/>
          <p:nvPr/>
        </p:nvSpPr>
        <p:spPr>
          <a:xfrm>
            <a:off x="15611785" y="4540230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22.16</a:t>
            </a:r>
          </a:p>
        </p:txBody>
      </p:sp>
      <p:sp>
        <p:nvSpPr>
          <p:cNvPr id="120" name="object 120"/>
          <p:cNvSpPr txBox="1"/>
          <p:nvPr/>
        </p:nvSpPr>
        <p:spPr>
          <a:xfrm>
            <a:off x="16090740" y="4535166"/>
            <a:ext cx="215714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0" dirty="0">
                <a:solidFill>
                  <a:srgbClr val="000000"/>
                </a:solidFill>
                <a:latin typeface="Times New Roman"/>
                <a:cs typeface="Times New Roman"/>
              </a:rPr>
              <a:t>6.60</a:t>
            </a:r>
          </a:p>
        </p:txBody>
      </p:sp>
      <p:sp>
        <p:nvSpPr>
          <p:cNvPr id="121" name="object 121"/>
          <p:cNvSpPr txBox="1"/>
          <p:nvPr/>
        </p:nvSpPr>
        <p:spPr>
          <a:xfrm>
            <a:off x="14193145" y="4594346"/>
            <a:ext cx="176370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122" name="object 122"/>
          <p:cNvSpPr txBox="1"/>
          <p:nvPr/>
        </p:nvSpPr>
        <p:spPr>
          <a:xfrm>
            <a:off x="9926088" y="4614388"/>
            <a:ext cx="2703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-0.650</a:t>
            </a:r>
          </a:p>
        </p:txBody>
      </p:sp>
      <p:sp>
        <p:nvSpPr>
          <p:cNvPr id="123" name="object 123"/>
          <p:cNvSpPr txBox="1"/>
          <p:nvPr/>
        </p:nvSpPr>
        <p:spPr>
          <a:xfrm>
            <a:off x="16160607" y="4652393"/>
            <a:ext cx="206082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O-13</a:t>
            </a:r>
          </a:p>
        </p:txBody>
      </p:sp>
      <p:sp>
        <p:nvSpPr>
          <p:cNvPr id="124" name="object 124"/>
          <p:cNvSpPr txBox="1"/>
          <p:nvPr/>
        </p:nvSpPr>
        <p:spPr>
          <a:xfrm>
            <a:off x="17156998" y="4790339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11.77</a:t>
            </a:r>
          </a:p>
        </p:txBody>
      </p:sp>
      <p:sp>
        <p:nvSpPr>
          <p:cNvPr id="125" name="object 125"/>
          <p:cNvSpPr txBox="1"/>
          <p:nvPr/>
        </p:nvSpPr>
        <p:spPr>
          <a:xfrm>
            <a:off x="14183018" y="4870783"/>
            <a:ext cx="195723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126" name="object 126"/>
          <p:cNvSpPr txBox="1"/>
          <p:nvPr/>
        </p:nvSpPr>
        <p:spPr>
          <a:xfrm>
            <a:off x="16866384" y="4928831"/>
            <a:ext cx="206082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O-12</a:t>
            </a:r>
          </a:p>
        </p:txBody>
      </p:sp>
      <p:sp>
        <p:nvSpPr>
          <p:cNvPr id="127" name="object 127"/>
          <p:cNvSpPr txBox="1"/>
          <p:nvPr/>
        </p:nvSpPr>
        <p:spPr>
          <a:xfrm>
            <a:off x="5204378" y="5019101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8" name="object 128"/>
          <p:cNvSpPr txBox="1"/>
          <p:nvPr/>
        </p:nvSpPr>
        <p:spPr>
          <a:xfrm>
            <a:off x="9090701" y="526771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129" name="object 129"/>
          <p:cNvSpPr txBox="1"/>
          <p:nvPr/>
        </p:nvSpPr>
        <p:spPr>
          <a:xfrm>
            <a:off x="9522065" y="526771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130" name="object 130"/>
          <p:cNvSpPr txBox="1"/>
          <p:nvPr/>
        </p:nvSpPr>
        <p:spPr>
          <a:xfrm>
            <a:off x="10214677" y="526670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131" name="object 131"/>
          <p:cNvSpPr txBox="1"/>
          <p:nvPr/>
        </p:nvSpPr>
        <p:spPr>
          <a:xfrm>
            <a:off x="10750337" y="526771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132" name="object 132"/>
          <p:cNvSpPr txBox="1"/>
          <p:nvPr/>
        </p:nvSpPr>
        <p:spPr>
          <a:xfrm>
            <a:off x="11224229" y="526771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133" name="object 133"/>
          <p:cNvSpPr txBox="1"/>
          <p:nvPr/>
        </p:nvSpPr>
        <p:spPr>
          <a:xfrm>
            <a:off x="11622177" y="526670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134" name="object 134"/>
          <p:cNvSpPr txBox="1"/>
          <p:nvPr/>
        </p:nvSpPr>
        <p:spPr>
          <a:xfrm>
            <a:off x="12148724" y="526771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135" name="object 135"/>
          <p:cNvSpPr txBox="1"/>
          <p:nvPr/>
        </p:nvSpPr>
        <p:spPr>
          <a:xfrm>
            <a:off x="2325583" y="5356827"/>
            <a:ext cx="21846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Ж</a:t>
            </a:r>
          </a:p>
        </p:txBody>
      </p:sp>
      <p:sp>
        <p:nvSpPr>
          <p:cNvPr id="136" name="object 136"/>
          <p:cNvSpPr txBox="1"/>
          <p:nvPr/>
        </p:nvSpPr>
        <p:spPr>
          <a:xfrm>
            <a:off x="4420633" y="566545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7" name="object 137"/>
          <p:cNvSpPr txBox="1"/>
          <p:nvPr/>
        </p:nvSpPr>
        <p:spPr>
          <a:xfrm>
            <a:off x="4522905" y="566545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8" name="object 138"/>
          <p:cNvSpPr txBox="1"/>
          <p:nvPr/>
        </p:nvSpPr>
        <p:spPr>
          <a:xfrm>
            <a:off x="4625176" y="566545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9" name="object 139"/>
          <p:cNvSpPr txBox="1"/>
          <p:nvPr/>
        </p:nvSpPr>
        <p:spPr>
          <a:xfrm>
            <a:off x="14797663" y="571730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140" name="object 140"/>
          <p:cNvSpPr txBox="1"/>
          <p:nvPr/>
        </p:nvSpPr>
        <p:spPr>
          <a:xfrm>
            <a:off x="15229025" y="571730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141" name="object 141"/>
          <p:cNvSpPr txBox="1"/>
          <p:nvPr/>
        </p:nvSpPr>
        <p:spPr>
          <a:xfrm>
            <a:off x="15921637" y="5716297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142" name="object 142"/>
          <p:cNvSpPr txBox="1"/>
          <p:nvPr/>
        </p:nvSpPr>
        <p:spPr>
          <a:xfrm>
            <a:off x="16456285" y="571730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143" name="object 143"/>
          <p:cNvSpPr txBox="1"/>
          <p:nvPr/>
        </p:nvSpPr>
        <p:spPr>
          <a:xfrm>
            <a:off x="16931190" y="5716297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144" name="object 144"/>
          <p:cNvSpPr txBox="1"/>
          <p:nvPr/>
        </p:nvSpPr>
        <p:spPr>
          <a:xfrm>
            <a:off x="17328126" y="5716297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145" name="object 145"/>
          <p:cNvSpPr txBox="1"/>
          <p:nvPr/>
        </p:nvSpPr>
        <p:spPr>
          <a:xfrm>
            <a:off x="17855686" y="5716297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146" name="object 146"/>
          <p:cNvSpPr txBox="1"/>
          <p:nvPr/>
        </p:nvSpPr>
        <p:spPr>
          <a:xfrm>
            <a:off x="2340772" y="5912739"/>
            <a:ext cx="190485" cy="9184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5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</a:p>
          <a:p>
            <a:pPr marL="0" marR="0">
              <a:lnSpc>
                <a:spcPts val="1140"/>
              </a:lnSpc>
              <a:spcBef>
                <a:spcPts val="1859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</a:p>
          <a:p>
            <a:pPr marL="6075" marR="0">
              <a:lnSpc>
                <a:spcPts val="1140"/>
              </a:lnSpc>
              <a:spcBef>
                <a:spcPts val="1801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</a:p>
        </p:txBody>
      </p:sp>
      <p:sp>
        <p:nvSpPr>
          <p:cNvPr id="147" name="object 147"/>
          <p:cNvSpPr txBox="1"/>
          <p:nvPr/>
        </p:nvSpPr>
        <p:spPr>
          <a:xfrm>
            <a:off x="6341517" y="6061186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8" name="object 148"/>
          <p:cNvSpPr txBox="1"/>
          <p:nvPr/>
        </p:nvSpPr>
        <p:spPr>
          <a:xfrm>
            <a:off x="10893112" y="6161303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9" name="object 149"/>
          <p:cNvSpPr txBox="1"/>
          <p:nvPr/>
        </p:nvSpPr>
        <p:spPr>
          <a:xfrm>
            <a:off x="7407775" y="6265729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0" name="object 150"/>
          <p:cNvSpPr txBox="1"/>
          <p:nvPr/>
        </p:nvSpPr>
        <p:spPr>
          <a:xfrm>
            <a:off x="5367405" y="6497807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1" name="object 151"/>
          <p:cNvSpPr txBox="1"/>
          <p:nvPr/>
        </p:nvSpPr>
        <p:spPr>
          <a:xfrm>
            <a:off x="5469677" y="6497807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2" name="object 152"/>
          <p:cNvSpPr txBox="1"/>
          <p:nvPr/>
        </p:nvSpPr>
        <p:spPr>
          <a:xfrm>
            <a:off x="5571948" y="6497807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3" name="object 153"/>
          <p:cNvSpPr txBox="1"/>
          <p:nvPr/>
        </p:nvSpPr>
        <p:spPr>
          <a:xfrm>
            <a:off x="16961568" y="6622032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4" name="object 154"/>
          <p:cNvSpPr txBox="1"/>
          <p:nvPr/>
        </p:nvSpPr>
        <p:spPr>
          <a:xfrm>
            <a:off x="17166110" y="6622032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5" name="object 155"/>
          <p:cNvSpPr txBox="1"/>
          <p:nvPr/>
        </p:nvSpPr>
        <p:spPr>
          <a:xfrm>
            <a:off x="10299734" y="6700325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+9.525</a:t>
            </a:r>
          </a:p>
        </p:txBody>
      </p:sp>
      <p:sp>
        <p:nvSpPr>
          <p:cNvPr id="156" name="object 156"/>
          <p:cNvSpPr txBox="1"/>
          <p:nvPr/>
        </p:nvSpPr>
        <p:spPr>
          <a:xfrm>
            <a:off x="10775652" y="6772219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+9.115</a:t>
            </a:r>
          </a:p>
        </p:txBody>
      </p:sp>
      <p:sp>
        <p:nvSpPr>
          <p:cNvPr id="157" name="object 157"/>
          <p:cNvSpPr txBox="1"/>
          <p:nvPr/>
        </p:nvSpPr>
        <p:spPr>
          <a:xfrm>
            <a:off x="3810041" y="694132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8" name="object 158"/>
          <p:cNvSpPr txBox="1"/>
          <p:nvPr/>
        </p:nvSpPr>
        <p:spPr>
          <a:xfrm>
            <a:off x="3912312" y="694132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9" name="object 159"/>
          <p:cNvSpPr txBox="1"/>
          <p:nvPr/>
        </p:nvSpPr>
        <p:spPr>
          <a:xfrm>
            <a:off x="4014584" y="694132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0" name="object 160"/>
          <p:cNvSpPr txBox="1"/>
          <p:nvPr/>
        </p:nvSpPr>
        <p:spPr>
          <a:xfrm>
            <a:off x="11746726" y="6974738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+7.970</a:t>
            </a:r>
          </a:p>
        </p:txBody>
      </p:sp>
      <p:sp>
        <p:nvSpPr>
          <p:cNvPr id="161" name="object 161"/>
          <p:cNvSpPr txBox="1"/>
          <p:nvPr/>
        </p:nvSpPr>
        <p:spPr>
          <a:xfrm>
            <a:off x="10827294" y="6996002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+8.805</a:t>
            </a:r>
          </a:p>
        </p:txBody>
      </p:sp>
      <p:sp>
        <p:nvSpPr>
          <p:cNvPr id="162" name="object 162"/>
          <p:cNvSpPr txBox="1"/>
          <p:nvPr/>
        </p:nvSpPr>
        <p:spPr>
          <a:xfrm>
            <a:off x="2173694" y="7011535"/>
            <a:ext cx="152880" cy="129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6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63" name="object 163"/>
          <p:cNvSpPr txBox="1"/>
          <p:nvPr/>
        </p:nvSpPr>
        <p:spPr>
          <a:xfrm>
            <a:off x="6486318" y="7011535"/>
            <a:ext cx="152880" cy="129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6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64" name="object 164"/>
          <p:cNvSpPr txBox="1"/>
          <p:nvPr/>
        </p:nvSpPr>
        <p:spPr>
          <a:xfrm>
            <a:off x="11307262" y="7054732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+8.470</a:t>
            </a:r>
          </a:p>
        </p:txBody>
      </p:sp>
      <p:sp>
        <p:nvSpPr>
          <p:cNvPr id="165" name="object 165"/>
          <p:cNvSpPr txBox="1"/>
          <p:nvPr/>
        </p:nvSpPr>
        <p:spPr>
          <a:xfrm>
            <a:off x="14479708" y="7112577"/>
            <a:ext cx="254740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spc="12" dirty="0">
                <a:solidFill>
                  <a:srgbClr val="DDC16E"/>
                </a:solidFill>
                <a:latin typeface="Tahoma"/>
                <a:cs typeface="Tahoma"/>
              </a:rPr>
              <a:t>Ринва</a:t>
            </a:r>
          </a:p>
        </p:txBody>
      </p:sp>
      <p:sp>
        <p:nvSpPr>
          <p:cNvPr id="166" name="object 166"/>
          <p:cNvSpPr txBox="1"/>
          <p:nvPr/>
        </p:nvSpPr>
        <p:spPr>
          <a:xfrm>
            <a:off x="2342797" y="7214931"/>
            <a:ext cx="188505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167" name="object 167"/>
          <p:cNvSpPr txBox="1"/>
          <p:nvPr/>
        </p:nvSpPr>
        <p:spPr>
          <a:xfrm>
            <a:off x="14389587" y="7237208"/>
            <a:ext cx="21846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Ж</a:t>
            </a:r>
          </a:p>
        </p:txBody>
      </p:sp>
      <p:sp>
        <p:nvSpPr>
          <p:cNvPr id="168" name="object 168"/>
          <p:cNvSpPr txBox="1"/>
          <p:nvPr/>
        </p:nvSpPr>
        <p:spPr>
          <a:xfrm>
            <a:off x="18549310" y="7265478"/>
            <a:ext cx="254740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spc="12" dirty="0">
                <a:solidFill>
                  <a:srgbClr val="DDC16E"/>
                </a:solidFill>
                <a:latin typeface="Tahoma"/>
                <a:cs typeface="Tahoma"/>
              </a:rPr>
              <a:t>Ринва</a:t>
            </a:r>
          </a:p>
        </p:txBody>
      </p:sp>
      <p:sp>
        <p:nvSpPr>
          <p:cNvPr id="169" name="object 169"/>
          <p:cNvSpPr txBox="1"/>
          <p:nvPr/>
        </p:nvSpPr>
        <p:spPr>
          <a:xfrm>
            <a:off x="8448718" y="7376736"/>
            <a:ext cx="287921" cy="3121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25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+5.695</a:t>
            </a:r>
          </a:p>
          <a:p>
            <a:pPr marL="0" marR="0">
              <a:lnSpc>
                <a:spcPts val="544"/>
              </a:lnSpc>
              <a:spcBef>
                <a:spcPts val="1169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+5.400</a:t>
            </a:r>
          </a:p>
        </p:txBody>
      </p:sp>
      <p:sp>
        <p:nvSpPr>
          <p:cNvPr id="170" name="object 170"/>
          <p:cNvSpPr txBox="1"/>
          <p:nvPr/>
        </p:nvSpPr>
        <p:spPr>
          <a:xfrm>
            <a:off x="12587176" y="7523561"/>
            <a:ext cx="288935" cy="3121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7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+5.155</a:t>
            </a:r>
          </a:p>
          <a:p>
            <a:pPr marL="0" marR="0">
              <a:lnSpc>
                <a:spcPts val="544"/>
              </a:lnSpc>
              <a:spcBef>
                <a:spcPts val="1169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+4.880</a:t>
            </a:r>
          </a:p>
        </p:txBody>
      </p:sp>
      <p:sp>
        <p:nvSpPr>
          <p:cNvPr id="171" name="object 171"/>
          <p:cNvSpPr txBox="1"/>
          <p:nvPr/>
        </p:nvSpPr>
        <p:spPr>
          <a:xfrm>
            <a:off x="15486224" y="7643174"/>
            <a:ext cx="102523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DDC16E"/>
                </a:solidFill>
                <a:latin typeface="Tahoma"/>
                <a:cs typeface="Tahoma"/>
              </a:rPr>
              <a:t>і</a:t>
            </a:r>
          </a:p>
        </p:txBody>
      </p:sp>
      <p:sp>
        <p:nvSpPr>
          <p:cNvPr id="172" name="object 172"/>
          <p:cNvSpPr txBox="1"/>
          <p:nvPr/>
        </p:nvSpPr>
        <p:spPr>
          <a:xfrm>
            <a:off x="15543941" y="7643174"/>
            <a:ext cx="102523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DDC16E"/>
                </a:solidFill>
                <a:latin typeface="Tahoma"/>
                <a:cs typeface="Tahoma"/>
              </a:rPr>
              <a:t>і</a:t>
            </a:r>
          </a:p>
        </p:txBody>
      </p:sp>
      <p:sp>
        <p:nvSpPr>
          <p:cNvPr id="173" name="object 173"/>
          <p:cNvSpPr txBox="1"/>
          <p:nvPr/>
        </p:nvSpPr>
        <p:spPr>
          <a:xfrm>
            <a:off x="15735320" y="7643174"/>
            <a:ext cx="102523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DDC16E"/>
                </a:solidFill>
                <a:latin typeface="Tahoma"/>
                <a:cs typeface="Tahoma"/>
              </a:rPr>
              <a:t>і</a:t>
            </a:r>
          </a:p>
        </p:txBody>
      </p:sp>
      <p:sp>
        <p:nvSpPr>
          <p:cNvPr id="174" name="object 174"/>
          <p:cNvSpPr txBox="1"/>
          <p:nvPr/>
        </p:nvSpPr>
        <p:spPr>
          <a:xfrm>
            <a:off x="14398701" y="7796157"/>
            <a:ext cx="190485" cy="9174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7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</a:p>
          <a:p>
            <a:pPr marL="0" marR="0">
              <a:lnSpc>
                <a:spcPts val="1140"/>
              </a:lnSpc>
              <a:spcBef>
                <a:spcPts val="1859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</a:p>
          <a:p>
            <a:pPr marL="6075" marR="0">
              <a:lnSpc>
                <a:spcPts val="1140"/>
              </a:lnSpc>
              <a:spcBef>
                <a:spcPts val="1793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</a:p>
        </p:txBody>
      </p:sp>
      <p:sp>
        <p:nvSpPr>
          <p:cNvPr id="175" name="object 175"/>
          <p:cNvSpPr txBox="1"/>
          <p:nvPr/>
        </p:nvSpPr>
        <p:spPr>
          <a:xfrm>
            <a:off x="10447572" y="7827338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+3.435</a:t>
            </a:r>
          </a:p>
        </p:txBody>
      </p:sp>
      <p:sp>
        <p:nvSpPr>
          <p:cNvPr id="176" name="object 176"/>
          <p:cNvSpPr txBox="1"/>
          <p:nvPr/>
        </p:nvSpPr>
        <p:spPr>
          <a:xfrm>
            <a:off x="10834382" y="7841515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+3.360</a:t>
            </a:r>
          </a:p>
        </p:txBody>
      </p:sp>
      <p:sp>
        <p:nvSpPr>
          <p:cNvPr id="177" name="object 177"/>
          <p:cNvSpPr txBox="1"/>
          <p:nvPr/>
        </p:nvSpPr>
        <p:spPr>
          <a:xfrm>
            <a:off x="2347860" y="7945008"/>
            <a:ext cx="176370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178" name="object 178"/>
          <p:cNvSpPr txBox="1"/>
          <p:nvPr/>
        </p:nvSpPr>
        <p:spPr>
          <a:xfrm>
            <a:off x="4976545" y="794479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9" name="object 179"/>
          <p:cNvSpPr txBox="1"/>
          <p:nvPr/>
        </p:nvSpPr>
        <p:spPr>
          <a:xfrm>
            <a:off x="5078817" y="794479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80" name="object 180"/>
          <p:cNvSpPr txBox="1"/>
          <p:nvPr/>
        </p:nvSpPr>
        <p:spPr>
          <a:xfrm>
            <a:off x="5181089" y="794479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81" name="object 181"/>
          <p:cNvSpPr txBox="1"/>
          <p:nvPr/>
        </p:nvSpPr>
        <p:spPr>
          <a:xfrm>
            <a:off x="12455540" y="8005555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+2.430</a:t>
            </a:r>
          </a:p>
        </p:txBody>
      </p:sp>
      <p:sp>
        <p:nvSpPr>
          <p:cNvPr id="182" name="object 182"/>
          <p:cNvSpPr txBox="1"/>
          <p:nvPr/>
        </p:nvSpPr>
        <p:spPr>
          <a:xfrm>
            <a:off x="18331602" y="8139344"/>
            <a:ext cx="102523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DDC16E"/>
                </a:solidFill>
                <a:latin typeface="Tahoma"/>
                <a:cs typeface="Tahoma"/>
              </a:rPr>
              <a:t>і</a:t>
            </a:r>
          </a:p>
        </p:txBody>
      </p:sp>
      <p:sp>
        <p:nvSpPr>
          <p:cNvPr id="183" name="object 183"/>
          <p:cNvSpPr txBox="1"/>
          <p:nvPr/>
        </p:nvSpPr>
        <p:spPr>
          <a:xfrm>
            <a:off x="18389320" y="8139344"/>
            <a:ext cx="102523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DDC16E"/>
                </a:solidFill>
                <a:latin typeface="Tahoma"/>
                <a:cs typeface="Tahoma"/>
              </a:rPr>
              <a:t>і</a:t>
            </a:r>
          </a:p>
        </p:txBody>
      </p:sp>
      <p:sp>
        <p:nvSpPr>
          <p:cNvPr id="184" name="object 184"/>
          <p:cNvSpPr txBox="1"/>
          <p:nvPr/>
        </p:nvSpPr>
        <p:spPr>
          <a:xfrm>
            <a:off x="18580700" y="8139344"/>
            <a:ext cx="102523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DDC16E"/>
                </a:solidFill>
                <a:latin typeface="Tahoma"/>
                <a:cs typeface="Tahoma"/>
              </a:rPr>
              <a:t>і</a:t>
            </a:r>
          </a:p>
        </p:txBody>
      </p:sp>
      <p:sp>
        <p:nvSpPr>
          <p:cNvPr id="185" name="object 185"/>
          <p:cNvSpPr txBox="1"/>
          <p:nvPr/>
        </p:nvSpPr>
        <p:spPr>
          <a:xfrm>
            <a:off x="2337734" y="8221445"/>
            <a:ext cx="195723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186" name="object 186"/>
          <p:cNvSpPr txBox="1"/>
          <p:nvPr/>
        </p:nvSpPr>
        <p:spPr>
          <a:xfrm>
            <a:off x="16408693" y="8280979"/>
            <a:ext cx="163758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16</a:t>
            </a:r>
          </a:p>
        </p:txBody>
      </p:sp>
      <p:sp>
        <p:nvSpPr>
          <p:cNvPr id="187" name="object 187"/>
          <p:cNvSpPr txBox="1"/>
          <p:nvPr/>
        </p:nvSpPr>
        <p:spPr>
          <a:xfrm>
            <a:off x="12453514" y="8241488"/>
            <a:ext cx="287922" cy="2888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+2.050</a:t>
            </a:r>
          </a:p>
          <a:p>
            <a:pPr marL="2025" marR="0">
              <a:lnSpc>
                <a:spcPts val="544"/>
              </a:lnSpc>
              <a:spcBef>
                <a:spcPts val="271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+0.550</a:t>
            </a:r>
          </a:p>
          <a:p>
            <a:pPr marL="3037" marR="0">
              <a:lnSpc>
                <a:spcPts val="544"/>
              </a:lnSpc>
              <a:spcBef>
                <a:spcPts val="221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0.000</a:t>
            </a:r>
          </a:p>
        </p:txBody>
      </p:sp>
      <p:sp>
        <p:nvSpPr>
          <p:cNvPr id="188" name="object 188"/>
          <p:cNvSpPr txBox="1"/>
          <p:nvPr/>
        </p:nvSpPr>
        <p:spPr>
          <a:xfrm>
            <a:off x="17130670" y="8288067"/>
            <a:ext cx="163758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16</a:t>
            </a:r>
          </a:p>
        </p:txBody>
      </p:sp>
      <p:sp>
        <p:nvSpPr>
          <p:cNvPr id="189" name="object 189"/>
          <p:cNvSpPr txBox="1"/>
          <p:nvPr/>
        </p:nvSpPr>
        <p:spPr>
          <a:xfrm>
            <a:off x="8776798" y="8432868"/>
            <a:ext cx="2497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0.000</a:t>
            </a:r>
          </a:p>
        </p:txBody>
      </p:sp>
      <p:sp>
        <p:nvSpPr>
          <p:cNvPr id="190" name="object 190"/>
          <p:cNvSpPr txBox="1"/>
          <p:nvPr/>
        </p:nvSpPr>
        <p:spPr>
          <a:xfrm>
            <a:off x="10485038" y="8432868"/>
            <a:ext cx="2497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0.000</a:t>
            </a:r>
          </a:p>
        </p:txBody>
      </p:sp>
      <p:sp>
        <p:nvSpPr>
          <p:cNvPr id="191" name="object 191"/>
          <p:cNvSpPr txBox="1"/>
          <p:nvPr/>
        </p:nvSpPr>
        <p:spPr>
          <a:xfrm>
            <a:off x="10835394" y="8465271"/>
            <a:ext cx="2703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-0.180</a:t>
            </a:r>
          </a:p>
        </p:txBody>
      </p:sp>
      <p:sp>
        <p:nvSpPr>
          <p:cNvPr id="192" name="object 192"/>
          <p:cNvSpPr txBox="1"/>
          <p:nvPr/>
        </p:nvSpPr>
        <p:spPr>
          <a:xfrm>
            <a:off x="8762621" y="8555392"/>
            <a:ext cx="2703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-0.650</a:t>
            </a:r>
          </a:p>
        </p:txBody>
      </p:sp>
      <p:sp>
        <p:nvSpPr>
          <p:cNvPr id="193" name="object 193"/>
          <p:cNvSpPr txBox="1"/>
          <p:nvPr/>
        </p:nvSpPr>
        <p:spPr>
          <a:xfrm>
            <a:off x="12457564" y="8551342"/>
            <a:ext cx="2703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-0.650</a:t>
            </a:r>
          </a:p>
        </p:txBody>
      </p:sp>
      <p:sp>
        <p:nvSpPr>
          <p:cNvPr id="194" name="object 194"/>
          <p:cNvSpPr txBox="1"/>
          <p:nvPr/>
        </p:nvSpPr>
        <p:spPr>
          <a:xfrm>
            <a:off x="18741702" y="8845335"/>
            <a:ext cx="152880" cy="129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6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95" name="object 195"/>
          <p:cNvSpPr txBox="1"/>
          <p:nvPr/>
        </p:nvSpPr>
        <p:spPr>
          <a:xfrm>
            <a:off x="14338957" y="8858500"/>
            <a:ext cx="152880" cy="129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6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96" name="object 196"/>
          <p:cNvSpPr txBox="1"/>
          <p:nvPr/>
        </p:nvSpPr>
        <p:spPr>
          <a:xfrm>
            <a:off x="2952376" y="8958611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197" name="object 197"/>
          <p:cNvSpPr txBox="1"/>
          <p:nvPr/>
        </p:nvSpPr>
        <p:spPr>
          <a:xfrm>
            <a:off x="3383740" y="8958611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198" name="object 198"/>
          <p:cNvSpPr txBox="1"/>
          <p:nvPr/>
        </p:nvSpPr>
        <p:spPr>
          <a:xfrm>
            <a:off x="4076352" y="8958611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199" name="object 199"/>
          <p:cNvSpPr txBox="1"/>
          <p:nvPr/>
        </p:nvSpPr>
        <p:spPr>
          <a:xfrm>
            <a:off x="4612012" y="8959624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200" name="object 200"/>
          <p:cNvSpPr txBox="1"/>
          <p:nvPr/>
        </p:nvSpPr>
        <p:spPr>
          <a:xfrm>
            <a:off x="5085905" y="8958611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201" name="object 201"/>
          <p:cNvSpPr txBox="1"/>
          <p:nvPr/>
        </p:nvSpPr>
        <p:spPr>
          <a:xfrm>
            <a:off x="5483853" y="8958611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202" name="object 202"/>
          <p:cNvSpPr txBox="1"/>
          <p:nvPr/>
        </p:nvSpPr>
        <p:spPr>
          <a:xfrm>
            <a:off x="6010400" y="8958611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203" name="object 203"/>
          <p:cNvSpPr txBox="1"/>
          <p:nvPr/>
        </p:nvSpPr>
        <p:spPr>
          <a:xfrm>
            <a:off x="14400726" y="9098349"/>
            <a:ext cx="188505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204" name="object 204"/>
          <p:cNvSpPr txBox="1"/>
          <p:nvPr/>
        </p:nvSpPr>
        <p:spPr>
          <a:xfrm>
            <a:off x="16426920" y="9245978"/>
            <a:ext cx="163758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16</a:t>
            </a:r>
          </a:p>
        </p:txBody>
      </p:sp>
      <p:sp>
        <p:nvSpPr>
          <p:cNvPr id="205" name="object 205"/>
          <p:cNvSpPr txBox="1"/>
          <p:nvPr/>
        </p:nvSpPr>
        <p:spPr>
          <a:xfrm>
            <a:off x="17130670" y="9254079"/>
            <a:ext cx="163758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16</a:t>
            </a:r>
          </a:p>
        </p:txBody>
      </p:sp>
      <p:sp>
        <p:nvSpPr>
          <p:cNvPr id="206" name="object 206"/>
          <p:cNvSpPr txBox="1"/>
          <p:nvPr/>
        </p:nvSpPr>
        <p:spPr>
          <a:xfrm>
            <a:off x="9089688" y="9456806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207" name="object 207"/>
          <p:cNvSpPr txBox="1"/>
          <p:nvPr/>
        </p:nvSpPr>
        <p:spPr>
          <a:xfrm>
            <a:off x="9521051" y="9456806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208" name="object 208"/>
          <p:cNvSpPr txBox="1"/>
          <p:nvPr/>
        </p:nvSpPr>
        <p:spPr>
          <a:xfrm>
            <a:off x="10213664" y="9455793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209" name="object 209"/>
          <p:cNvSpPr txBox="1"/>
          <p:nvPr/>
        </p:nvSpPr>
        <p:spPr>
          <a:xfrm>
            <a:off x="10748312" y="9456806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210" name="object 210"/>
          <p:cNvSpPr txBox="1"/>
          <p:nvPr/>
        </p:nvSpPr>
        <p:spPr>
          <a:xfrm>
            <a:off x="11223216" y="9455793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211" name="object 211"/>
          <p:cNvSpPr txBox="1"/>
          <p:nvPr/>
        </p:nvSpPr>
        <p:spPr>
          <a:xfrm>
            <a:off x="11620152" y="9455793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212" name="object 212"/>
          <p:cNvSpPr txBox="1"/>
          <p:nvPr/>
        </p:nvSpPr>
        <p:spPr>
          <a:xfrm>
            <a:off x="12147712" y="9455793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213" name="object 213"/>
          <p:cNvSpPr txBox="1"/>
          <p:nvPr/>
        </p:nvSpPr>
        <p:spPr>
          <a:xfrm>
            <a:off x="18032890" y="9498241"/>
            <a:ext cx="254740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spc="12" dirty="0">
                <a:solidFill>
                  <a:srgbClr val="DDC16E"/>
                </a:solidFill>
                <a:latin typeface="Tahoma"/>
                <a:cs typeface="Tahoma"/>
              </a:rPr>
              <a:t>Ринва</a:t>
            </a:r>
          </a:p>
        </p:txBody>
      </p:sp>
      <p:sp>
        <p:nvSpPr>
          <p:cNvPr id="214" name="object 214"/>
          <p:cNvSpPr txBox="1"/>
          <p:nvPr/>
        </p:nvSpPr>
        <p:spPr>
          <a:xfrm>
            <a:off x="3953828" y="9584392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215" name="object 215"/>
          <p:cNvSpPr txBox="1"/>
          <p:nvPr/>
        </p:nvSpPr>
        <p:spPr>
          <a:xfrm>
            <a:off x="14405789" y="9828427"/>
            <a:ext cx="176370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216" name="object 216"/>
          <p:cNvSpPr txBox="1"/>
          <p:nvPr/>
        </p:nvSpPr>
        <p:spPr>
          <a:xfrm>
            <a:off x="11400420" y="994689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217" name="object 217"/>
          <p:cNvSpPr txBox="1"/>
          <p:nvPr/>
        </p:nvSpPr>
        <p:spPr>
          <a:xfrm>
            <a:off x="8573267" y="1002486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218" name="object 218"/>
          <p:cNvSpPr txBox="1"/>
          <p:nvPr/>
        </p:nvSpPr>
        <p:spPr>
          <a:xfrm>
            <a:off x="17358504" y="10064279"/>
            <a:ext cx="102523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DDC16E"/>
                </a:solidFill>
                <a:latin typeface="Tahoma"/>
                <a:cs typeface="Tahoma"/>
              </a:rPr>
              <a:t>і</a:t>
            </a:r>
          </a:p>
        </p:txBody>
      </p:sp>
      <p:sp>
        <p:nvSpPr>
          <p:cNvPr id="219" name="object 219"/>
          <p:cNvSpPr txBox="1"/>
          <p:nvPr/>
        </p:nvSpPr>
        <p:spPr>
          <a:xfrm>
            <a:off x="17416220" y="10064279"/>
            <a:ext cx="102523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DDC16E"/>
                </a:solidFill>
                <a:latin typeface="Tahoma"/>
                <a:cs typeface="Tahoma"/>
              </a:rPr>
              <a:t>і</a:t>
            </a:r>
          </a:p>
        </p:txBody>
      </p:sp>
      <p:sp>
        <p:nvSpPr>
          <p:cNvPr id="220" name="object 220"/>
          <p:cNvSpPr txBox="1"/>
          <p:nvPr/>
        </p:nvSpPr>
        <p:spPr>
          <a:xfrm>
            <a:off x="17607600" y="10064279"/>
            <a:ext cx="102523" cy="98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9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DDC16E"/>
                </a:solidFill>
                <a:latin typeface="Tahoma"/>
                <a:cs typeface="Tahoma"/>
              </a:rPr>
              <a:t>і</a:t>
            </a:r>
          </a:p>
        </p:txBody>
      </p:sp>
      <p:sp>
        <p:nvSpPr>
          <p:cNvPr id="221" name="object 221"/>
          <p:cNvSpPr txBox="1"/>
          <p:nvPr/>
        </p:nvSpPr>
        <p:spPr>
          <a:xfrm>
            <a:off x="14394652" y="10104864"/>
            <a:ext cx="195723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222" name="object 222"/>
          <p:cNvSpPr txBox="1"/>
          <p:nvPr/>
        </p:nvSpPr>
        <p:spPr>
          <a:xfrm>
            <a:off x="3420193" y="10254323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23" name="object 223"/>
          <p:cNvSpPr txBox="1"/>
          <p:nvPr/>
        </p:nvSpPr>
        <p:spPr>
          <a:xfrm>
            <a:off x="12378582" y="10413300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24" name="object 224"/>
          <p:cNvSpPr txBox="1"/>
          <p:nvPr/>
        </p:nvSpPr>
        <p:spPr>
          <a:xfrm>
            <a:off x="2572655" y="10723152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25" name="object 225"/>
          <p:cNvSpPr txBox="1"/>
          <p:nvPr/>
        </p:nvSpPr>
        <p:spPr>
          <a:xfrm>
            <a:off x="9106902" y="10726190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26" name="object 226"/>
          <p:cNvSpPr txBox="1"/>
          <p:nvPr/>
        </p:nvSpPr>
        <p:spPr>
          <a:xfrm>
            <a:off x="9588895" y="10726190"/>
            <a:ext cx="151777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є</a:t>
            </a:r>
          </a:p>
        </p:txBody>
      </p:sp>
      <p:sp>
        <p:nvSpPr>
          <p:cNvPr id="227" name="object 227"/>
          <p:cNvSpPr txBox="1"/>
          <p:nvPr/>
        </p:nvSpPr>
        <p:spPr>
          <a:xfrm>
            <a:off x="15009293" y="1095746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228" name="object 228"/>
          <p:cNvSpPr txBox="1"/>
          <p:nvPr/>
        </p:nvSpPr>
        <p:spPr>
          <a:xfrm>
            <a:off x="15440656" y="1095746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229" name="object 229"/>
          <p:cNvSpPr txBox="1"/>
          <p:nvPr/>
        </p:nvSpPr>
        <p:spPr>
          <a:xfrm>
            <a:off x="16133268" y="10956452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230" name="object 230"/>
          <p:cNvSpPr txBox="1"/>
          <p:nvPr/>
        </p:nvSpPr>
        <p:spPr>
          <a:xfrm>
            <a:off x="16668928" y="1095746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231" name="object 231"/>
          <p:cNvSpPr txBox="1"/>
          <p:nvPr/>
        </p:nvSpPr>
        <p:spPr>
          <a:xfrm>
            <a:off x="17143834" y="10956452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232" name="object 232"/>
          <p:cNvSpPr txBox="1"/>
          <p:nvPr/>
        </p:nvSpPr>
        <p:spPr>
          <a:xfrm>
            <a:off x="17540770" y="10956452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233" name="object 233"/>
          <p:cNvSpPr txBox="1"/>
          <p:nvPr/>
        </p:nvSpPr>
        <p:spPr>
          <a:xfrm>
            <a:off x="18067316" y="10956452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234" name="object 234"/>
          <p:cNvSpPr txBox="1"/>
          <p:nvPr/>
        </p:nvSpPr>
        <p:spPr>
          <a:xfrm>
            <a:off x="2979716" y="11047182"/>
            <a:ext cx="34901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spc="11" dirty="0">
                <a:solidFill>
                  <a:srgbClr val="000000"/>
                </a:solidFill>
                <a:latin typeface="Arial"/>
                <a:cs typeface="Arial"/>
              </a:rPr>
              <a:t>0.000</a:t>
            </a:r>
          </a:p>
        </p:txBody>
      </p:sp>
      <p:sp>
        <p:nvSpPr>
          <p:cNvPr id="235" name="object 235"/>
          <p:cNvSpPr txBox="1"/>
          <p:nvPr/>
        </p:nvSpPr>
        <p:spPr>
          <a:xfrm>
            <a:off x="7620419" y="11139327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36" name="object 236"/>
          <p:cNvSpPr txBox="1"/>
          <p:nvPr/>
        </p:nvSpPr>
        <p:spPr>
          <a:xfrm>
            <a:off x="4889463" y="11182869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37" name="object 237"/>
          <p:cNvSpPr txBox="1"/>
          <p:nvPr/>
        </p:nvSpPr>
        <p:spPr>
          <a:xfrm>
            <a:off x="9616236" y="11178818"/>
            <a:ext cx="406833" cy="5085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spc="12" dirty="0">
                <a:solidFill>
                  <a:srgbClr val="000000"/>
                </a:solidFill>
                <a:latin typeface="Arial"/>
                <a:cs typeface="Arial"/>
              </a:rPr>
              <a:t>+7.180</a:t>
            </a:r>
          </a:p>
          <a:p>
            <a:pPr marL="0" marR="0">
              <a:lnSpc>
                <a:spcPts val="870"/>
              </a:lnSpc>
              <a:spcBef>
                <a:spcPts val="2063"/>
              </a:spcBef>
              <a:spcAft>
                <a:spcPts val="0"/>
              </a:spcAft>
            </a:pPr>
            <a:r>
              <a:rPr sz="1150" spc="12" dirty="0">
                <a:solidFill>
                  <a:srgbClr val="000000"/>
                </a:solidFill>
                <a:latin typeface="Arial"/>
                <a:cs typeface="Arial"/>
              </a:rPr>
              <a:t>+6.760</a:t>
            </a:r>
          </a:p>
        </p:txBody>
      </p:sp>
      <p:sp>
        <p:nvSpPr>
          <p:cNvPr id="238" name="object 238"/>
          <p:cNvSpPr txBox="1"/>
          <p:nvPr/>
        </p:nvSpPr>
        <p:spPr>
          <a:xfrm>
            <a:off x="6874140" y="11239574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39" name="object 239"/>
          <p:cNvSpPr txBox="1"/>
          <p:nvPr/>
        </p:nvSpPr>
        <p:spPr>
          <a:xfrm>
            <a:off x="7109061" y="11239574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40" name="object 240"/>
          <p:cNvSpPr txBox="1"/>
          <p:nvPr/>
        </p:nvSpPr>
        <p:spPr>
          <a:xfrm>
            <a:off x="7484732" y="11239574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41" name="object 241"/>
          <p:cNvSpPr txBox="1"/>
          <p:nvPr/>
        </p:nvSpPr>
        <p:spPr>
          <a:xfrm>
            <a:off x="4813518" y="11371211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42" name="object 242"/>
          <p:cNvSpPr txBox="1"/>
          <p:nvPr/>
        </p:nvSpPr>
        <p:spPr>
          <a:xfrm>
            <a:off x="11572560" y="11364123"/>
            <a:ext cx="406833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spc="12" dirty="0">
                <a:solidFill>
                  <a:srgbClr val="000000"/>
                </a:solidFill>
                <a:latin typeface="Arial"/>
                <a:cs typeface="Arial"/>
              </a:rPr>
              <a:t>+1.760</a:t>
            </a:r>
          </a:p>
        </p:txBody>
      </p:sp>
      <p:sp>
        <p:nvSpPr>
          <p:cNvPr id="243" name="object 243"/>
          <p:cNvSpPr txBox="1"/>
          <p:nvPr/>
        </p:nvSpPr>
        <p:spPr>
          <a:xfrm>
            <a:off x="5160836" y="11622332"/>
            <a:ext cx="38198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spc="11" dirty="0">
                <a:solidFill>
                  <a:srgbClr val="000000"/>
                </a:solidFill>
                <a:latin typeface="Arial"/>
                <a:cs typeface="Arial"/>
              </a:rPr>
              <a:t>-0.650</a:t>
            </a:r>
          </a:p>
        </p:txBody>
      </p:sp>
      <p:sp>
        <p:nvSpPr>
          <p:cNvPr id="244" name="object 244"/>
          <p:cNvSpPr txBox="1"/>
          <p:nvPr/>
        </p:nvSpPr>
        <p:spPr>
          <a:xfrm>
            <a:off x="6429612" y="11958513"/>
            <a:ext cx="406833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spc="12" dirty="0">
                <a:solidFill>
                  <a:srgbClr val="000000"/>
                </a:solidFill>
                <a:latin typeface="Arial"/>
                <a:cs typeface="Arial"/>
              </a:rPr>
              <a:t>+5.400</a:t>
            </a:r>
          </a:p>
        </p:txBody>
      </p:sp>
      <p:sp>
        <p:nvSpPr>
          <p:cNvPr id="245" name="object 245"/>
          <p:cNvSpPr txBox="1"/>
          <p:nvPr/>
        </p:nvSpPr>
        <p:spPr>
          <a:xfrm>
            <a:off x="16876510" y="12033121"/>
            <a:ext cx="287878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900" spc="838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46" name="object 246"/>
          <p:cNvSpPr txBox="1"/>
          <p:nvPr/>
        </p:nvSpPr>
        <p:spPr>
          <a:xfrm>
            <a:off x="17408120" y="12033121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47" name="object 247"/>
          <p:cNvSpPr txBox="1"/>
          <p:nvPr/>
        </p:nvSpPr>
        <p:spPr>
          <a:xfrm>
            <a:off x="15842655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8" name="object 248"/>
          <p:cNvSpPr txBox="1"/>
          <p:nvPr/>
        </p:nvSpPr>
        <p:spPr>
          <a:xfrm>
            <a:off x="16587921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9" name="object 249"/>
          <p:cNvSpPr txBox="1"/>
          <p:nvPr/>
        </p:nvSpPr>
        <p:spPr>
          <a:xfrm>
            <a:off x="16978782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0" name="object 250"/>
          <p:cNvSpPr txBox="1"/>
          <p:nvPr/>
        </p:nvSpPr>
        <p:spPr>
          <a:xfrm>
            <a:off x="10939691" y="12410533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251" name="object 251"/>
          <p:cNvSpPr txBox="1"/>
          <p:nvPr/>
        </p:nvSpPr>
        <p:spPr>
          <a:xfrm>
            <a:off x="13869116" y="1254670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2" name="object 252"/>
          <p:cNvSpPr txBox="1"/>
          <p:nvPr/>
        </p:nvSpPr>
        <p:spPr>
          <a:xfrm>
            <a:off x="14360223" y="12534548"/>
            <a:ext cx="234019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№</a:t>
            </a:r>
          </a:p>
        </p:txBody>
      </p:sp>
      <p:sp>
        <p:nvSpPr>
          <p:cNvPr id="253" name="object 253"/>
          <p:cNvSpPr txBox="1"/>
          <p:nvPr/>
        </p:nvSpPr>
        <p:spPr>
          <a:xfrm>
            <a:off x="14937398" y="12534548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4" name="object 254"/>
          <p:cNvSpPr txBox="1"/>
          <p:nvPr/>
        </p:nvSpPr>
        <p:spPr>
          <a:xfrm>
            <a:off x="17721010" y="12534068"/>
            <a:ext cx="247974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550" spc="4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5" name="object 255"/>
          <p:cNvSpPr txBox="1"/>
          <p:nvPr/>
        </p:nvSpPr>
        <p:spPr>
          <a:xfrm>
            <a:off x="6220007" y="12693655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6" name="object 256"/>
          <p:cNvSpPr txBox="1"/>
          <p:nvPr/>
        </p:nvSpPr>
        <p:spPr>
          <a:xfrm>
            <a:off x="6454927" y="12693655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7" name="object 257"/>
          <p:cNvSpPr txBox="1"/>
          <p:nvPr/>
        </p:nvSpPr>
        <p:spPr>
          <a:xfrm>
            <a:off x="6831611" y="12693655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8" name="object 258"/>
          <p:cNvSpPr txBox="1"/>
          <p:nvPr/>
        </p:nvSpPr>
        <p:spPr>
          <a:xfrm>
            <a:off x="18146298" y="12686372"/>
            <a:ext cx="131503" cy="17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9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9" name="object 259"/>
          <p:cNvSpPr txBox="1"/>
          <p:nvPr/>
        </p:nvSpPr>
        <p:spPr>
          <a:xfrm>
            <a:off x="19254072" y="12694472"/>
            <a:ext cx="131503" cy="17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9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0" name="object 260"/>
          <p:cNvSpPr txBox="1"/>
          <p:nvPr/>
        </p:nvSpPr>
        <p:spPr>
          <a:xfrm>
            <a:off x="15854806" y="12779595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1" name="object 261"/>
          <p:cNvSpPr txBox="1"/>
          <p:nvPr/>
        </p:nvSpPr>
        <p:spPr>
          <a:xfrm>
            <a:off x="17122568" y="12779595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2" name="object 262"/>
          <p:cNvSpPr txBox="1"/>
          <p:nvPr/>
        </p:nvSpPr>
        <p:spPr>
          <a:xfrm>
            <a:off x="2722518" y="12869845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3" name="object 263"/>
          <p:cNvSpPr txBox="1"/>
          <p:nvPr/>
        </p:nvSpPr>
        <p:spPr>
          <a:xfrm>
            <a:off x="2957439" y="12869845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4" name="object 264"/>
          <p:cNvSpPr txBox="1"/>
          <p:nvPr/>
        </p:nvSpPr>
        <p:spPr>
          <a:xfrm>
            <a:off x="3333111" y="12869845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5" name="object 265"/>
          <p:cNvSpPr txBox="1"/>
          <p:nvPr/>
        </p:nvSpPr>
        <p:spPr>
          <a:xfrm>
            <a:off x="16791452" y="12927433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6" name="object 266"/>
          <p:cNvSpPr txBox="1"/>
          <p:nvPr/>
        </p:nvSpPr>
        <p:spPr>
          <a:xfrm>
            <a:off x="3872821" y="13025176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267" name="object 267"/>
          <p:cNvSpPr txBox="1"/>
          <p:nvPr/>
        </p:nvSpPr>
        <p:spPr>
          <a:xfrm>
            <a:off x="14043282" y="13038947"/>
            <a:ext cx="172419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Є</a:t>
            </a:r>
          </a:p>
        </p:txBody>
      </p:sp>
      <p:sp>
        <p:nvSpPr>
          <p:cNvPr id="268" name="object 268"/>
          <p:cNvSpPr txBox="1"/>
          <p:nvPr/>
        </p:nvSpPr>
        <p:spPr>
          <a:xfrm>
            <a:off x="13702038" y="13191847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9" name="object 269"/>
          <p:cNvSpPr txBox="1"/>
          <p:nvPr/>
        </p:nvSpPr>
        <p:spPr>
          <a:xfrm>
            <a:off x="8834515" y="13215542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270" name="object 270"/>
          <p:cNvSpPr txBox="1"/>
          <p:nvPr/>
        </p:nvSpPr>
        <p:spPr>
          <a:xfrm>
            <a:off x="16216302" y="13222227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71" name="object 271"/>
          <p:cNvSpPr txBox="1"/>
          <p:nvPr/>
        </p:nvSpPr>
        <p:spPr>
          <a:xfrm>
            <a:off x="17667344" y="13222227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72" name="object 272"/>
          <p:cNvSpPr txBox="1"/>
          <p:nvPr/>
        </p:nvSpPr>
        <p:spPr>
          <a:xfrm>
            <a:off x="18754864" y="1330918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73" name="object 273"/>
          <p:cNvSpPr txBox="1"/>
          <p:nvPr/>
        </p:nvSpPr>
        <p:spPr>
          <a:xfrm>
            <a:off x="16299334" y="13458160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74" name="object 274"/>
          <p:cNvSpPr txBox="1"/>
          <p:nvPr/>
        </p:nvSpPr>
        <p:spPr>
          <a:xfrm>
            <a:off x="16463373" y="13458160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75" name="object 275"/>
          <p:cNvSpPr txBox="1"/>
          <p:nvPr/>
        </p:nvSpPr>
        <p:spPr>
          <a:xfrm>
            <a:off x="17583298" y="13458160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76" name="object 276"/>
          <p:cNvSpPr txBox="1"/>
          <p:nvPr/>
        </p:nvSpPr>
        <p:spPr>
          <a:xfrm>
            <a:off x="18872328" y="13457019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77" name="object 277"/>
          <p:cNvSpPr txBox="1"/>
          <p:nvPr/>
        </p:nvSpPr>
        <p:spPr>
          <a:xfrm>
            <a:off x="14430091" y="13509802"/>
            <a:ext cx="206839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spc="13" dirty="0">
                <a:solidFill>
                  <a:srgbClr val="000000"/>
                </a:solidFill>
                <a:latin typeface="Arial"/>
                <a:cs typeface="Arial"/>
              </a:rPr>
              <a:t>еє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585952" y="411449"/>
            <a:ext cx="18940510" cy="13393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866517" y="618204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883520" y="739715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384179" y="739715"/>
            <a:ext cx="145020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536508" y="739715"/>
            <a:ext cx="145020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47180" y="928056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202965" y="1047853"/>
            <a:ext cx="250425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Ж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849264" y="1444808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3870129" y="144084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3999741" y="144084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4130364" y="144084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338307" y="1457952"/>
            <a:ext cx="250425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Ж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4437179" y="1669480"/>
            <a:ext cx="166958" cy="157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4886769" y="1669480"/>
            <a:ext cx="166958" cy="157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222203" y="1755654"/>
            <a:ext cx="214820" cy="1161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63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</a:p>
          <a:p>
            <a:pPr marL="0" marR="0">
              <a:lnSpc>
                <a:spcPts val="1451"/>
              </a:lnSpc>
              <a:spcBef>
                <a:spcPts val="2253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</a:p>
          <a:p>
            <a:pPr marL="8101" marR="0">
              <a:lnSpc>
                <a:spcPts val="1451"/>
              </a:lnSpc>
              <a:spcBef>
                <a:spcPts val="2337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6313510" y="1943850"/>
            <a:ext cx="129253" cy="166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8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354508" y="2167778"/>
            <a:ext cx="214820" cy="1161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62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</a:p>
          <a:p>
            <a:pPr marL="0" marR="0">
              <a:lnSpc>
                <a:spcPts val="1451"/>
              </a:lnSpc>
              <a:spcBef>
                <a:spcPts val="2253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</a:p>
          <a:p>
            <a:pPr marL="8100" marR="0">
              <a:lnSpc>
                <a:spcPts val="1451"/>
              </a:lnSpc>
              <a:spcBef>
                <a:spcPts val="2337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7671394" y="2205099"/>
            <a:ext cx="129253" cy="166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8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5074098" y="250001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5204723" y="250001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5334335" y="250001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6805284" y="2831045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3092458" y="306503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3223083" y="306503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3353707" y="306503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2326941" y="3089132"/>
            <a:ext cx="166958" cy="157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2713750" y="3089132"/>
            <a:ext cx="166958" cy="157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1225243" y="3413266"/>
            <a:ext cx="212300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357546" y="3825390"/>
            <a:ext cx="212300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8245188" y="4035016"/>
            <a:ext cx="12751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1231318" y="4341811"/>
            <a:ext cx="196855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4577929" y="4341913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4707541" y="4341913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4838166" y="4341913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1218153" y="4694192"/>
            <a:ext cx="221486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363622" y="4753936"/>
            <a:ext cx="196855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7188388" y="5090610"/>
            <a:ext cx="135083" cy="2395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86"/>
              </a:lnSpc>
              <a:spcBef>
                <a:spcPts val="0"/>
              </a:spcBef>
              <a:spcAft>
                <a:spcPts val="0"/>
              </a:spcAft>
            </a:pPr>
            <a:r>
              <a:rPr sz="20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350458" y="5106316"/>
            <a:ext cx="221486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2000886" y="5632864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12549711" y="5632864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13431678" y="5631851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14112137" y="5632864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14716654" y="5631851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15221936" y="5631851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15893284" y="5631851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2130153" y="5693619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2679990" y="5693619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3560944" y="5692607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4242417" y="5694632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4845921" y="5693619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5352216" y="5693619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6022551" y="5693619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17947832" y="5794167"/>
            <a:ext cx="121553" cy="1538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18170600" y="5794167"/>
            <a:ext cx="121553" cy="1538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2635435" y="6000123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4136095" y="6000123"/>
            <a:ext cx="145020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5289435" y="6000123"/>
            <a:ext cx="145020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8247213" y="6095638"/>
            <a:ext cx="12751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4755800" y="6187452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15616847" y="6358912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15840630" y="6358912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16200100" y="6358912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18723474" y="6476372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1390962" y="6604951"/>
            <a:ext cx="250425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Ж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3309821" y="6997732"/>
            <a:ext cx="166958" cy="157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3841431" y="6991656"/>
            <a:ext cx="166958" cy="157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3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1407163" y="7314777"/>
            <a:ext cx="214820" cy="1161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5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</a:p>
          <a:p>
            <a:pPr marL="0" marR="0">
              <a:lnSpc>
                <a:spcPts val="1451"/>
              </a:lnSpc>
              <a:spcBef>
                <a:spcPts val="2253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</a:p>
          <a:p>
            <a:pPr marL="7088" marR="0">
              <a:lnSpc>
                <a:spcPts val="1451"/>
              </a:lnSpc>
              <a:spcBef>
                <a:spcPts val="2337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</a:p>
        </p:txBody>
      </p:sp>
      <p:sp>
        <p:nvSpPr>
          <p:cNvPr id="69" name="object 69"/>
          <p:cNvSpPr txBox="1"/>
          <p:nvPr/>
        </p:nvSpPr>
        <p:spPr>
          <a:xfrm>
            <a:off x="15557105" y="7670497"/>
            <a:ext cx="121553" cy="1538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70" name="object 70"/>
          <p:cNvSpPr txBox="1"/>
          <p:nvPr/>
        </p:nvSpPr>
        <p:spPr>
          <a:xfrm>
            <a:off x="17032448" y="8480765"/>
            <a:ext cx="135083" cy="2395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86"/>
              </a:lnSpc>
              <a:spcBef>
                <a:spcPts val="0"/>
              </a:spcBef>
              <a:spcAft>
                <a:spcPts val="0"/>
              </a:spcAft>
            </a:pPr>
            <a:r>
              <a:rPr sz="20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1409188" y="8972388"/>
            <a:ext cx="212300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72" name="object 72"/>
          <p:cNvSpPr txBox="1"/>
          <p:nvPr/>
        </p:nvSpPr>
        <p:spPr>
          <a:xfrm>
            <a:off x="17987322" y="8987878"/>
            <a:ext cx="121553" cy="1538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73" name="object 73"/>
          <p:cNvSpPr txBox="1"/>
          <p:nvPr/>
        </p:nvSpPr>
        <p:spPr>
          <a:xfrm>
            <a:off x="18211104" y="8987878"/>
            <a:ext cx="121553" cy="1538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74" name="object 74"/>
          <p:cNvSpPr txBox="1"/>
          <p:nvPr/>
        </p:nvSpPr>
        <p:spPr>
          <a:xfrm>
            <a:off x="16006694" y="9237707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5" name="object 75"/>
          <p:cNvSpPr txBox="1"/>
          <p:nvPr/>
        </p:nvSpPr>
        <p:spPr>
          <a:xfrm>
            <a:off x="16230478" y="9237707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6" name="object 76"/>
          <p:cNvSpPr txBox="1"/>
          <p:nvPr/>
        </p:nvSpPr>
        <p:spPr>
          <a:xfrm>
            <a:off x="16589947" y="9237707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7" name="object 77"/>
          <p:cNvSpPr txBox="1"/>
          <p:nvPr/>
        </p:nvSpPr>
        <p:spPr>
          <a:xfrm>
            <a:off x="9054248" y="9666032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9210187" y="9666032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9" name="object 79"/>
          <p:cNvSpPr txBox="1"/>
          <p:nvPr/>
        </p:nvSpPr>
        <p:spPr>
          <a:xfrm>
            <a:off x="18605000" y="9665020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0" name="object 80"/>
          <p:cNvSpPr txBox="1"/>
          <p:nvPr/>
        </p:nvSpPr>
        <p:spPr>
          <a:xfrm>
            <a:off x="1415264" y="9900934"/>
            <a:ext cx="196855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81" name="object 81"/>
          <p:cNvSpPr txBox="1"/>
          <p:nvPr/>
        </p:nvSpPr>
        <p:spPr>
          <a:xfrm>
            <a:off x="15801139" y="10239439"/>
            <a:ext cx="121553" cy="1538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82" name="object 82"/>
          <p:cNvSpPr txBox="1"/>
          <p:nvPr/>
        </p:nvSpPr>
        <p:spPr>
          <a:xfrm>
            <a:off x="1402100" y="10252303"/>
            <a:ext cx="221486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83" name="object 83"/>
          <p:cNvSpPr txBox="1"/>
          <p:nvPr/>
        </p:nvSpPr>
        <p:spPr>
          <a:xfrm>
            <a:off x="7855340" y="10504457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4" name="object 84"/>
          <p:cNvSpPr txBox="1"/>
          <p:nvPr/>
        </p:nvSpPr>
        <p:spPr>
          <a:xfrm>
            <a:off x="8079123" y="10504457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5" name="object 85"/>
          <p:cNvSpPr txBox="1"/>
          <p:nvPr/>
        </p:nvSpPr>
        <p:spPr>
          <a:xfrm>
            <a:off x="8462895" y="10738365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6" name="object 86"/>
          <p:cNvSpPr txBox="1"/>
          <p:nvPr/>
        </p:nvSpPr>
        <p:spPr>
          <a:xfrm>
            <a:off x="2181795" y="10877071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2731632" y="10877071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88" name="object 88"/>
          <p:cNvSpPr txBox="1"/>
          <p:nvPr/>
        </p:nvSpPr>
        <p:spPr>
          <a:xfrm>
            <a:off x="3612585" y="10876058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89" name="object 89"/>
          <p:cNvSpPr txBox="1"/>
          <p:nvPr/>
        </p:nvSpPr>
        <p:spPr>
          <a:xfrm>
            <a:off x="4294059" y="10878083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90" name="object 90"/>
          <p:cNvSpPr txBox="1"/>
          <p:nvPr/>
        </p:nvSpPr>
        <p:spPr>
          <a:xfrm>
            <a:off x="4898575" y="10877071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91" name="object 91"/>
          <p:cNvSpPr txBox="1"/>
          <p:nvPr/>
        </p:nvSpPr>
        <p:spPr>
          <a:xfrm>
            <a:off x="5403858" y="10877071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92" name="object 92"/>
          <p:cNvSpPr txBox="1"/>
          <p:nvPr/>
        </p:nvSpPr>
        <p:spPr>
          <a:xfrm>
            <a:off x="6074193" y="10877071"/>
            <a:ext cx="184499" cy="209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51"/>
              </a:lnSpc>
              <a:spcBef>
                <a:spcPts val="0"/>
              </a:spcBef>
              <a:spcAft>
                <a:spcPts val="0"/>
              </a:spcAft>
            </a:pPr>
            <a:r>
              <a:rPr sz="19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93" name="object 93"/>
          <p:cNvSpPr txBox="1"/>
          <p:nvPr/>
        </p:nvSpPr>
        <p:spPr>
          <a:xfrm>
            <a:off x="8187470" y="11157038"/>
            <a:ext cx="195348" cy="90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11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000000"/>
                </a:solidFill>
                <a:latin typeface="Arial"/>
                <a:cs typeface="Arial"/>
              </a:rPr>
              <a:t>R40</a:t>
            </a:r>
          </a:p>
        </p:txBody>
      </p:sp>
      <p:sp>
        <p:nvSpPr>
          <p:cNvPr id="94" name="object 94"/>
          <p:cNvSpPr txBox="1"/>
          <p:nvPr/>
        </p:nvSpPr>
        <p:spPr>
          <a:xfrm>
            <a:off x="10776665" y="1129233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95" name="object 95"/>
          <p:cNvSpPr txBox="1"/>
          <p:nvPr/>
        </p:nvSpPr>
        <p:spPr>
          <a:xfrm>
            <a:off x="8324170" y="11345480"/>
            <a:ext cx="217730" cy="241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77" marR="0">
              <a:lnSpc>
                <a:spcPts val="520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000000"/>
                </a:solidFill>
                <a:latin typeface="Arial"/>
                <a:cs typeface="Arial"/>
              </a:rPr>
              <a:t>500</a:t>
            </a:r>
          </a:p>
          <a:p>
            <a:pPr marL="0" marR="0">
              <a:lnSpc>
                <a:spcPts val="520"/>
              </a:lnSpc>
              <a:spcBef>
                <a:spcPts val="659"/>
              </a:spcBef>
              <a:spcAft>
                <a:spcPts val="0"/>
              </a:spcAft>
            </a:pPr>
            <a:r>
              <a:rPr sz="700" dirty="0">
                <a:solidFill>
                  <a:srgbClr val="000000"/>
                </a:solidFill>
                <a:latin typeface="Arial"/>
                <a:cs typeface="Arial"/>
              </a:rPr>
              <a:t>400</a:t>
            </a:r>
          </a:p>
        </p:txBody>
      </p:sp>
      <p:sp>
        <p:nvSpPr>
          <p:cNvPr id="96" name="object 96"/>
          <p:cNvSpPr txBox="1"/>
          <p:nvPr/>
        </p:nvSpPr>
        <p:spPr>
          <a:xfrm>
            <a:off x="11580661" y="11488158"/>
            <a:ext cx="135083" cy="2395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86"/>
              </a:lnSpc>
              <a:spcBef>
                <a:spcPts val="0"/>
              </a:spcBef>
              <a:spcAft>
                <a:spcPts val="0"/>
              </a:spcAft>
            </a:pPr>
            <a:r>
              <a:rPr sz="20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97" name="object 97"/>
          <p:cNvSpPr txBox="1"/>
          <p:nvPr/>
        </p:nvSpPr>
        <p:spPr>
          <a:xfrm>
            <a:off x="4539106" y="11938285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98" name="object 98"/>
          <p:cNvSpPr txBox="1"/>
          <p:nvPr/>
        </p:nvSpPr>
        <p:spPr>
          <a:xfrm>
            <a:off x="5290448" y="11945374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99" name="object 99"/>
          <p:cNvSpPr txBox="1"/>
          <p:nvPr/>
        </p:nvSpPr>
        <p:spPr>
          <a:xfrm>
            <a:off x="3573094" y="1213886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0" name="object 100"/>
          <p:cNvSpPr txBox="1"/>
          <p:nvPr/>
        </p:nvSpPr>
        <p:spPr>
          <a:xfrm>
            <a:off x="12957784" y="12207098"/>
            <a:ext cx="135083" cy="2395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86"/>
              </a:lnSpc>
              <a:spcBef>
                <a:spcPts val="0"/>
              </a:spcBef>
              <a:spcAft>
                <a:spcPts val="0"/>
              </a:spcAft>
            </a:pPr>
            <a:r>
              <a:rPr sz="20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101" name="object 101"/>
          <p:cNvSpPr txBox="1"/>
          <p:nvPr/>
        </p:nvSpPr>
        <p:spPr>
          <a:xfrm>
            <a:off x="3878897" y="1250238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2" name="object 102"/>
          <p:cNvSpPr txBox="1"/>
          <p:nvPr/>
        </p:nvSpPr>
        <p:spPr>
          <a:xfrm>
            <a:off x="8116589" y="12548712"/>
            <a:ext cx="246714" cy="166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8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500" spc="642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3" name="object 103"/>
          <p:cNvSpPr txBox="1"/>
          <p:nvPr/>
        </p:nvSpPr>
        <p:spPr>
          <a:xfrm>
            <a:off x="8532763" y="12548712"/>
            <a:ext cx="129253" cy="166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8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4" name="object 104"/>
          <p:cNvSpPr txBox="1"/>
          <p:nvPr/>
        </p:nvSpPr>
        <p:spPr>
          <a:xfrm>
            <a:off x="17717972" y="12543649"/>
            <a:ext cx="247727" cy="166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8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500" spc="6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5" name="object 105"/>
          <p:cNvSpPr txBox="1"/>
          <p:nvPr/>
        </p:nvSpPr>
        <p:spPr>
          <a:xfrm>
            <a:off x="18135160" y="12543649"/>
            <a:ext cx="129253" cy="166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8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6" name="object 106"/>
          <p:cNvSpPr txBox="1"/>
          <p:nvPr/>
        </p:nvSpPr>
        <p:spPr>
          <a:xfrm>
            <a:off x="11692046" y="12587637"/>
            <a:ext cx="123578" cy="5406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  <a:p>
            <a:pPr marL="2025" marR="0">
              <a:lnSpc>
                <a:spcPts val="1012"/>
              </a:lnSpc>
              <a:spcBef>
                <a:spcPts val="2033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107" name="object 107"/>
          <p:cNvSpPr txBox="1"/>
          <p:nvPr/>
        </p:nvSpPr>
        <p:spPr>
          <a:xfrm>
            <a:off x="12512244" y="12587637"/>
            <a:ext cx="141848" cy="1538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ї</a:t>
            </a:r>
          </a:p>
        </p:txBody>
      </p:sp>
      <p:sp>
        <p:nvSpPr>
          <p:cNvPr id="108" name="object 108"/>
          <p:cNvSpPr txBox="1"/>
          <p:nvPr/>
        </p:nvSpPr>
        <p:spPr>
          <a:xfrm>
            <a:off x="13162328" y="12587637"/>
            <a:ext cx="123578" cy="5406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  <a:p>
            <a:pPr marL="2025" marR="0">
              <a:lnSpc>
                <a:spcPts val="1012"/>
              </a:lnSpc>
              <a:spcBef>
                <a:spcPts val="2033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109" name="object 109"/>
          <p:cNvSpPr txBox="1"/>
          <p:nvPr/>
        </p:nvSpPr>
        <p:spPr>
          <a:xfrm>
            <a:off x="13531924" y="12587637"/>
            <a:ext cx="123578" cy="5406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  <a:p>
            <a:pPr marL="2025" marR="0">
              <a:lnSpc>
                <a:spcPts val="1012"/>
              </a:lnSpc>
              <a:spcBef>
                <a:spcPts val="2033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110" name="object 110"/>
          <p:cNvSpPr txBox="1"/>
          <p:nvPr/>
        </p:nvSpPr>
        <p:spPr>
          <a:xfrm>
            <a:off x="13947085" y="12587637"/>
            <a:ext cx="123578" cy="5406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  <a:p>
            <a:pPr marL="2025" marR="0">
              <a:lnSpc>
                <a:spcPts val="1012"/>
              </a:lnSpc>
              <a:spcBef>
                <a:spcPts val="2033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111" name="object 111"/>
          <p:cNvSpPr txBox="1"/>
          <p:nvPr/>
        </p:nvSpPr>
        <p:spPr>
          <a:xfrm>
            <a:off x="12097083" y="12700035"/>
            <a:ext cx="124590" cy="541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  <a:p>
            <a:pPr marL="3037" marR="0">
              <a:lnSpc>
                <a:spcPts val="1012"/>
              </a:lnSpc>
              <a:spcBef>
                <a:spcPts val="2041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112" name="object 112"/>
          <p:cNvSpPr txBox="1"/>
          <p:nvPr/>
        </p:nvSpPr>
        <p:spPr>
          <a:xfrm>
            <a:off x="12253021" y="12700035"/>
            <a:ext cx="124590" cy="541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  <a:p>
            <a:pPr marL="3037" marR="0">
              <a:lnSpc>
                <a:spcPts val="1012"/>
              </a:lnSpc>
              <a:spcBef>
                <a:spcPts val="2041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і</a:t>
            </a:r>
          </a:p>
        </p:txBody>
      </p:sp>
      <p:sp>
        <p:nvSpPr>
          <p:cNvPr id="113" name="object 113"/>
          <p:cNvSpPr txBox="1"/>
          <p:nvPr/>
        </p:nvSpPr>
        <p:spPr>
          <a:xfrm>
            <a:off x="7601180" y="12784390"/>
            <a:ext cx="129011" cy="13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4" name="object 114"/>
          <p:cNvSpPr txBox="1"/>
          <p:nvPr/>
        </p:nvSpPr>
        <p:spPr>
          <a:xfrm>
            <a:off x="8169244" y="12784390"/>
            <a:ext cx="129011" cy="13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5" name="object 115"/>
          <p:cNvSpPr txBox="1"/>
          <p:nvPr/>
        </p:nvSpPr>
        <p:spPr>
          <a:xfrm>
            <a:off x="8467958" y="12784390"/>
            <a:ext cx="129011" cy="13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6" name="object 116"/>
          <p:cNvSpPr txBox="1"/>
          <p:nvPr/>
        </p:nvSpPr>
        <p:spPr>
          <a:xfrm>
            <a:off x="17071940" y="12784390"/>
            <a:ext cx="129011" cy="13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7" name="object 117"/>
          <p:cNvSpPr txBox="1"/>
          <p:nvPr/>
        </p:nvSpPr>
        <p:spPr>
          <a:xfrm>
            <a:off x="17640004" y="12784390"/>
            <a:ext cx="129011" cy="13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8" name="object 118"/>
          <p:cNvSpPr txBox="1"/>
          <p:nvPr/>
        </p:nvSpPr>
        <p:spPr>
          <a:xfrm>
            <a:off x="17938718" y="12784390"/>
            <a:ext cx="129011" cy="13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9" name="object 119"/>
          <p:cNvSpPr txBox="1"/>
          <p:nvPr/>
        </p:nvSpPr>
        <p:spPr>
          <a:xfrm>
            <a:off x="6061029" y="12924024"/>
            <a:ext cx="117165" cy="105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29"/>
              </a:lnSpc>
              <a:spcBef>
                <a:spcPts val="0"/>
              </a:spcBef>
              <a:spcAft>
                <a:spcPts val="0"/>
              </a:spcAft>
            </a:pPr>
            <a:r>
              <a:rPr sz="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0" name="object 120"/>
          <p:cNvSpPr txBox="1"/>
          <p:nvPr/>
        </p:nvSpPr>
        <p:spPr>
          <a:xfrm>
            <a:off x="6420499" y="12912479"/>
            <a:ext cx="185742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№</a:t>
            </a:r>
          </a:p>
        </p:txBody>
      </p:sp>
      <p:sp>
        <p:nvSpPr>
          <p:cNvPr id="121" name="object 121"/>
          <p:cNvSpPr txBox="1"/>
          <p:nvPr/>
        </p:nvSpPr>
        <p:spPr>
          <a:xfrm>
            <a:off x="6811359" y="1291551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2" name="object 122"/>
          <p:cNvSpPr txBox="1"/>
          <p:nvPr/>
        </p:nvSpPr>
        <p:spPr>
          <a:xfrm>
            <a:off x="9035008" y="12898813"/>
            <a:ext cx="213055" cy="244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200" spc="3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28352" marR="0">
              <a:lnSpc>
                <a:spcPts val="692"/>
              </a:lnSpc>
              <a:spcBef>
                <a:spcPts val="211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3" name="object 123"/>
          <p:cNvSpPr txBox="1"/>
          <p:nvPr/>
        </p:nvSpPr>
        <p:spPr>
          <a:xfrm>
            <a:off x="15531790" y="12924024"/>
            <a:ext cx="117165" cy="105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29"/>
              </a:lnSpc>
              <a:spcBef>
                <a:spcPts val="0"/>
              </a:spcBef>
              <a:spcAft>
                <a:spcPts val="0"/>
              </a:spcAft>
            </a:pPr>
            <a:r>
              <a:rPr sz="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4" name="object 124"/>
          <p:cNvSpPr txBox="1"/>
          <p:nvPr/>
        </p:nvSpPr>
        <p:spPr>
          <a:xfrm>
            <a:off x="15891259" y="12912479"/>
            <a:ext cx="185742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№</a:t>
            </a:r>
          </a:p>
        </p:txBody>
      </p:sp>
      <p:sp>
        <p:nvSpPr>
          <p:cNvPr id="125" name="object 125"/>
          <p:cNvSpPr txBox="1"/>
          <p:nvPr/>
        </p:nvSpPr>
        <p:spPr>
          <a:xfrm>
            <a:off x="16282119" y="1291551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6" name="object 126"/>
          <p:cNvSpPr txBox="1"/>
          <p:nvPr/>
        </p:nvSpPr>
        <p:spPr>
          <a:xfrm>
            <a:off x="18505768" y="12898813"/>
            <a:ext cx="213057" cy="13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200" spc="3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7" name="object 127"/>
          <p:cNvSpPr txBox="1"/>
          <p:nvPr/>
        </p:nvSpPr>
        <p:spPr>
          <a:xfrm>
            <a:off x="12515282" y="12974447"/>
            <a:ext cx="141848" cy="1538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KISJLW+ISOCPEUR"/>
                <a:cs typeface="KISJLW+ISOCPEUR"/>
              </a:rPr>
              <a:t>ї</a:t>
            </a:r>
          </a:p>
        </p:txBody>
      </p:sp>
      <p:sp>
        <p:nvSpPr>
          <p:cNvPr id="128" name="object 128"/>
          <p:cNvSpPr txBox="1"/>
          <p:nvPr/>
        </p:nvSpPr>
        <p:spPr>
          <a:xfrm>
            <a:off x="9810653" y="13023866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9" name="object 129"/>
          <p:cNvSpPr txBox="1"/>
          <p:nvPr/>
        </p:nvSpPr>
        <p:spPr>
          <a:xfrm>
            <a:off x="18534122" y="1302994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0" name="object 130"/>
          <p:cNvSpPr txBox="1"/>
          <p:nvPr/>
        </p:nvSpPr>
        <p:spPr>
          <a:xfrm>
            <a:off x="19281414" y="13023866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1" name="object 131"/>
          <p:cNvSpPr txBox="1"/>
          <p:nvPr/>
        </p:nvSpPr>
        <p:spPr>
          <a:xfrm>
            <a:off x="8180382" y="13067325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2" name="object 132"/>
          <p:cNvSpPr txBox="1"/>
          <p:nvPr/>
        </p:nvSpPr>
        <p:spPr>
          <a:xfrm>
            <a:off x="8336320" y="13067325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3" name="object 133"/>
          <p:cNvSpPr txBox="1"/>
          <p:nvPr/>
        </p:nvSpPr>
        <p:spPr>
          <a:xfrm>
            <a:off x="17651142" y="13129093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4" name="object 134"/>
          <p:cNvSpPr txBox="1"/>
          <p:nvPr/>
        </p:nvSpPr>
        <p:spPr>
          <a:xfrm>
            <a:off x="17807082" y="13129093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5" name="object 135"/>
          <p:cNvSpPr txBox="1"/>
          <p:nvPr/>
        </p:nvSpPr>
        <p:spPr>
          <a:xfrm>
            <a:off x="7468531" y="13180735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6" name="object 136"/>
          <p:cNvSpPr txBox="1"/>
          <p:nvPr/>
        </p:nvSpPr>
        <p:spPr>
          <a:xfrm>
            <a:off x="8030518" y="13180735"/>
            <a:ext cx="122255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7" name="object 137"/>
          <p:cNvSpPr txBox="1"/>
          <p:nvPr/>
        </p:nvSpPr>
        <p:spPr>
          <a:xfrm>
            <a:off x="8728194" y="13180735"/>
            <a:ext cx="148511" cy="1308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ії</a:t>
            </a:r>
          </a:p>
        </p:txBody>
      </p:sp>
      <p:sp>
        <p:nvSpPr>
          <p:cNvPr id="138" name="object 138"/>
          <p:cNvSpPr txBox="1"/>
          <p:nvPr/>
        </p:nvSpPr>
        <p:spPr>
          <a:xfrm>
            <a:off x="5962809" y="1336105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9" name="object 139"/>
          <p:cNvSpPr txBox="1"/>
          <p:nvPr/>
        </p:nvSpPr>
        <p:spPr>
          <a:xfrm>
            <a:off x="15437619" y="1336814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0" name="object 140"/>
          <p:cNvSpPr txBox="1"/>
          <p:nvPr/>
        </p:nvSpPr>
        <p:spPr>
          <a:xfrm>
            <a:off x="8237087" y="13392902"/>
            <a:ext cx="116656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1" name="object 141"/>
          <p:cNvSpPr txBox="1"/>
          <p:nvPr/>
        </p:nvSpPr>
        <p:spPr>
          <a:xfrm>
            <a:off x="8725156" y="13392902"/>
            <a:ext cx="143803" cy="267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289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  <a:p>
            <a:pPr marL="0" marR="0">
              <a:lnSpc>
                <a:spcPts val="609"/>
              </a:lnSpc>
              <a:spcBef>
                <a:spcPts val="739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2" name="object 142"/>
          <p:cNvSpPr txBox="1"/>
          <p:nvPr/>
        </p:nvSpPr>
        <p:spPr>
          <a:xfrm>
            <a:off x="16795502" y="13394474"/>
            <a:ext cx="123139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3" name="object 143"/>
          <p:cNvSpPr txBox="1"/>
          <p:nvPr/>
        </p:nvSpPr>
        <p:spPr>
          <a:xfrm>
            <a:off x="17644054" y="1339447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4" name="object 144"/>
          <p:cNvSpPr txBox="1"/>
          <p:nvPr/>
        </p:nvSpPr>
        <p:spPr>
          <a:xfrm>
            <a:off x="18159464" y="1339447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5" name="object 145"/>
          <p:cNvSpPr txBox="1"/>
          <p:nvPr/>
        </p:nvSpPr>
        <p:spPr>
          <a:xfrm>
            <a:off x="8351509" y="13475934"/>
            <a:ext cx="136621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є</a:t>
            </a:r>
          </a:p>
        </p:txBody>
      </p:sp>
      <p:sp>
        <p:nvSpPr>
          <p:cNvPr id="146" name="object 146"/>
          <p:cNvSpPr txBox="1"/>
          <p:nvPr/>
        </p:nvSpPr>
        <p:spPr>
          <a:xfrm>
            <a:off x="8783886" y="13475934"/>
            <a:ext cx="136621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є</a:t>
            </a:r>
          </a:p>
        </p:txBody>
      </p:sp>
      <p:sp>
        <p:nvSpPr>
          <p:cNvPr id="147" name="object 147"/>
          <p:cNvSpPr txBox="1"/>
          <p:nvPr/>
        </p:nvSpPr>
        <p:spPr>
          <a:xfrm>
            <a:off x="9489662" y="1348459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8" name="object 148"/>
          <p:cNvSpPr txBox="1"/>
          <p:nvPr/>
        </p:nvSpPr>
        <p:spPr>
          <a:xfrm>
            <a:off x="18959408" y="1347446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9" name="object 149"/>
          <p:cNvSpPr txBox="1"/>
          <p:nvPr/>
        </p:nvSpPr>
        <p:spPr>
          <a:xfrm>
            <a:off x="18034914" y="13488643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0" name="object 150"/>
          <p:cNvSpPr txBox="1"/>
          <p:nvPr/>
        </p:nvSpPr>
        <p:spPr>
          <a:xfrm>
            <a:off x="8098362" y="13557955"/>
            <a:ext cx="116656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1" name="object 151"/>
          <p:cNvSpPr txBox="1"/>
          <p:nvPr/>
        </p:nvSpPr>
        <p:spPr>
          <a:xfrm>
            <a:off x="8262402" y="13557955"/>
            <a:ext cx="116656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2" name="object 152"/>
          <p:cNvSpPr txBox="1"/>
          <p:nvPr/>
        </p:nvSpPr>
        <p:spPr>
          <a:xfrm>
            <a:off x="19034340" y="1356863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3" name="object 153"/>
          <p:cNvSpPr txBox="1"/>
          <p:nvPr/>
        </p:nvSpPr>
        <p:spPr>
          <a:xfrm>
            <a:off x="6502519" y="13584841"/>
            <a:ext cx="185243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еє</a:t>
            </a:r>
          </a:p>
        </p:txBody>
      </p:sp>
      <p:sp>
        <p:nvSpPr>
          <p:cNvPr id="154" name="object 154"/>
          <p:cNvSpPr txBox="1"/>
          <p:nvPr/>
        </p:nvSpPr>
        <p:spPr>
          <a:xfrm>
            <a:off x="9564594" y="13578765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5" name="object 155"/>
          <p:cNvSpPr txBox="1"/>
          <p:nvPr/>
        </p:nvSpPr>
        <p:spPr>
          <a:xfrm>
            <a:off x="15968216" y="13601041"/>
            <a:ext cx="185243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еє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584939" y="411449"/>
            <a:ext cx="18950970" cy="13401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294672" y="882473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232330" y="882473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496483" y="1278368"/>
            <a:ext cx="123678" cy="144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8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803164" y="1278368"/>
            <a:ext cx="123678" cy="144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8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633850" y="1323145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259536" y="1383677"/>
            <a:ext cx="123678" cy="144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8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4573879" y="1383677"/>
            <a:ext cx="123678" cy="144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8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5236113" y="1383677"/>
            <a:ext cx="144619" cy="144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8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Calibri"/>
                <a:cs typeface="Calibri"/>
              </a:rPr>
              <a:t>є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5404204" y="1383677"/>
            <a:ext cx="123678" cy="144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8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5674564" y="1383677"/>
            <a:ext cx="123678" cy="144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8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6254780" y="1383677"/>
            <a:ext cx="125872" cy="144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8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6527166" y="1383677"/>
            <a:ext cx="123678" cy="144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8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208734" y="1428454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3259536" y="1487974"/>
            <a:ext cx="197597" cy="144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8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  <a:r>
              <a:rPr sz="1150" spc="3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6095458" y="152465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977864" y="168464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448718" y="168464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2218248" y="1805671"/>
            <a:ext cx="21846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Ж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4714629" y="2036826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7053714" y="2036826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1663693" y="211499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33437" y="2361583"/>
            <a:ext cx="190485" cy="9174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7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</a:p>
          <a:p>
            <a:pPr marL="0" marR="0">
              <a:lnSpc>
                <a:spcPts val="1140"/>
              </a:lnSpc>
              <a:spcBef>
                <a:spcPts val="1859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</a:p>
          <a:p>
            <a:pPr marL="6075" marR="0">
              <a:lnSpc>
                <a:spcPts val="1140"/>
              </a:lnSpc>
              <a:spcBef>
                <a:spcPts val="1793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3710140" y="242389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5275604" y="242389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5827466" y="242389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7196488" y="242389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2977024" y="257881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4170868" y="257881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4692351" y="2578819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5589507" y="257881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5986443" y="257881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446159" y="257881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3833677" y="273374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130326" y="292000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8220886" y="292000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8690727" y="2920000"/>
            <a:ext cx="163137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ії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4143529" y="3041572"/>
            <a:ext cx="214793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100" spc="4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4268076" y="319649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14520211" y="319649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14794624" y="319649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15222950" y="319649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14494897" y="33514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7311579" y="3433383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14434141" y="350635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17808092" y="350635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18412610" y="350635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13845826" y="361976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15090301" y="361976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2235462" y="3663774"/>
            <a:ext cx="188505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14237698" y="377468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13907595" y="392961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14367311" y="3929614"/>
            <a:ext cx="213780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100" spc="4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17901252" y="392961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13038792" y="404302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13871141" y="404302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14019992" y="4043025"/>
            <a:ext cx="127711" cy="8193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1012" marR="0">
              <a:lnSpc>
                <a:spcPts val="798"/>
              </a:lnSpc>
              <a:spcBef>
                <a:spcPts val="4655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14666024" y="404302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15249277" y="404302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16080614" y="404302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16933216" y="404302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13101572" y="419896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13560276" y="419896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14577929" y="419896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18427798" y="419896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10987283" y="4248519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11723436" y="4248519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9" name="object 69"/>
          <p:cNvSpPr txBox="1"/>
          <p:nvPr/>
        </p:nvSpPr>
        <p:spPr>
          <a:xfrm>
            <a:off x="13225107" y="431237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0" name="object 70"/>
          <p:cNvSpPr txBox="1"/>
          <p:nvPr/>
        </p:nvSpPr>
        <p:spPr>
          <a:xfrm>
            <a:off x="15276616" y="431237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15973279" y="431237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2" name="object 72"/>
          <p:cNvSpPr txBox="1"/>
          <p:nvPr/>
        </p:nvSpPr>
        <p:spPr>
          <a:xfrm>
            <a:off x="2240525" y="4393853"/>
            <a:ext cx="176370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73" name="object 73"/>
          <p:cNvSpPr txBox="1"/>
          <p:nvPr/>
        </p:nvSpPr>
        <p:spPr>
          <a:xfrm>
            <a:off x="13845826" y="446730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4" name="object 74"/>
          <p:cNvSpPr txBox="1"/>
          <p:nvPr/>
        </p:nvSpPr>
        <p:spPr>
          <a:xfrm>
            <a:off x="14790573" y="446730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5" name="object 75"/>
          <p:cNvSpPr txBox="1"/>
          <p:nvPr/>
        </p:nvSpPr>
        <p:spPr>
          <a:xfrm>
            <a:off x="15063974" y="446730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6" name="object 76"/>
          <p:cNvSpPr txBox="1"/>
          <p:nvPr/>
        </p:nvSpPr>
        <p:spPr>
          <a:xfrm>
            <a:off x="15771774" y="446730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7" name="object 77"/>
          <p:cNvSpPr txBox="1"/>
          <p:nvPr/>
        </p:nvSpPr>
        <p:spPr>
          <a:xfrm>
            <a:off x="16106941" y="446730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16380341" y="4467301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79" name="object 79"/>
          <p:cNvSpPr txBox="1"/>
          <p:nvPr/>
        </p:nvSpPr>
        <p:spPr>
          <a:xfrm>
            <a:off x="17722024" y="446730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0" name="object 80"/>
          <p:cNvSpPr txBox="1"/>
          <p:nvPr/>
        </p:nvSpPr>
        <p:spPr>
          <a:xfrm>
            <a:off x="13804309" y="462222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1" name="object 81"/>
          <p:cNvSpPr txBox="1"/>
          <p:nvPr/>
        </p:nvSpPr>
        <p:spPr>
          <a:xfrm>
            <a:off x="17013210" y="462222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2" name="object 82"/>
          <p:cNvSpPr txBox="1"/>
          <p:nvPr/>
        </p:nvSpPr>
        <p:spPr>
          <a:xfrm>
            <a:off x="17286610" y="462222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3" name="object 83"/>
          <p:cNvSpPr txBox="1"/>
          <p:nvPr/>
        </p:nvSpPr>
        <p:spPr>
          <a:xfrm>
            <a:off x="2229387" y="4670290"/>
            <a:ext cx="195723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84" name="object 84"/>
          <p:cNvSpPr txBox="1"/>
          <p:nvPr/>
        </p:nvSpPr>
        <p:spPr>
          <a:xfrm>
            <a:off x="12998289" y="489056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5" name="object 85"/>
          <p:cNvSpPr txBox="1"/>
          <p:nvPr/>
        </p:nvSpPr>
        <p:spPr>
          <a:xfrm>
            <a:off x="13705077" y="489056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6" name="object 86"/>
          <p:cNvSpPr txBox="1"/>
          <p:nvPr/>
        </p:nvSpPr>
        <p:spPr>
          <a:xfrm>
            <a:off x="14412877" y="489056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14686276" y="489056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8" name="object 88"/>
          <p:cNvSpPr txBox="1"/>
          <p:nvPr/>
        </p:nvSpPr>
        <p:spPr>
          <a:xfrm>
            <a:off x="17067890" y="4890563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89" name="object 89"/>
          <p:cNvSpPr txBox="1"/>
          <p:nvPr/>
        </p:nvSpPr>
        <p:spPr>
          <a:xfrm>
            <a:off x="18234394" y="489056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0" name="object 90"/>
          <p:cNvSpPr txBox="1"/>
          <p:nvPr/>
        </p:nvSpPr>
        <p:spPr>
          <a:xfrm>
            <a:off x="14848292" y="500397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1" name="object 91"/>
          <p:cNvSpPr txBox="1"/>
          <p:nvPr/>
        </p:nvSpPr>
        <p:spPr>
          <a:xfrm>
            <a:off x="17394956" y="500397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2" name="object 92"/>
          <p:cNvSpPr txBox="1"/>
          <p:nvPr/>
        </p:nvSpPr>
        <p:spPr>
          <a:xfrm>
            <a:off x="18071366" y="500397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3" name="object 93"/>
          <p:cNvSpPr txBox="1"/>
          <p:nvPr/>
        </p:nvSpPr>
        <p:spPr>
          <a:xfrm>
            <a:off x="13338519" y="511839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ї</a:t>
            </a:r>
          </a:p>
        </p:txBody>
      </p:sp>
      <p:sp>
        <p:nvSpPr>
          <p:cNvPr id="94" name="object 94"/>
          <p:cNvSpPr txBox="1"/>
          <p:nvPr/>
        </p:nvSpPr>
        <p:spPr>
          <a:xfrm>
            <a:off x="15937840" y="511839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5" name="object 95"/>
          <p:cNvSpPr txBox="1"/>
          <p:nvPr/>
        </p:nvSpPr>
        <p:spPr>
          <a:xfrm>
            <a:off x="16583871" y="511839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6" name="object 96"/>
          <p:cNvSpPr txBox="1"/>
          <p:nvPr/>
        </p:nvSpPr>
        <p:spPr>
          <a:xfrm>
            <a:off x="16815754" y="511839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7" name="object 97"/>
          <p:cNvSpPr txBox="1"/>
          <p:nvPr/>
        </p:nvSpPr>
        <p:spPr>
          <a:xfrm>
            <a:off x="17327112" y="511839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8" name="object 98"/>
          <p:cNvSpPr txBox="1"/>
          <p:nvPr/>
        </p:nvSpPr>
        <p:spPr>
          <a:xfrm>
            <a:off x="14445281" y="5231806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99" name="object 99"/>
          <p:cNvSpPr txBox="1"/>
          <p:nvPr/>
        </p:nvSpPr>
        <p:spPr>
          <a:xfrm>
            <a:off x="16003657" y="523180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0" name="object 100"/>
          <p:cNvSpPr txBox="1"/>
          <p:nvPr/>
        </p:nvSpPr>
        <p:spPr>
          <a:xfrm>
            <a:off x="17765564" y="523180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1" name="object 101"/>
          <p:cNvSpPr txBox="1"/>
          <p:nvPr/>
        </p:nvSpPr>
        <p:spPr>
          <a:xfrm>
            <a:off x="14217447" y="5345216"/>
            <a:ext cx="141886" cy="2401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15188" marR="0">
              <a:lnSpc>
                <a:spcPts val="798"/>
              </a:lnSpc>
              <a:spcBef>
                <a:spcPts val="9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2" name="object 102"/>
          <p:cNvSpPr txBox="1"/>
          <p:nvPr/>
        </p:nvSpPr>
        <p:spPr>
          <a:xfrm>
            <a:off x="14367311" y="5345216"/>
            <a:ext cx="213780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100" spc="4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3" name="object 103"/>
          <p:cNvSpPr txBox="1"/>
          <p:nvPr/>
        </p:nvSpPr>
        <p:spPr>
          <a:xfrm>
            <a:off x="14789561" y="534521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4" name="object 104"/>
          <p:cNvSpPr txBox="1"/>
          <p:nvPr/>
        </p:nvSpPr>
        <p:spPr>
          <a:xfrm>
            <a:off x="16830944" y="534521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5" name="object 105"/>
          <p:cNvSpPr txBox="1"/>
          <p:nvPr/>
        </p:nvSpPr>
        <p:spPr>
          <a:xfrm>
            <a:off x="18281986" y="534521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6" name="object 106"/>
          <p:cNvSpPr txBox="1"/>
          <p:nvPr/>
        </p:nvSpPr>
        <p:spPr>
          <a:xfrm>
            <a:off x="13897468" y="545862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7" name="object 107"/>
          <p:cNvSpPr txBox="1"/>
          <p:nvPr/>
        </p:nvSpPr>
        <p:spPr>
          <a:xfrm>
            <a:off x="15198647" y="5458627"/>
            <a:ext cx="191437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ієї</a:t>
            </a:r>
          </a:p>
        </p:txBody>
      </p:sp>
      <p:sp>
        <p:nvSpPr>
          <p:cNvPr id="108" name="object 108"/>
          <p:cNvSpPr txBox="1"/>
          <p:nvPr/>
        </p:nvSpPr>
        <p:spPr>
          <a:xfrm>
            <a:off x="2843016" y="5522891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109" name="object 109"/>
          <p:cNvSpPr txBox="1"/>
          <p:nvPr/>
        </p:nvSpPr>
        <p:spPr>
          <a:xfrm>
            <a:off x="3274380" y="5522891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110" name="object 110"/>
          <p:cNvSpPr txBox="1"/>
          <p:nvPr/>
        </p:nvSpPr>
        <p:spPr>
          <a:xfrm>
            <a:off x="3966992" y="552187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111" name="object 111"/>
          <p:cNvSpPr txBox="1"/>
          <p:nvPr/>
        </p:nvSpPr>
        <p:spPr>
          <a:xfrm>
            <a:off x="4501640" y="5522891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112" name="object 112"/>
          <p:cNvSpPr txBox="1"/>
          <p:nvPr/>
        </p:nvSpPr>
        <p:spPr>
          <a:xfrm>
            <a:off x="4976545" y="552187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113" name="object 113"/>
          <p:cNvSpPr txBox="1"/>
          <p:nvPr/>
        </p:nvSpPr>
        <p:spPr>
          <a:xfrm>
            <a:off x="5373481" y="552187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114" name="object 114"/>
          <p:cNvSpPr txBox="1"/>
          <p:nvPr/>
        </p:nvSpPr>
        <p:spPr>
          <a:xfrm>
            <a:off x="5901040" y="5521879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115" name="object 115"/>
          <p:cNvSpPr txBox="1"/>
          <p:nvPr/>
        </p:nvSpPr>
        <p:spPr>
          <a:xfrm>
            <a:off x="5912179" y="5760121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16" name="object 116"/>
          <p:cNvSpPr txBox="1"/>
          <p:nvPr/>
        </p:nvSpPr>
        <p:spPr>
          <a:xfrm>
            <a:off x="2989842" y="5952514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17" name="object 117"/>
          <p:cNvSpPr txBox="1"/>
          <p:nvPr/>
        </p:nvSpPr>
        <p:spPr>
          <a:xfrm>
            <a:off x="7712565" y="6121616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18" name="object 118"/>
          <p:cNvSpPr txBox="1"/>
          <p:nvPr/>
        </p:nvSpPr>
        <p:spPr>
          <a:xfrm>
            <a:off x="15145992" y="6250216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19" name="object 119"/>
          <p:cNvSpPr txBox="1"/>
          <p:nvPr/>
        </p:nvSpPr>
        <p:spPr>
          <a:xfrm>
            <a:off x="16908914" y="6250216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0" name="object 120"/>
          <p:cNvSpPr txBox="1"/>
          <p:nvPr/>
        </p:nvSpPr>
        <p:spPr>
          <a:xfrm>
            <a:off x="18064278" y="6738804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1" name="object 121"/>
          <p:cNvSpPr txBox="1"/>
          <p:nvPr/>
        </p:nvSpPr>
        <p:spPr>
          <a:xfrm>
            <a:off x="18211104" y="6738804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2" name="object 122"/>
          <p:cNvSpPr txBox="1"/>
          <p:nvPr/>
        </p:nvSpPr>
        <p:spPr>
          <a:xfrm>
            <a:off x="14858417" y="6833987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3" name="object 123"/>
          <p:cNvSpPr txBox="1"/>
          <p:nvPr/>
        </p:nvSpPr>
        <p:spPr>
          <a:xfrm>
            <a:off x="15005242" y="6833987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4" name="object 124"/>
          <p:cNvSpPr txBox="1"/>
          <p:nvPr/>
        </p:nvSpPr>
        <p:spPr>
          <a:xfrm>
            <a:off x="13974426" y="6872466"/>
            <a:ext cx="126504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є</a:t>
            </a:r>
          </a:p>
        </p:txBody>
      </p:sp>
      <p:sp>
        <p:nvSpPr>
          <p:cNvPr id="125" name="object 125"/>
          <p:cNvSpPr txBox="1"/>
          <p:nvPr/>
        </p:nvSpPr>
        <p:spPr>
          <a:xfrm>
            <a:off x="5011986" y="6946808"/>
            <a:ext cx="125836" cy="1489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73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6" name="object 126"/>
          <p:cNvSpPr txBox="1"/>
          <p:nvPr/>
        </p:nvSpPr>
        <p:spPr>
          <a:xfrm>
            <a:off x="15517614" y="6972712"/>
            <a:ext cx="16740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750" spc="32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7" name="object 127"/>
          <p:cNvSpPr txBox="1"/>
          <p:nvPr/>
        </p:nvSpPr>
        <p:spPr>
          <a:xfrm>
            <a:off x="15723169" y="697271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8" name="object 128"/>
          <p:cNvSpPr txBox="1"/>
          <p:nvPr/>
        </p:nvSpPr>
        <p:spPr>
          <a:xfrm>
            <a:off x="16015808" y="701017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9" name="object 129"/>
          <p:cNvSpPr txBox="1"/>
          <p:nvPr/>
        </p:nvSpPr>
        <p:spPr>
          <a:xfrm>
            <a:off x="16118080" y="701017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0" name="object 130"/>
          <p:cNvSpPr txBox="1"/>
          <p:nvPr/>
        </p:nvSpPr>
        <p:spPr>
          <a:xfrm>
            <a:off x="16435020" y="701017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1" name="object 131"/>
          <p:cNvSpPr txBox="1"/>
          <p:nvPr/>
        </p:nvSpPr>
        <p:spPr>
          <a:xfrm>
            <a:off x="16772213" y="700815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2" name="object 132"/>
          <p:cNvSpPr txBox="1"/>
          <p:nvPr/>
        </p:nvSpPr>
        <p:spPr>
          <a:xfrm>
            <a:off x="17089154" y="700815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3" name="object 133"/>
          <p:cNvSpPr txBox="1"/>
          <p:nvPr/>
        </p:nvSpPr>
        <p:spPr>
          <a:xfrm>
            <a:off x="12689448" y="7120420"/>
            <a:ext cx="194191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№</a:t>
            </a:r>
          </a:p>
        </p:txBody>
      </p:sp>
      <p:sp>
        <p:nvSpPr>
          <p:cNvPr id="134" name="object 134"/>
          <p:cNvSpPr txBox="1"/>
          <p:nvPr/>
        </p:nvSpPr>
        <p:spPr>
          <a:xfrm>
            <a:off x="18037952" y="7129664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5" name="object 135"/>
          <p:cNvSpPr txBox="1"/>
          <p:nvPr/>
        </p:nvSpPr>
        <p:spPr>
          <a:xfrm>
            <a:off x="2829853" y="7147989"/>
            <a:ext cx="222116" cy="2583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835"/>
              </a:lnSpc>
              <a:spcBef>
                <a:spcPts val="0"/>
              </a:spcBef>
              <a:spcAft>
                <a:spcPts val="0"/>
              </a:spcAft>
            </a:pPr>
            <a:r>
              <a:rPr sz="2500" dirty="0">
                <a:solidFill>
                  <a:srgbClr val="DD6EA5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136" name="object 136"/>
          <p:cNvSpPr txBox="1"/>
          <p:nvPr/>
        </p:nvSpPr>
        <p:spPr>
          <a:xfrm>
            <a:off x="7138426" y="7140802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+5.695</a:t>
            </a:r>
          </a:p>
        </p:txBody>
      </p:sp>
      <p:sp>
        <p:nvSpPr>
          <p:cNvPr id="137" name="object 137"/>
          <p:cNvSpPr txBox="1"/>
          <p:nvPr/>
        </p:nvSpPr>
        <p:spPr>
          <a:xfrm>
            <a:off x="14082773" y="726535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8" name="object 138"/>
          <p:cNvSpPr txBox="1"/>
          <p:nvPr/>
        </p:nvSpPr>
        <p:spPr>
          <a:xfrm>
            <a:off x="14221498" y="726535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9" name="object 139"/>
          <p:cNvSpPr txBox="1"/>
          <p:nvPr/>
        </p:nvSpPr>
        <p:spPr>
          <a:xfrm>
            <a:off x="13683813" y="7298767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0" name="object 140"/>
          <p:cNvSpPr txBox="1"/>
          <p:nvPr/>
        </p:nvSpPr>
        <p:spPr>
          <a:xfrm>
            <a:off x="7136401" y="7358509"/>
            <a:ext cx="288934" cy="1734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+5.400</a:t>
            </a:r>
          </a:p>
          <a:p>
            <a:pPr marL="3037" marR="0">
              <a:lnSpc>
                <a:spcPts val="544"/>
              </a:lnSpc>
              <a:spcBef>
                <a:spcPts val="127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+3.550</a:t>
            </a:r>
          </a:p>
        </p:txBody>
      </p:sp>
      <p:sp>
        <p:nvSpPr>
          <p:cNvPr id="141" name="object 141"/>
          <p:cNvSpPr txBox="1"/>
          <p:nvPr/>
        </p:nvSpPr>
        <p:spPr>
          <a:xfrm>
            <a:off x="2812639" y="7592517"/>
            <a:ext cx="253255" cy="2583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835"/>
              </a:lnSpc>
              <a:spcBef>
                <a:spcPts val="0"/>
              </a:spcBef>
              <a:spcAft>
                <a:spcPts val="0"/>
              </a:spcAft>
            </a:pPr>
            <a:r>
              <a:rPr sz="2500" dirty="0">
                <a:solidFill>
                  <a:srgbClr val="DD6EA5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142" name="object 142"/>
          <p:cNvSpPr txBox="1"/>
          <p:nvPr/>
        </p:nvSpPr>
        <p:spPr>
          <a:xfrm>
            <a:off x="13219032" y="7639252"/>
            <a:ext cx="123064" cy="112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4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3" name="object 143"/>
          <p:cNvSpPr txBox="1"/>
          <p:nvPr/>
        </p:nvSpPr>
        <p:spPr>
          <a:xfrm>
            <a:off x="7141464" y="7871893"/>
            <a:ext cx="28591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+1.450</a:t>
            </a:r>
          </a:p>
        </p:txBody>
      </p:sp>
      <p:sp>
        <p:nvSpPr>
          <p:cNvPr id="144" name="object 144"/>
          <p:cNvSpPr txBox="1"/>
          <p:nvPr/>
        </p:nvSpPr>
        <p:spPr>
          <a:xfrm>
            <a:off x="13398261" y="7956193"/>
            <a:ext cx="123064" cy="112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4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5" name="object 145"/>
          <p:cNvSpPr txBox="1"/>
          <p:nvPr/>
        </p:nvSpPr>
        <p:spPr>
          <a:xfrm>
            <a:off x="3777638" y="8177794"/>
            <a:ext cx="206495" cy="2583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835"/>
              </a:lnSpc>
              <a:spcBef>
                <a:spcPts val="0"/>
              </a:spcBef>
              <a:spcAft>
                <a:spcPts val="0"/>
              </a:spcAft>
            </a:pPr>
            <a:r>
              <a:rPr sz="2500" dirty="0">
                <a:solidFill>
                  <a:srgbClr val="DD6EA5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146" name="object 146"/>
          <p:cNvSpPr txBox="1"/>
          <p:nvPr/>
        </p:nvSpPr>
        <p:spPr>
          <a:xfrm>
            <a:off x="4476325" y="8177794"/>
            <a:ext cx="206495" cy="2583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835"/>
              </a:lnSpc>
              <a:spcBef>
                <a:spcPts val="0"/>
              </a:spcBef>
              <a:spcAft>
                <a:spcPts val="0"/>
              </a:spcAft>
            </a:pPr>
            <a:r>
              <a:rPr sz="2500" dirty="0">
                <a:solidFill>
                  <a:srgbClr val="DD6EA5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147" name="object 147"/>
          <p:cNvSpPr txBox="1"/>
          <p:nvPr/>
        </p:nvSpPr>
        <p:spPr>
          <a:xfrm>
            <a:off x="7221458" y="8315408"/>
            <a:ext cx="2703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-0.650</a:t>
            </a:r>
          </a:p>
        </p:txBody>
      </p:sp>
      <p:sp>
        <p:nvSpPr>
          <p:cNvPr id="148" name="object 148"/>
          <p:cNvSpPr txBox="1"/>
          <p:nvPr/>
        </p:nvSpPr>
        <p:spPr>
          <a:xfrm>
            <a:off x="3797890" y="8465764"/>
            <a:ext cx="403313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900" spc="220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9" name="object 149"/>
          <p:cNvSpPr txBox="1"/>
          <p:nvPr/>
        </p:nvSpPr>
        <p:spPr>
          <a:xfrm>
            <a:off x="4444935" y="8465764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0" name="object 150"/>
          <p:cNvSpPr txBox="1"/>
          <p:nvPr/>
        </p:nvSpPr>
        <p:spPr>
          <a:xfrm>
            <a:off x="5287410" y="8465764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1" name="object 151"/>
          <p:cNvSpPr txBox="1"/>
          <p:nvPr/>
        </p:nvSpPr>
        <p:spPr>
          <a:xfrm>
            <a:off x="7714590" y="8600154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152" name="object 152"/>
          <p:cNvSpPr txBox="1"/>
          <p:nvPr/>
        </p:nvSpPr>
        <p:spPr>
          <a:xfrm>
            <a:off x="10751350" y="8599142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153" name="object 153"/>
          <p:cNvSpPr txBox="1"/>
          <p:nvPr/>
        </p:nvSpPr>
        <p:spPr>
          <a:xfrm>
            <a:off x="16467423" y="9480379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4" name="object 154"/>
          <p:cNvSpPr txBox="1"/>
          <p:nvPr/>
        </p:nvSpPr>
        <p:spPr>
          <a:xfrm>
            <a:off x="16848158" y="9480379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5" name="object 155"/>
          <p:cNvSpPr txBox="1"/>
          <p:nvPr/>
        </p:nvSpPr>
        <p:spPr>
          <a:xfrm>
            <a:off x="7144502" y="9499815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6" name="object 156"/>
          <p:cNvSpPr txBox="1"/>
          <p:nvPr/>
        </p:nvSpPr>
        <p:spPr>
          <a:xfrm>
            <a:off x="12332003" y="9593790"/>
            <a:ext cx="403314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900" spc="220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7" name="object 157"/>
          <p:cNvSpPr txBox="1"/>
          <p:nvPr/>
        </p:nvSpPr>
        <p:spPr>
          <a:xfrm>
            <a:off x="6896417" y="9669929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8" name="object 158"/>
          <p:cNvSpPr txBox="1"/>
          <p:nvPr/>
        </p:nvSpPr>
        <p:spPr>
          <a:xfrm>
            <a:off x="15559129" y="9671758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9" name="object 159"/>
          <p:cNvSpPr txBox="1"/>
          <p:nvPr/>
        </p:nvSpPr>
        <p:spPr>
          <a:xfrm>
            <a:off x="16631464" y="9671758"/>
            <a:ext cx="345595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900" spc="1522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0" name="object 160"/>
          <p:cNvSpPr txBox="1"/>
          <p:nvPr/>
        </p:nvSpPr>
        <p:spPr>
          <a:xfrm>
            <a:off x="17681520" y="9671758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1" name="object 161"/>
          <p:cNvSpPr txBox="1"/>
          <p:nvPr/>
        </p:nvSpPr>
        <p:spPr>
          <a:xfrm>
            <a:off x="13691913" y="9907693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2" name="object 162"/>
          <p:cNvSpPr txBox="1"/>
          <p:nvPr/>
        </p:nvSpPr>
        <p:spPr>
          <a:xfrm>
            <a:off x="14764246" y="9907693"/>
            <a:ext cx="384074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900" spc="1978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3" name="object 163"/>
          <p:cNvSpPr txBox="1"/>
          <p:nvPr/>
        </p:nvSpPr>
        <p:spPr>
          <a:xfrm>
            <a:off x="15750508" y="10091700"/>
            <a:ext cx="22606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№</a:t>
            </a:r>
          </a:p>
        </p:txBody>
      </p:sp>
      <p:sp>
        <p:nvSpPr>
          <p:cNvPr id="164" name="object 164"/>
          <p:cNvSpPr txBox="1"/>
          <p:nvPr/>
        </p:nvSpPr>
        <p:spPr>
          <a:xfrm>
            <a:off x="18721450" y="10125724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5" name="object 165"/>
          <p:cNvSpPr txBox="1"/>
          <p:nvPr/>
        </p:nvSpPr>
        <p:spPr>
          <a:xfrm>
            <a:off x="2639486" y="10151922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6" name="object 166"/>
          <p:cNvSpPr txBox="1"/>
          <p:nvPr/>
        </p:nvSpPr>
        <p:spPr>
          <a:xfrm>
            <a:off x="16113016" y="10328670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7" name="object 167"/>
          <p:cNvSpPr txBox="1"/>
          <p:nvPr/>
        </p:nvSpPr>
        <p:spPr>
          <a:xfrm>
            <a:off x="16567669" y="10328670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8" name="object 168"/>
          <p:cNvSpPr txBox="1"/>
          <p:nvPr/>
        </p:nvSpPr>
        <p:spPr>
          <a:xfrm>
            <a:off x="16939290" y="10328670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9" name="object 169"/>
          <p:cNvSpPr txBox="1"/>
          <p:nvPr/>
        </p:nvSpPr>
        <p:spPr>
          <a:xfrm>
            <a:off x="3138693" y="10469876"/>
            <a:ext cx="4109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0.000</a:t>
            </a:r>
          </a:p>
        </p:txBody>
      </p:sp>
      <p:sp>
        <p:nvSpPr>
          <p:cNvPr id="170" name="object 170"/>
          <p:cNvSpPr txBox="1"/>
          <p:nvPr/>
        </p:nvSpPr>
        <p:spPr>
          <a:xfrm>
            <a:off x="16208200" y="10468408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1" name="object 171"/>
          <p:cNvSpPr txBox="1"/>
          <p:nvPr/>
        </p:nvSpPr>
        <p:spPr>
          <a:xfrm>
            <a:off x="16379327" y="10468408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2" name="object 172"/>
          <p:cNvSpPr txBox="1"/>
          <p:nvPr/>
        </p:nvSpPr>
        <p:spPr>
          <a:xfrm>
            <a:off x="7910020" y="10528606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3" name="object 173"/>
          <p:cNvSpPr txBox="1"/>
          <p:nvPr/>
        </p:nvSpPr>
        <p:spPr>
          <a:xfrm>
            <a:off x="8468970" y="10528606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4" name="object 174"/>
          <p:cNvSpPr txBox="1"/>
          <p:nvPr/>
        </p:nvSpPr>
        <p:spPr>
          <a:xfrm>
            <a:off x="8673514" y="10528606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5" name="object 175"/>
          <p:cNvSpPr txBox="1"/>
          <p:nvPr/>
        </p:nvSpPr>
        <p:spPr>
          <a:xfrm>
            <a:off x="13057019" y="10524099"/>
            <a:ext cx="201101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№</a:t>
            </a:r>
          </a:p>
        </p:txBody>
      </p:sp>
      <p:sp>
        <p:nvSpPr>
          <p:cNvPr id="176" name="object 176"/>
          <p:cNvSpPr txBox="1"/>
          <p:nvPr/>
        </p:nvSpPr>
        <p:spPr>
          <a:xfrm>
            <a:off x="5174000" y="10603538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7" name="object 177"/>
          <p:cNvSpPr txBox="1"/>
          <p:nvPr/>
        </p:nvSpPr>
        <p:spPr>
          <a:xfrm>
            <a:off x="16701333" y="10621309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8" name="object 178"/>
          <p:cNvSpPr txBox="1"/>
          <p:nvPr/>
        </p:nvSpPr>
        <p:spPr>
          <a:xfrm>
            <a:off x="13690901" y="10725606"/>
            <a:ext cx="158684" cy="2829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28352" marR="0">
              <a:lnSpc>
                <a:spcPts val="912"/>
              </a:lnSpc>
              <a:spcBef>
                <a:spcPts val="203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9" name="object 179"/>
          <p:cNvSpPr txBox="1"/>
          <p:nvPr/>
        </p:nvSpPr>
        <p:spPr>
          <a:xfrm>
            <a:off x="14204283" y="10725606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0" name="object 180"/>
          <p:cNvSpPr txBox="1"/>
          <p:nvPr/>
        </p:nvSpPr>
        <p:spPr>
          <a:xfrm>
            <a:off x="18368058" y="10758008"/>
            <a:ext cx="136408" cy="7123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6075" marR="0">
              <a:lnSpc>
                <a:spcPts val="912"/>
              </a:lnSpc>
              <a:spcBef>
                <a:spcPts val="3534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1" name="object 181"/>
          <p:cNvSpPr txBox="1"/>
          <p:nvPr/>
        </p:nvSpPr>
        <p:spPr>
          <a:xfrm>
            <a:off x="5079829" y="10790868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82" name="object 182"/>
          <p:cNvSpPr txBox="1"/>
          <p:nvPr/>
        </p:nvSpPr>
        <p:spPr>
          <a:xfrm>
            <a:off x="13961263" y="10867368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3" name="object 183"/>
          <p:cNvSpPr txBox="1"/>
          <p:nvPr/>
        </p:nvSpPr>
        <p:spPr>
          <a:xfrm>
            <a:off x="13475218" y="11016220"/>
            <a:ext cx="14617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184" name="object 184"/>
          <p:cNvSpPr txBox="1"/>
          <p:nvPr/>
        </p:nvSpPr>
        <p:spPr>
          <a:xfrm>
            <a:off x="13874179" y="11016220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5" name="object 185"/>
          <p:cNvSpPr txBox="1"/>
          <p:nvPr/>
        </p:nvSpPr>
        <p:spPr>
          <a:xfrm>
            <a:off x="3153882" y="11373107"/>
            <a:ext cx="452165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-1.020</a:t>
            </a:r>
          </a:p>
        </p:txBody>
      </p:sp>
      <p:sp>
        <p:nvSpPr>
          <p:cNvPr id="186" name="object 186"/>
          <p:cNvSpPr txBox="1"/>
          <p:nvPr/>
        </p:nvSpPr>
        <p:spPr>
          <a:xfrm>
            <a:off x="16568682" y="11461759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7" name="object 187"/>
          <p:cNvSpPr txBox="1"/>
          <p:nvPr/>
        </p:nvSpPr>
        <p:spPr>
          <a:xfrm>
            <a:off x="16810692" y="11461759"/>
            <a:ext cx="241717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250" spc="6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8" name="object 188"/>
          <p:cNvSpPr txBox="1"/>
          <p:nvPr/>
        </p:nvSpPr>
        <p:spPr>
          <a:xfrm>
            <a:off x="18389320" y="11461759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9" name="object 189"/>
          <p:cNvSpPr txBox="1"/>
          <p:nvPr/>
        </p:nvSpPr>
        <p:spPr>
          <a:xfrm>
            <a:off x="8525676" y="11541197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0" name="object 190"/>
          <p:cNvSpPr txBox="1"/>
          <p:nvPr/>
        </p:nvSpPr>
        <p:spPr>
          <a:xfrm>
            <a:off x="16833982" y="11605547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1" name="object 191"/>
          <p:cNvSpPr txBox="1"/>
          <p:nvPr/>
        </p:nvSpPr>
        <p:spPr>
          <a:xfrm>
            <a:off x="18511846" y="11606132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2" name="object 192"/>
          <p:cNvSpPr txBox="1"/>
          <p:nvPr/>
        </p:nvSpPr>
        <p:spPr>
          <a:xfrm>
            <a:off x="11925954" y="11774093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3" name="object 193"/>
          <p:cNvSpPr txBox="1"/>
          <p:nvPr/>
        </p:nvSpPr>
        <p:spPr>
          <a:xfrm>
            <a:off x="8231011" y="1196446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4" name="object 194"/>
          <p:cNvSpPr txBox="1"/>
          <p:nvPr/>
        </p:nvSpPr>
        <p:spPr>
          <a:xfrm>
            <a:off x="8701867" y="1196446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5" name="object 195"/>
          <p:cNvSpPr txBox="1"/>
          <p:nvPr/>
        </p:nvSpPr>
        <p:spPr>
          <a:xfrm>
            <a:off x="5319813" y="1201509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6" name="object 196"/>
          <p:cNvSpPr txBox="1"/>
          <p:nvPr/>
        </p:nvSpPr>
        <p:spPr>
          <a:xfrm>
            <a:off x="5613464" y="1201509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7" name="object 197"/>
          <p:cNvSpPr txBox="1"/>
          <p:nvPr/>
        </p:nvSpPr>
        <p:spPr>
          <a:xfrm>
            <a:off x="6083307" y="1201509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8" name="object 198"/>
          <p:cNvSpPr txBox="1"/>
          <p:nvPr/>
        </p:nvSpPr>
        <p:spPr>
          <a:xfrm>
            <a:off x="16954480" y="12046284"/>
            <a:ext cx="287878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900" spc="838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9" name="object 199"/>
          <p:cNvSpPr txBox="1"/>
          <p:nvPr/>
        </p:nvSpPr>
        <p:spPr>
          <a:xfrm>
            <a:off x="17487102" y="12046284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0" name="object 200"/>
          <p:cNvSpPr txBox="1"/>
          <p:nvPr/>
        </p:nvSpPr>
        <p:spPr>
          <a:xfrm>
            <a:off x="2792387" y="12295577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1" name="object 201"/>
          <p:cNvSpPr txBox="1"/>
          <p:nvPr/>
        </p:nvSpPr>
        <p:spPr>
          <a:xfrm>
            <a:off x="3086038" y="12295577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2" name="object 202"/>
          <p:cNvSpPr txBox="1"/>
          <p:nvPr/>
        </p:nvSpPr>
        <p:spPr>
          <a:xfrm>
            <a:off x="3555880" y="12295577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3" name="object 203"/>
          <p:cNvSpPr txBox="1"/>
          <p:nvPr/>
        </p:nvSpPr>
        <p:spPr>
          <a:xfrm>
            <a:off x="8437580" y="1230469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4" name="object 204"/>
          <p:cNvSpPr txBox="1"/>
          <p:nvPr/>
        </p:nvSpPr>
        <p:spPr>
          <a:xfrm>
            <a:off x="15842655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5" name="object 205"/>
          <p:cNvSpPr txBox="1"/>
          <p:nvPr/>
        </p:nvSpPr>
        <p:spPr>
          <a:xfrm>
            <a:off x="16587921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6" name="object 206"/>
          <p:cNvSpPr txBox="1"/>
          <p:nvPr/>
        </p:nvSpPr>
        <p:spPr>
          <a:xfrm>
            <a:off x="16978782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7" name="object 207"/>
          <p:cNvSpPr txBox="1"/>
          <p:nvPr/>
        </p:nvSpPr>
        <p:spPr>
          <a:xfrm>
            <a:off x="13869116" y="1254670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8" name="object 208"/>
          <p:cNvSpPr txBox="1"/>
          <p:nvPr/>
        </p:nvSpPr>
        <p:spPr>
          <a:xfrm>
            <a:off x="14360223" y="12534548"/>
            <a:ext cx="234019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№</a:t>
            </a:r>
          </a:p>
        </p:txBody>
      </p:sp>
      <p:sp>
        <p:nvSpPr>
          <p:cNvPr id="209" name="object 209"/>
          <p:cNvSpPr txBox="1"/>
          <p:nvPr/>
        </p:nvSpPr>
        <p:spPr>
          <a:xfrm>
            <a:off x="14937398" y="12534548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0" name="object 210"/>
          <p:cNvSpPr txBox="1"/>
          <p:nvPr/>
        </p:nvSpPr>
        <p:spPr>
          <a:xfrm>
            <a:off x="17721010" y="12534068"/>
            <a:ext cx="247974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550" spc="4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1" name="object 211"/>
          <p:cNvSpPr txBox="1"/>
          <p:nvPr/>
        </p:nvSpPr>
        <p:spPr>
          <a:xfrm>
            <a:off x="8140890" y="12663147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2" name="object 212"/>
          <p:cNvSpPr txBox="1"/>
          <p:nvPr/>
        </p:nvSpPr>
        <p:spPr>
          <a:xfrm>
            <a:off x="18146298" y="12686372"/>
            <a:ext cx="131503" cy="17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9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3" name="object 213"/>
          <p:cNvSpPr txBox="1"/>
          <p:nvPr/>
        </p:nvSpPr>
        <p:spPr>
          <a:xfrm>
            <a:off x="19254072" y="12694472"/>
            <a:ext cx="131503" cy="17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9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4" name="object 214"/>
          <p:cNvSpPr txBox="1"/>
          <p:nvPr/>
        </p:nvSpPr>
        <p:spPr>
          <a:xfrm>
            <a:off x="2777198" y="12702639"/>
            <a:ext cx="452165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-2.520</a:t>
            </a:r>
          </a:p>
        </p:txBody>
      </p:sp>
      <p:sp>
        <p:nvSpPr>
          <p:cNvPr id="215" name="object 215"/>
          <p:cNvSpPr txBox="1"/>
          <p:nvPr/>
        </p:nvSpPr>
        <p:spPr>
          <a:xfrm>
            <a:off x="7860403" y="12810985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6" name="object 216"/>
          <p:cNvSpPr txBox="1"/>
          <p:nvPr/>
        </p:nvSpPr>
        <p:spPr>
          <a:xfrm>
            <a:off x="8330245" y="12810985"/>
            <a:ext cx="163137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ії</a:t>
            </a:r>
          </a:p>
        </p:txBody>
      </p:sp>
      <p:sp>
        <p:nvSpPr>
          <p:cNvPr id="217" name="object 217"/>
          <p:cNvSpPr txBox="1"/>
          <p:nvPr/>
        </p:nvSpPr>
        <p:spPr>
          <a:xfrm>
            <a:off x="16614249" y="12860603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8" name="object 218"/>
          <p:cNvSpPr txBox="1"/>
          <p:nvPr/>
        </p:nvSpPr>
        <p:spPr>
          <a:xfrm>
            <a:off x="4077364" y="13154695"/>
            <a:ext cx="218984" cy="286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53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DD6EA5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219" name="object 219"/>
          <p:cNvSpPr txBox="1"/>
          <p:nvPr/>
        </p:nvSpPr>
        <p:spPr>
          <a:xfrm>
            <a:off x="13704063" y="13194886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20" name="object 220"/>
          <p:cNvSpPr txBox="1"/>
          <p:nvPr/>
        </p:nvSpPr>
        <p:spPr>
          <a:xfrm>
            <a:off x="16481600" y="13257538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21" name="object 221"/>
          <p:cNvSpPr txBox="1"/>
          <p:nvPr/>
        </p:nvSpPr>
        <p:spPr>
          <a:xfrm>
            <a:off x="18754864" y="1330918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22" name="object 222"/>
          <p:cNvSpPr txBox="1"/>
          <p:nvPr/>
        </p:nvSpPr>
        <p:spPr>
          <a:xfrm>
            <a:off x="18872328" y="13457019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23" name="object 223"/>
          <p:cNvSpPr txBox="1"/>
          <p:nvPr/>
        </p:nvSpPr>
        <p:spPr>
          <a:xfrm>
            <a:off x="14432116" y="13513853"/>
            <a:ext cx="206839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spc="13" dirty="0">
                <a:solidFill>
                  <a:srgbClr val="000000"/>
                </a:solidFill>
                <a:latin typeface="Arial"/>
                <a:cs typeface="Arial"/>
              </a:rPr>
              <a:t>еє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584939" y="411449"/>
            <a:ext cx="18950970" cy="13401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659949" y="149332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605708" y="1493321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750950" y="149332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943780" y="149332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671834" y="1493321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835874" y="149332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843802" y="1607745"/>
            <a:ext cx="131750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4122264" y="160774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6204150" y="1607745"/>
            <a:ext cx="203655" cy="3950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100" spc="3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41516" marR="0">
              <a:lnSpc>
                <a:spcPts val="798"/>
              </a:lnSpc>
              <a:spcBef>
                <a:spcPts val="131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0547819" y="1695583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0928553" y="1695583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3977463" y="176267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5057898" y="176267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7429386" y="1762671"/>
            <a:ext cx="130749" cy="3950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4050" marR="0">
              <a:lnSpc>
                <a:spcPts val="798"/>
              </a:lnSpc>
              <a:spcBef>
                <a:spcPts val="131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7899226" y="176267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639525" y="1886962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0711859" y="1886962"/>
            <a:ext cx="345595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900" spc="1522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1761915" y="1886962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4401738" y="1876080"/>
            <a:ext cx="152153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ії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5166245" y="187608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6570708" y="187608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7092192" y="187608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8109844" y="187608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4588055" y="203100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5775825" y="2031007"/>
            <a:ext cx="131761" cy="4679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62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1888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6415781" y="203100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8513870" y="203100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7207282" y="211499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8637060" y="211499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8842616" y="211499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3967338" y="214441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328698" y="214441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6850184" y="214441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7133708" y="214441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7376728" y="214441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3454621" y="2215237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3747260" y="2215237"/>
            <a:ext cx="163137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ії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4754788" y="2215237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5919267" y="2215237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18018712" y="225883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18664744" y="225883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14339970" y="2372250"/>
            <a:ext cx="126698" cy="7747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430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15078149" y="237225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11646480" y="2560075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9735721" y="2587391"/>
            <a:ext cx="22606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№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14401738" y="263856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15099413" y="263856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16240604" y="2638561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13905568" y="275197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8541877" y="2779575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12395797" y="2804650"/>
            <a:ext cx="126518" cy="172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87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13967338" y="290689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14581980" y="290689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15393065" y="2906898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15804176" y="290689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17835432" y="290689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18170600" y="290689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11383206" y="292109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12409973" y="297476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15698867" y="302030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16488688" y="302030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17754426" y="302030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18554372" y="302030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12401872" y="3085137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1974214" y="3103812"/>
            <a:ext cx="21846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Ж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11369029" y="309222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9" name="object 69"/>
          <p:cNvSpPr txBox="1"/>
          <p:nvPr/>
        </p:nvSpPr>
        <p:spPr>
          <a:xfrm>
            <a:off x="12729952" y="3139817"/>
            <a:ext cx="120442" cy="365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12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570"/>
              </a:lnSpc>
              <a:spcBef>
                <a:spcPts val="1484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0" name="object 70"/>
          <p:cNvSpPr txBox="1"/>
          <p:nvPr/>
        </p:nvSpPr>
        <p:spPr>
          <a:xfrm>
            <a:off x="13843802" y="317624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15036633" y="317624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2" name="object 72"/>
          <p:cNvSpPr txBox="1"/>
          <p:nvPr/>
        </p:nvSpPr>
        <p:spPr>
          <a:xfrm>
            <a:off x="16230478" y="317624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3" name="object 73"/>
          <p:cNvSpPr txBox="1"/>
          <p:nvPr/>
        </p:nvSpPr>
        <p:spPr>
          <a:xfrm>
            <a:off x="17547860" y="317624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4" name="object 74"/>
          <p:cNvSpPr txBox="1"/>
          <p:nvPr/>
        </p:nvSpPr>
        <p:spPr>
          <a:xfrm>
            <a:off x="18192878" y="317624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5" name="object 75"/>
          <p:cNvSpPr txBox="1"/>
          <p:nvPr/>
        </p:nvSpPr>
        <p:spPr>
          <a:xfrm>
            <a:off x="18477416" y="317624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6" name="object 76"/>
          <p:cNvSpPr txBox="1"/>
          <p:nvPr/>
        </p:nvSpPr>
        <p:spPr>
          <a:xfrm>
            <a:off x="12437312" y="3214749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7" name="object 77"/>
          <p:cNvSpPr txBox="1"/>
          <p:nvPr/>
        </p:nvSpPr>
        <p:spPr>
          <a:xfrm>
            <a:off x="12589201" y="3214749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11371055" y="326942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9" name="object 79"/>
          <p:cNvSpPr txBox="1"/>
          <p:nvPr/>
        </p:nvSpPr>
        <p:spPr>
          <a:xfrm>
            <a:off x="12893990" y="328968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0" name="object 80"/>
          <p:cNvSpPr txBox="1"/>
          <p:nvPr/>
        </p:nvSpPr>
        <p:spPr>
          <a:xfrm>
            <a:off x="15435594" y="328965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1" name="object 81"/>
          <p:cNvSpPr txBox="1"/>
          <p:nvPr/>
        </p:nvSpPr>
        <p:spPr>
          <a:xfrm>
            <a:off x="15584444" y="3289657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82" name="object 82"/>
          <p:cNvSpPr txBox="1"/>
          <p:nvPr/>
        </p:nvSpPr>
        <p:spPr>
          <a:xfrm>
            <a:off x="17225854" y="328965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3" name="object 83"/>
          <p:cNvSpPr txBox="1"/>
          <p:nvPr/>
        </p:nvSpPr>
        <p:spPr>
          <a:xfrm>
            <a:off x="18181740" y="328965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4" name="object 84"/>
          <p:cNvSpPr txBox="1"/>
          <p:nvPr/>
        </p:nvSpPr>
        <p:spPr>
          <a:xfrm>
            <a:off x="18951308" y="328965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5" name="object 85"/>
          <p:cNvSpPr txBox="1"/>
          <p:nvPr/>
        </p:nvSpPr>
        <p:spPr>
          <a:xfrm>
            <a:off x="12604390" y="3332209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6" name="object 86"/>
          <p:cNvSpPr txBox="1"/>
          <p:nvPr/>
        </p:nvSpPr>
        <p:spPr>
          <a:xfrm>
            <a:off x="14277191" y="340306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14758170" y="340306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8" name="object 88"/>
          <p:cNvSpPr txBox="1"/>
          <p:nvPr/>
        </p:nvSpPr>
        <p:spPr>
          <a:xfrm>
            <a:off x="14969801" y="340306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9" name="object 89"/>
          <p:cNvSpPr txBox="1"/>
          <p:nvPr/>
        </p:nvSpPr>
        <p:spPr>
          <a:xfrm>
            <a:off x="15304970" y="340306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0" name="object 90"/>
          <p:cNvSpPr txBox="1"/>
          <p:nvPr/>
        </p:nvSpPr>
        <p:spPr>
          <a:xfrm>
            <a:off x="15774811" y="340306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1" name="object 91"/>
          <p:cNvSpPr txBox="1"/>
          <p:nvPr/>
        </p:nvSpPr>
        <p:spPr>
          <a:xfrm>
            <a:off x="16534254" y="340306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2" name="object 92"/>
          <p:cNvSpPr txBox="1"/>
          <p:nvPr/>
        </p:nvSpPr>
        <p:spPr>
          <a:xfrm>
            <a:off x="16982832" y="340306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3" name="object 93"/>
          <p:cNvSpPr txBox="1"/>
          <p:nvPr/>
        </p:nvSpPr>
        <p:spPr>
          <a:xfrm>
            <a:off x="12349218" y="348207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4" name="object 94"/>
          <p:cNvSpPr txBox="1"/>
          <p:nvPr/>
        </p:nvSpPr>
        <p:spPr>
          <a:xfrm>
            <a:off x="15259403" y="351647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5" name="object 95"/>
          <p:cNvSpPr txBox="1"/>
          <p:nvPr/>
        </p:nvSpPr>
        <p:spPr>
          <a:xfrm>
            <a:off x="16277056" y="351647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6" name="object 96"/>
          <p:cNvSpPr txBox="1"/>
          <p:nvPr/>
        </p:nvSpPr>
        <p:spPr>
          <a:xfrm>
            <a:off x="16612223" y="351647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7" name="object 97"/>
          <p:cNvSpPr txBox="1"/>
          <p:nvPr/>
        </p:nvSpPr>
        <p:spPr>
          <a:xfrm>
            <a:off x="17381792" y="351647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8" name="object 98"/>
          <p:cNvSpPr txBox="1"/>
          <p:nvPr/>
        </p:nvSpPr>
        <p:spPr>
          <a:xfrm>
            <a:off x="18389320" y="351647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9" name="object 99"/>
          <p:cNvSpPr txBox="1"/>
          <p:nvPr/>
        </p:nvSpPr>
        <p:spPr>
          <a:xfrm>
            <a:off x="18632342" y="3516477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100" name="object 100"/>
          <p:cNvSpPr txBox="1"/>
          <p:nvPr/>
        </p:nvSpPr>
        <p:spPr>
          <a:xfrm>
            <a:off x="12920318" y="354384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1" name="object 101"/>
          <p:cNvSpPr txBox="1"/>
          <p:nvPr/>
        </p:nvSpPr>
        <p:spPr>
          <a:xfrm>
            <a:off x="11547246" y="3622822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2" name="object 102"/>
          <p:cNvSpPr txBox="1"/>
          <p:nvPr/>
        </p:nvSpPr>
        <p:spPr>
          <a:xfrm>
            <a:off x="12617554" y="3618772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3" name="object 103"/>
          <p:cNvSpPr txBox="1"/>
          <p:nvPr/>
        </p:nvSpPr>
        <p:spPr>
          <a:xfrm>
            <a:off x="14401738" y="362988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4" name="object 104"/>
          <p:cNvSpPr txBox="1"/>
          <p:nvPr/>
        </p:nvSpPr>
        <p:spPr>
          <a:xfrm>
            <a:off x="1989403" y="3660737"/>
            <a:ext cx="190485" cy="917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7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</a:p>
          <a:p>
            <a:pPr marL="0" marR="0">
              <a:lnSpc>
                <a:spcPts val="1140"/>
              </a:lnSpc>
              <a:spcBef>
                <a:spcPts val="1859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</a:p>
          <a:p>
            <a:pPr marL="6075" marR="0">
              <a:lnSpc>
                <a:spcPts val="1140"/>
              </a:lnSpc>
              <a:spcBef>
                <a:spcPts val="1793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</a:p>
        </p:txBody>
      </p:sp>
      <p:sp>
        <p:nvSpPr>
          <p:cNvPr id="105" name="object 105"/>
          <p:cNvSpPr txBox="1"/>
          <p:nvPr/>
        </p:nvSpPr>
        <p:spPr>
          <a:xfrm>
            <a:off x="4347726" y="3662554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6" name="object 106"/>
          <p:cNvSpPr txBox="1"/>
          <p:nvPr/>
        </p:nvSpPr>
        <p:spPr>
          <a:xfrm>
            <a:off x="4413545" y="373647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7" name="object 107"/>
          <p:cNvSpPr txBox="1"/>
          <p:nvPr/>
        </p:nvSpPr>
        <p:spPr>
          <a:xfrm>
            <a:off x="10188349" y="3735692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8" name="object 108"/>
          <p:cNvSpPr txBox="1"/>
          <p:nvPr/>
        </p:nvSpPr>
        <p:spPr>
          <a:xfrm>
            <a:off x="14959676" y="378582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9" name="object 109"/>
          <p:cNvSpPr txBox="1"/>
          <p:nvPr/>
        </p:nvSpPr>
        <p:spPr>
          <a:xfrm>
            <a:off x="16153521" y="378582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0" name="object 110"/>
          <p:cNvSpPr txBox="1"/>
          <p:nvPr/>
        </p:nvSpPr>
        <p:spPr>
          <a:xfrm>
            <a:off x="16520078" y="378582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1" name="object 111"/>
          <p:cNvSpPr txBox="1"/>
          <p:nvPr/>
        </p:nvSpPr>
        <p:spPr>
          <a:xfrm>
            <a:off x="17629878" y="378582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2" name="object 112"/>
          <p:cNvSpPr txBox="1"/>
          <p:nvPr/>
        </p:nvSpPr>
        <p:spPr>
          <a:xfrm>
            <a:off x="18089594" y="378582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3" name="object 113"/>
          <p:cNvSpPr txBox="1"/>
          <p:nvPr/>
        </p:nvSpPr>
        <p:spPr>
          <a:xfrm>
            <a:off x="18869288" y="378582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4" name="object 114"/>
          <p:cNvSpPr txBox="1"/>
          <p:nvPr/>
        </p:nvSpPr>
        <p:spPr>
          <a:xfrm>
            <a:off x="1732204" y="3865072"/>
            <a:ext cx="127168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ь</a:t>
            </a:r>
          </a:p>
        </p:txBody>
      </p:sp>
      <p:sp>
        <p:nvSpPr>
          <p:cNvPr id="115" name="object 115"/>
          <p:cNvSpPr txBox="1"/>
          <p:nvPr/>
        </p:nvSpPr>
        <p:spPr>
          <a:xfrm>
            <a:off x="1599555" y="393899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16" name="object 116"/>
          <p:cNvSpPr txBox="1"/>
          <p:nvPr/>
        </p:nvSpPr>
        <p:spPr>
          <a:xfrm>
            <a:off x="12719826" y="396102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7" name="object 117"/>
          <p:cNvSpPr txBox="1"/>
          <p:nvPr/>
        </p:nvSpPr>
        <p:spPr>
          <a:xfrm>
            <a:off x="13905568" y="405213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8" name="object 118"/>
          <p:cNvSpPr txBox="1"/>
          <p:nvPr/>
        </p:nvSpPr>
        <p:spPr>
          <a:xfrm>
            <a:off x="14303518" y="405213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9" name="object 119"/>
          <p:cNvSpPr txBox="1"/>
          <p:nvPr/>
        </p:nvSpPr>
        <p:spPr>
          <a:xfrm>
            <a:off x="16591972" y="405213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0" name="object 120"/>
          <p:cNvSpPr txBox="1"/>
          <p:nvPr/>
        </p:nvSpPr>
        <p:spPr>
          <a:xfrm>
            <a:off x="17299772" y="405213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1" name="object 121"/>
          <p:cNvSpPr txBox="1"/>
          <p:nvPr/>
        </p:nvSpPr>
        <p:spPr>
          <a:xfrm>
            <a:off x="18089594" y="405213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2" name="object 122"/>
          <p:cNvSpPr txBox="1"/>
          <p:nvPr/>
        </p:nvSpPr>
        <p:spPr>
          <a:xfrm>
            <a:off x="18239458" y="405213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3" name="object 123"/>
          <p:cNvSpPr txBox="1"/>
          <p:nvPr/>
        </p:nvSpPr>
        <p:spPr>
          <a:xfrm>
            <a:off x="18512856" y="405213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4" name="object 124"/>
          <p:cNvSpPr txBox="1"/>
          <p:nvPr/>
        </p:nvSpPr>
        <p:spPr>
          <a:xfrm>
            <a:off x="12719826" y="4139244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5" name="object 125"/>
          <p:cNvSpPr txBox="1"/>
          <p:nvPr/>
        </p:nvSpPr>
        <p:spPr>
          <a:xfrm>
            <a:off x="15187509" y="416554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6" name="object 126"/>
          <p:cNvSpPr txBox="1"/>
          <p:nvPr/>
        </p:nvSpPr>
        <p:spPr>
          <a:xfrm>
            <a:off x="15336360" y="416554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7" name="object 127"/>
          <p:cNvSpPr txBox="1"/>
          <p:nvPr/>
        </p:nvSpPr>
        <p:spPr>
          <a:xfrm>
            <a:off x="15672539" y="416554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8" name="object 128"/>
          <p:cNvSpPr txBox="1"/>
          <p:nvPr/>
        </p:nvSpPr>
        <p:spPr>
          <a:xfrm>
            <a:off x="12799820" y="4212151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9" name="object 129"/>
          <p:cNvSpPr txBox="1"/>
          <p:nvPr/>
        </p:nvSpPr>
        <p:spPr>
          <a:xfrm>
            <a:off x="12143662" y="428708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30" name="object 130"/>
          <p:cNvSpPr txBox="1"/>
          <p:nvPr/>
        </p:nvSpPr>
        <p:spPr>
          <a:xfrm>
            <a:off x="12383646" y="428708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31" name="object 131"/>
          <p:cNvSpPr txBox="1"/>
          <p:nvPr/>
        </p:nvSpPr>
        <p:spPr>
          <a:xfrm>
            <a:off x="13043855" y="428708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32" name="object 132"/>
          <p:cNvSpPr txBox="1"/>
          <p:nvPr/>
        </p:nvSpPr>
        <p:spPr>
          <a:xfrm>
            <a:off x="2704292" y="4300246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23.35</a:t>
            </a:r>
          </a:p>
        </p:txBody>
      </p:sp>
      <p:sp>
        <p:nvSpPr>
          <p:cNvPr id="133" name="object 133"/>
          <p:cNvSpPr txBox="1"/>
          <p:nvPr/>
        </p:nvSpPr>
        <p:spPr>
          <a:xfrm>
            <a:off x="4040911" y="4307574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4" name="object 134"/>
          <p:cNvSpPr txBox="1"/>
          <p:nvPr/>
        </p:nvSpPr>
        <p:spPr>
          <a:xfrm>
            <a:off x="4551257" y="4349863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38.11</a:t>
            </a:r>
          </a:p>
        </p:txBody>
      </p:sp>
      <p:sp>
        <p:nvSpPr>
          <p:cNvPr id="135" name="object 135"/>
          <p:cNvSpPr txBox="1"/>
          <p:nvPr/>
        </p:nvSpPr>
        <p:spPr>
          <a:xfrm>
            <a:off x="5442337" y="4363027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35.26</a:t>
            </a:r>
          </a:p>
        </p:txBody>
      </p:sp>
      <p:sp>
        <p:nvSpPr>
          <p:cNvPr id="136" name="object 136"/>
          <p:cNvSpPr txBox="1"/>
          <p:nvPr/>
        </p:nvSpPr>
        <p:spPr>
          <a:xfrm>
            <a:off x="8024443" y="4406483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7" name="object 137"/>
          <p:cNvSpPr txBox="1"/>
          <p:nvPr/>
        </p:nvSpPr>
        <p:spPr>
          <a:xfrm>
            <a:off x="8848692" y="4406483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8" name="object 138"/>
          <p:cNvSpPr txBox="1"/>
          <p:nvPr/>
        </p:nvSpPr>
        <p:spPr>
          <a:xfrm>
            <a:off x="10132656" y="4451122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39" name="object 139"/>
          <p:cNvSpPr txBox="1"/>
          <p:nvPr/>
        </p:nvSpPr>
        <p:spPr>
          <a:xfrm>
            <a:off x="8436567" y="4554321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0" name="object 140"/>
          <p:cNvSpPr txBox="1"/>
          <p:nvPr/>
        </p:nvSpPr>
        <p:spPr>
          <a:xfrm>
            <a:off x="12946645" y="458478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1" name="object 141"/>
          <p:cNvSpPr txBox="1"/>
          <p:nvPr/>
        </p:nvSpPr>
        <p:spPr>
          <a:xfrm>
            <a:off x="12777543" y="465971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2" name="object 142"/>
          <p:cNvSpPr txBox="1"/>
          <p:nvPr/>
        </p:nvSpPr>
        <p:spPr>
          <a:xfrm>
            <a:off x="15312058" y="4688988"/>
            <a:ext cx="148503" cy="213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82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3" name="object 143"/>
          <p:cNvSpPr txBox="1"/>
          <p:nvPr/>
        </p:nvSpPr>
        <p:spPr>
          <a:xfrm>
            <a:off x="4991734" y="4792364"/>
            <a:ext cx="215714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0" dirty="0">
                <a:solidFill>
                  <a:srgbClr val="000000"/>
                </a:solidFill>
                <a:latin typeface="Times New Roman"/>
                <a:cs typeface="Times New Roman"/>
              </a:rPr>
              <a:t>8.71</a:t>
            </a:r>
          </a:p>
        </p:txBody>
      </p:sp>
      <p:sp>
        <p:nvSpPr>
          <p:cNvPr id="144" name="object 144"/>
          <p:cNvSpPr txBox="1"/>
          <p:nvPr/>
        </p:nvSpPr>
        <p:spPr>
          <a:xfrm>
            <a:off x="1991428" y="4962929"/>
            <a:ext cx="188505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145" name="object 145"/>
          <p:cNvSpPr txBox="1"/>
          <p:nvPr/>
        </p:nvSpPr>
        <p:spPr>
          <a:xfrm>
            <a:off x="10402005" y="5026274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ї</a:t>
            </a:r>
          </a:p>
        </p:txBody>
      </p:sp>
      <p:sp>
        <p:nvSpPr>
          <p:cNvPr id="146" name="object 146"/>
          <p:cNvSpPr txBox="1"/>
          <p:nvPr/>
        </p:nvSpPr>
        <p:spPr>
          <a:xfrm>
            <a:off x="3516389" y="5100193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22.16</a:t>
            </a:r>
          </a:p>
        </p:txBody>
      </p:sp>
      <p:sp>
        <p:nvSpPr>
          <p:cNvPr id="147" name="object 147"/>
          <p:cNvSpPr txBox="1"/>
          <p:nvPr/>
        </p:nvSpPr>
        <p:spPr>
          <a:xfrm>
            <a:off x="12737040" y="512955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8" name="object 148"/>
          <p:cNvSpPr txBox="1"/>
          <p:nvPr/>
        </p:nvSpPr>
        <p:spPr>
          <a:xfrm>
            <a:off x="10849571" y="516702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9" name="object 149"/>
          <p:cNvSpPr txBox="1"/>
          <p:nvPr/>
        </p:nvSpPr>
        <p:spPr>
          <a:xfrm>
            <a:off x="11182714" y="5175123"/>
            <a:ext cx="120442" cy="2658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1012" marR="0">
              <a:lnSpc>
                <a:spcPts val="570"/>
              </a:lnSpc>
              <a:spcBef>
                <a:spcPts val="753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50" name="object 150"/>
          <p:cNvSpPr txBox="1"/>
          <p:nvPr/>
        </p:nvSpPr>
        <p:spPr>
          <a:xfrm>
            <a:off x="13908607" y="516295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51" name="object 151"/>
          <p:cNvSpPr txBox="1"/>
          <p:nvPr/>
        </p:nvSpPr>
        <p:spPr>
          <a:xfrm>
            <a:off x="14182006" y="5162950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152" name="object 152"/>
          <p:cNvSpPr txBox="1"/>
          <p:nvPr/>
        </p:nvSpPr>
        <p:spPr>
          <a:xfrm>
            <a:off x="16071501" y="516295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53" name="object 153"/>
          <p:cNvSpPr txBox="1"/>
          <p:nvPr/>
        </p:nvSpPr>
        <p:spPr>
          <a:xfrm>
            <a:off x="17057764" y="5162950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154" name="object 154"/>
          <p:cNvSpPr txBox="1"/>
          <p:nvPr/>
        </p:nvSpPr>
        <p:spPr>
          <a:xfrm>
            <a:off x="18079468" y="516295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55" name="object 155"/>
          <p:cNvSpPr txBox="1"/>
          <p:nvPr/>
        </p:nvSpPr>
        <p:spPr>
          <a:xfrm>
            <a:off x="7917108" y="520459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6" name="object 156"/>
          <p:cNvSpPr txBox="1"/>
          <p:nvPr/>
        </p:nvSpPr>
        <p:spPr>
          <a:xfrm>
            <a:off x="12476804" y="520448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57" name="object 157"/>
          <p:cNvSpPr txBox="1"/>
          <p:nvPr/>
        </p:nvSpPr>
        <p:spPr>
          <a:xfrm>
            <a:off x="12761342" y="520448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58" name="object 158"/>
          <p:cNvSpPr txBox="1"/>
          <p:nvPr/>
        </p:nvSpPr>
        <p:spPr>
          <a:xfrm>
            <a:off x="12738052" y="5259169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59" name="object 159"/>
          <p:cNvSpPr txBox="1"/>
          <p:nvPr/>
        </p:nvSpPr>
        <p:spPr>
          <a:xfrm>
            <a:off x="12398835" y="5334101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0" name="object 160"/>
          <p:cNvSpPr txBox="1"/>
          <p:nvPr/>
        </p:nvSpPr>
        <p:spPr>
          <a:xfrm>
            <a:off x="13801272" y="5322757"/>
            <a:ext cx="136355" cy="1187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36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</p:txBody>
      </p:sp>
      <p:sp>
        <p:nvSpPr>
          <p:cNvPr id="161" name="object 161"/>
          <p:cNvSpPr txBox="1"/>
          <p:nvPr/>
        </p:nvSpPr>
        <p:spPr>
          <a:xfrm>
            <a:off x="14146566" y="5317876"/>
            <a:ext cx="213780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100" spc="4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2" name="object 162"/>
          <p:cNvSpPr txBox="1"/>
          <p:nvPr/>
        </p:nvSpPr>
        <p:spPr>
          <a:xfrm>
            <a:off x="14931324" y="531787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3" name="object 163"/>
          <p:cNvSpPr txBox="1"/>
          <p:nvPr/>
        </p:nvSpPr>
        <p:spPr>
          <a:xfrm>
            <a:off x="4056100" y="5345240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14.54</a:t>
            </a:r>
          </a:p>
        </p:txBody>
      </p:sp>
      <p:sp>
        <p:nvSpPr>
          <p:cNvPr id="164" name="object 164"/>
          <p:cNvSpPr txBox="1"/>
          <p:nvPr/>
        </p:nvSpPr>
        <p:spPr>
          <a:xfrm>
            <a:off x="10724010" y="5377642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5" name="object 165"/>
          <p:cNvSpPr txBox="1"/>
          <p:nvPr/>
        </p:nvSpPr>
        <p:spPr>
          <a:xfrm>
            <a:off x="12553761" y="540903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6" name="object 166"/>
          <p:cNvSpPr txBox="1"/>
          <p:nvPr/>
        </p:nvSpPr>
        <p:spPr>
          <a:xfrm>
            <a:off x="13708115" y="5475657"/>
            <a:ext cx="136357" cy="3587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36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736"/>
              </a:lnSpc>
              <a:spcBef>
                <a:spcPts val="204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736"/>
              </a:lnSpc>
              <a:spcBef>
                <a:spcPts val="262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</p:txBody>
      </p:sp>
      <p:sp>
        <p:nvSpPr>
          <p:cNvPr id="167" name="object 167"/>
          <p:cNvSpPr txBox="1"/>
          <p:nvPr/>
        </p:nvSpPr>
        <p:spPr>
          <a:xfrm>
            <a:off x="10405043" y="5500637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8" name="object 168"/>
          <p:cNvSpPr txBox="1"/>
          <p:nvPr/>
        </p:nvSpPr>
        <p:spPr>
          <a:xfrm>
            <a:off x="10552881" y="5629777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9" name="object 169"/>
          <p:cNvSpPr txBox="1"/>
          <p:nvPr/>
        </p:nvSpPr>
        <p:spPr>
          <a:xfrm>
            <a:off x="11617114" y="5640916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0" name="object 170"/>
          <p:cNvSpPr txBox="1"/>
          <p:nvPr/>
        </p:nvSpPr>
        <p:spPr>
          <a:xfrm>
            <a:off x="4134069" y="5648004"/>
            <a:ext cx="215714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0" dirty="0">
                <a:solidFill>
                  <a:srgbClr val="000000"/>
                </a:solidFill>
                <a:latin typeface="Times New Roman"/>
                <a:cs typeface="Times New Roman"/>
              </a:rPr>
              <a:t>3.96</a:t>
            </a:r>
          </a:p>
        </p:txBody>
      </p:sp>
      <p:sp>
        <p:nvSpPr>
          <p:cNvPr id="171" name="object 171"/>
          <p:cNvSpPr txBox="1"/>
          <p:nvPr/>
        </p:nvSpPr>
        <p:spPr>
          <a:xfrm>
            <a:off x="1996491" y="5693007"/>
            <a:ext cx="176370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172" name="object 172"/>
          <p:cNvSpPr txBox="1"/>
          <p:nvPr/>
        </p:nvSpPr>
        <p:spPr>
          <a:xfrm>
            <a:off x="12440350" y="5701671"/>
            <a:ext cx="181198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800" spc="3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3" name="object 173"/>
          <p:cNvSpPr txBox="1"/>
          <p:nvPr/>
        </p:nvSpPr>
        <p:spPr>
          <a:xfrm>
            <a:off x="12874752" y="5701671"/>
            <a:ext cx="190310" cy="2678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800" spc="3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8100" marR="0">
              <a:lnSpc>
                <a:spcPts val="570"/>
              </a:lnSpc>
              <a:spcBef>
                <a:spcPts val="719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800" spc="3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4" name="object 174"/>
          <p:cNvSpPr txBox="1"/>
          <p:nvPr/>
        </p:nvSpPr>
        <p:spPr>
          <a:xfrm>
            <a:off x="14828039" y="571076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5" name="object 175"/>
          <p:cNvSpPr txBox="1"/>
          <p:nvPr/>
        </p:nvSpPr>
        <p:spPr>
          <a:xfrm>
            <a:off x="15474073" y="571076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6" name="object 176"/>
          <p:cNvSpPr txBox="1"/>
          <p:nvPr/>
        </p:nvSpPr>
        <p:spPr>
          <a:xfrm>
            <a:off x="7277151" y="5775700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7" name="object 177"/>
          <p:cNvSpPr txBox="1"/>
          <p:nvPr/>
        </p:nvSpPr>
        <p:spPr>
          <a:xfrm>
            <a:off x="7689275" y="577873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8" name="object 178"/>
          <p:cNvSpPr txBox="1"/>
          <p:nvPr/>
        </p:nvSpPr>
        <p:spPr>
          <a:xfrm>
            <a:off x="10609587" y="577862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9" name="object 179"/>
          <p:cNvSpPr txBox="1"/>
          <p:nvPr/>
        </p:nvSpPr>
        <p:spPr>
          <a:xfrm>
            <a:off x="4973507" y="5813056"/>
            <a:ext cx="248416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1" dirty="0">
                <a:solidFill>
                  <a:srgbClr val="000000"/>
                </a:solidFill>
                <a:latin typeface="Times New Roman"/>
                <a:cs typeface="Times New Roman"/>
              </a:rPr>
              <a:t>28.25</a:t>
            </a:r>
          </a:p>
        </p:txBody>
      </p:sp>
      <p:sp>
        <p:nvSpPr>
          <p:cNvPr id="180" name="object 180"/>
          <p:cNvSpPr txBox="1"/>
          <p:nvPr/>
        </p:nvSpPr>
        <p:spPr>
          <a:xfrm>
            <a:off x="10441498" y="583533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1" name="object 181"/>
          <p:cNvSpPr txBox="1"/>
          <p:nvPr/>
        </p:nvSpPr>
        <p:spPr>
          <a:xfrm>
            <a:off x="12448452" y="5871786"/>
            <a:ext cx="182210" cy="239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800" spc="3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49616" marR="0">
              <a:lnSpc>
                <a:spcPts val="570"/>
              </a:lnSpc>
              <a:spcBef>
                <a:spcPts val="495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2" name="object 182"/>
          <p:cNvSpPr txBox="1"/>
          <p:nvPr/>
        </p:nvSpPr>
        <p:spPr>
          <a:xfrm>
            <a:off x="3980156" y="5955832"/>
            <a:ext cx="215714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spc="-10" dirty="0">
                <a:solidFill>
                  <a:srgbClr val="000000"/>
                </a:solidFill>
                <a:latin typeface="Times New Roman"/>
                <a:cs typeface="Times New Roman"/>
              </a:rPr>
              <a:t>2.18</a:t>
            </a:r>
          </a:p>
        </p:txBody>
      </p:sp>
      <p:sp>
        <p:nvSpPr>
          <p:cNvPr id="183" name="object 183"/>
          <p:cNvSpPr txBox="1"/>
          <p:nvPr/>
        </p:nvSpPr>
        <p:spPr>
          <a:xfrm>
            <a:off x="1985352" y="5969444"/>
            <a:ext cx="195723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184" name="object 184"/>
          <p:cNvSpPr txBox="1"/>
          <p:nvPr/>
        </p:nvSpPr>
        <p:spPr>
          <a:xfrm>
            <a:off x="14642734" y="5984161"/>
            <a:ext cx="178340" cy="24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іє</a:t>
            </a:r>
          </a:p>
          <a:p>
            <a:pPr marL="51642" marR="0">
              <a:lnSpc>
                <a:spcPts val="798"/>
              </a:lnSpc>
              <a:spcBef>
                <a:spcPts val="9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ї</a:t>
            </a:r>
          </a:p>
        </p:txBody>
      </p:sp>
      <p:sp>
        <p:nvSpPr>
          <p:cNvPr id="185" name="object 185"/>
          <p:cNvSpPr txBox="1"/>
          <p:nvPr/>
        </p:nvSpPr>
        <p:spPr>
          <a:xfrm>
            <a:off x="14892844" y="598416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6" name="object 186"/>
          <p:cNvSpPr txBox="1"/>
          <p:nvPr/>
        </p:nvSpPr>
        <p:spPr>
          <a:xfrm>
            <a:off x="15215862" y="5984161"/>
            <a:ext cx="139862" cy="24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164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9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7" name="object 187"/>
          <p:cNvSpPr txBox="1"/>
          <p:nvPr/>
        </p:nvSpPr>
        <p:spPr>
          <a:xfrm>
            <a:off x="15502424" y="598416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8" name="object 188"/>
          <p:cNvSpPr txBox="1"/>
          <p:nvPr/>
        </p:nvSpPr>
        <p:spPr>
          <a:xfrm>
            <a:off x="15837593" y="5984161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189" name="object 189"/>
          <p:cNvSpPr txBox="1"/>
          <p:nvPr/>
        </p:nvSpPr>
        <p:spPr>
          <a:xfrm>
            <a:off x="16982832" y="598416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0" name="object 190"/>
          <p:cNvSpPr txBox="1"/>
          <p:nvPr/>
        </p:nvSpPr>
        <p:spPr>
          <a:xfrm>
            <a:off x="17317998" y="598416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1" name="object 191"/>
          <p:cNvSpPr txBox="1"/>
          <p:nvPr/>
        </p:nvSpPr>
        <p:spPr>
          <a:xfrm>
            <a:off x="17932642" y="598416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2" name="object 192"/>
          <p:cNvSpPr txBox="1"/>
          <p:nvPr/>
        </p:nvSpPr>
        <p:spPr>
          <a:xfrm>
            <a:off x="18082506" y="5984161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193" name="object 193"/>
          <p:cNvSpPr txBox="1"/>
          <p:nvPr/>
        </p:nvSpPr>
        <p:spPr>
          <a:xfrm>
            <a:off x="10392893" y="605101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4" name="object 194"/>
          <p:cNvSpPr txBox="1"/>
          <p:nvPr/>
        </p:nvSpPr>
        <p:spPr>
          <a:xfrm>
            <a:off x="12569963" y="6088480"/>
            <a:ext cx="18221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800" spc="3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5" name="object 195"/>
          <p:cNvSpPr txBox="1"/>
          <p:nvPr/>
        </p:nvSpPr>
        <p:spPr>
          <a:xfrm>
            <a:off x="16563620" y="6097571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196" name="object 196"/>
          <p:cNvSpPr txBox="1"/>
          <p:nvPr/>
        </p:nvSpPr>
        <p:spPr>
          <a:xfrm>
            <a:off x="17089154" y="6097571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197" name="object 197"/>
          <p:cNvSpPr txBox="1"/>
          <p:nvPr/>
        </p:nvSpPr>
        <p:spPr>
          <a:xfrm>
            <a:off x="18668796" y="6097571"/>
            <a:ext cx="161705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198" name="object 198"/>
          <p:cNvSpPr txBox="1"/>
          <p:nvPr/>
        </p:nvSpPr>
        <p:spPr>
          <a:xfrm>
            <a:off x="3079963" y="614745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9" name="object 199"/>
          <p:cNvSpPr txBox="1"/>
          <p:nvPr/>
        </p:nvSpPr>
        <p:spPr>
          <a:xfrm>
            <a:off x="12722864" y="616240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0" name="object 200"/>
          <p:cNvSpPr txBox="1"/>
          <p:nvPr/>
        </p:nvSpPr>
        <p:spPr>
          <a:xfrm>
            <a:off x="12922345" y="6237331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1" name="object 201"/>
          <p:cNvSpPr txBox="1"/>
          <p:nvPr/>
        </p:nvSpPr>
        <p:spPr>
          <a:xfrm>
            <a:off x="14518187" y="6252498"/>
            <a:ext cx="126698" cy="10026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6098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2" name="object 202"/>
          <p:cNvSpPr txBox="1"/>
          <p:nvPr/>
        </p:nvSpPr>
        <p:spPr>
          <a:xfrm>
            <a:off x="15039671" y="625249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3" name="object 203"/>
          <p:cNvSpPr txBox="1"/>
          <p:nvPr/>
        </p:nvSpPr>
        <p:spPr>
          <a:xfrm>
            <a:off x="15375851" y="625249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4" name="object 204"/>
          <p:cNvSpPr txBox="1"/>
          <p:nvPr/>
        </p:nvSpPr>
        <p:spPr>
          <a:xfrm>
            <a:off x="16393505" y="6252498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205" name="object 205"/>
          <p:cNvSpPr txBox="1"/>
          <p:nvPr/>
        </p:nvSpPr>
        <p:spPr>
          <a:xfrm>
            <a:off x="16918026" y="625249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6" name="object 206"/>
          <p:cNvSpPr txBox="1"/>
          <p:nvPr/>
        </p:nvSpPr>
        <p:spPr>
          <a:xfrm>
            <a:off x="17967070" y="625249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7" name="object 207"/>
          <p:cNvSpPr txBox="1"/>
          <p:nvPr/>
        </p:nvSpPr>
        <p:spPr>
          <a:xfrm>
            <a:off x="12730964" y="631226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8" name="object 208"/>
          <p:cNvSpPr txBox="1"/>
          <p:nvPr/>
        </p:nvSpPr>
        <p:spPr>
          <a:xfrm>
            <a:off x="12530471" y="6369981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9" name="object 209"/>
          <p:cNvSpPr txBox="1"/>
          <p:nvPr/>
        </p:nvSpPr>
        <p:spPr>
          <a:xfrm>
            <a:off x="14982966" y="6365908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210" name="object 210"/>
          <p:cNvSpPr txBox="1"/>
          <p:nvPr/>
        </p:nvSpPr>
        <p:spPr>
          <a:xfrm>
            <a:off x="15694817" y="6365908"/>
            <a:ext cx="130748" cy="2816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4050" marR="0">
              <a:lnSpc>
                <a:spcPts val="798"/>
              </a:lnSpc>
              <a:spcBef>
                <a:spcPts val="421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ї</a:t>
            </a:r>
          </a:p>
        </p:txBody>
      </p:sp>
      <p:sp>
        <p:nvSpPr>
          <p:cNvPr id="211" name="object 211"/>
          <p:cNvSpPr txBox="1"/>
          <p:nvPr/>
        </p:nvSpPr>
        <p:spPr>
          <a:xfrm>
            <a:off x="16960556" y="636590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2" name="object 212"/>
          <p:cNvSpPr txBox="1"/>
          <p:nvPr/>
        </p:nvSpPr>
        <p:spPr>
          <a:xfrm>
            <a:off x="11120944" y="6414330"/>
            <a:ext cx="172529" cy="91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22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000000"/>
                </a:solidFill>
                <a:latin typeface="Times New Roman"/>
                <a:cs typeface="Times New Roman"/>
              </a:rPr>
              <a:t>90°</a:t>
            </a:r>
          </a:p>
        </p:txBody>
      </p:sp>
      <p:sp>
        <p:nvSpPr>
          <p:cNvPr id="213" name="object 213"/>
          <p:cNvSpPr txBox="1"/>
          <p:nvPr/>
        </p:nvSpPr>
        <p:spPr>
          <a:xfrm>
            <a:off x="12336053" y="644491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4" name="object 214"/>
          <p:cNvSpPr txBox="1"/>
          <p:nvPr/>
        </p:nvSpPr>
        <p:spPr>
          <a:xfrm>
            <a:off x="12974999" y="644491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5" name="object 215"/>
          <p:cNvSpPr txBox="1"/>
          <p:nvPr/>
        </p:nvSpPr>
        <p:spPr>
          <a:xfrm>
            <a:off x="14073659" y="6520834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216" name="object 216"/>
          <p:cNvSpPr txBox="1"/>
          <p:nvPr/>
        </p:nvSpPr>
        <p:spPr>
          <a:xfrm>
            <a:off x="14992079" y="652083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7" name="object 217"/>
          <p:cNvSpPr txBox="1"/>
          <p:nvPr/>
        </p:nvSpPr>
        <p:spPr>
          <a:xfrm>
            <a:off x="17575198" y="652083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8" name="object 218"/>
          <p:cNvSpPr txBox="1"/>
          <p:nvPr/>
        </p:nvSpPr>
        <p:spPr>
          <a:xfrm>
            <a:off x="14569829" y="662614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9" name="object 219"/>
          <p:cNvSpPr txBox="1"/>
          <p:nvPr/>
        </p:nvSpPr>
        <p:spPr>
          <a:xfrm>
            <a:off x="10893112" y="672945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0" name="object 220"/>
          <p:cNvSpPr txBox="1"/>
          <p:nvPr/>
        </p:nvSpPr>
        <p:spPr>
          <a:xfrm>
            <a:off x="12954747" y="6727426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1" name="object 221"/>
          <p:cNvSpPr txBox="1"/>
          <p:nvPr/>
        </p:nvSpPr>
        <p:spPr>
          <a:xfrm>
            <a:off x="13908607" y="674664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2" name="object 222"/>
          <p:cNvSpPr txBox="1"/>
          <p:nvPr/>
        </p:nvSpPr>
        <p:spPr>
          <a:xfrm>
            <a:off x="14678175" y="6746641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223" name="object 223"/>
          <p:cNvSpPr txBox="1"/>
          <p:nvPr/>
        </p:nvSpPr>
        <p:spPr>
          <a:xfrm>
            <a:off x="17890112" y="6746641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224" name="object 224"/>
          <p:cNvSpPr txBox="1"/>
          <p:nvPr/>
        </p:nvSpPr>
        <p:spPr>
          <a:xfrm>
            <a:off x="18353878" y="674664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5" name="object 225"/>
          <p:cNvSpPr txBox="1"/>
          <p:nvPr/>
        </p:nvSpPr>
        <p:spPr>
          <a:xfrm>
            <a:off x="18998900" y="674664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6" name="object 226"/>
          <p:cNvSpPr txBox="1"/>
          <p:nvPr/>
        </p:nvSpPr>
        <p:spPr>
          <a:xfrm>
            <a:off x="10727048" y="6804382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7" name="object 227"/>
          <p:cNvSpPr txBox="1"/>
          <p:nvPr/>
        </p:nvSpPr>
        <p:spPr>
          <a:xfrm>
            <a:off x="12378582" y="6802357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8" name="object 228"/>
          <p:cNvSpPr txBox="1"/>
          <p:nvPr/>
        </p:nvSpPr>
        <p:spPr>
          <a:xfrm>
            <a:off x="2598982" y="682204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229" name="object 229"/>
          <p:cNvSpPr txBox="1"/>
          <p:nvPr/>
        </p:nvSpPr>
        <p:spPr>
          <a:xfrm>
            <a:off x="3030346" y="682204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230" name="object 230"/>
          <p:cNvSpPr txBox="1"/>
          <p:nvPr/>
        </p:nvSpPr>
        <p:spPr>
          <a:xfrm>
            <a:off x="3722958" y="6821033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231" name="object 231"/>
          <p:cNvSpPr txBox="1"/>
          <p:nvPr/>
        </p:nvSpPr>
        <p:spPr>
          <a:xfrm>
            <a:off x="4257606" y="682204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232" name="object 232"/>
          <p:cNvSpPr txBox="1"/>
          <p:nvPr/>
        </p:nvSpPr>
        <p:spPr>
          <a:xfrm>
            <a:off x="4732510" y="6821033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233" name="object 233"/>
          <p:cNvSpPr txBox="1"/>
          <p:nvPr/>
        </p:nvSpPr>
        <p:spPr>
          <a:xfrm>
            <a:off x="5129446" y="6821033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234" name="object 234"/>
          <p:cNvSpPr txBox="1"/>
          <p:nvPr/>
        </p:nvSpPr>
        <p:spPr>
          <a:xfrm>
            <a:off x="5657006" y="6821033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235" name="object 235"/>
          <p:cNvSpPr txBox="1"/>
          <p:nvPr/>
        </p:nvSpPr>
        <p:spPr>
          <a:xfrm>
            <a:off x="15593558" y="686005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36" name="object 236"/>
          <p:cNvSpPr txBox="1"/>
          <p:nvPr/>
        </p:nvSpPr>
        <p:spPr>
          <a:xfrm>
            <a:off x="15877084" y="686005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37" name="object 237"/>
          <p:cNvSpPr txBox="1"/>
          <p:nvPr/>
        </p:nvSpPr>
        <p:spPr>
          <a:xfrm>
            <a:off x="18568550" y="6860052"/>
            <a:ext cx="152154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ії</a:t>
            </a:r>
          </a:p>
        </p:txBody>
      </p:sp>
      <p:sp>
        <p:nvSpPr>
          <p:cNvPr id="238" name="object 238"/>
          <p:cNvSpPr txBox="1"/>
          <p:nvPr/>
        </p:nvSpPr>
        <p:spPr>
          <a:xfrm>
            <a:off x="10582247" y="6893491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39" name="object 239"/>
          <p:cNvSpPr txBox="1"/>
          <p:nvPr/>
        </p:nvSpPr>
        <p:spPr>
          <a:xfrm>
            <a:off x="10612624" y="6968422"/>
            <a:ext cx="147511" cy="2476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іє</a:t>
            </a:r>
          </a:p>
          <a:p>
            <a:pPr marL="13164" marR="0">
              <a:lnSpc>
                <a:spcPts val="570"/>
              </a:lnSpc>
              <a:spcBef>
                <a:spcPts val="559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0" name="object 240"/>
          <p:cNvSpPr txBox="1"/>
          <p:nvPr/>
        </p:nvSpPr>
        <p:spPr>
          <a:xfrm>
            <a:off x="15127767" y="697346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1" name="object 241"/>
          <p:cNvSpPr txBox="1"/>
          <p:nvPr/>
        </p:nvSpPr>
        <p:spPr>
          <a:xfrm>
            <a:off x="12859563" y="703221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2" name="object 242"/>
          <p:cNvSpPr txBox="1"/>
          <p:nvPr/>
        </p:nvSpPr>
        <p:spPr>
          <a:xfrm>
            <a:off x="10864759" y="711828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3" name="object 243"/>
          <p:cNvSpPr txBox="1"/>
          <p:nvPr/>
        </p:nvSpPr>
        <p:spPr>
          <a:xfrm>
            <a:off x="10965006" y="711828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4" name="object 244"/>
          <p:cNvSpPr txBox="1"/>
          <p:nvPr/>
        </p:nvSpPr>
        <p:spPr>
          <a:xfrm>
            <a:off x="15401165" y="7128389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245" name="object 245"/>
          <p:cNvSpPr txBox="1"/>
          <p:nvPr/>
        </p:nvSpPr>
        <p:spPr>
          <a:xfrm>
            <a:off x="16980806" y="712838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ї</a:t>
            </a:r>
          </a:p>
        </p:txBody>
      </p:sp>
      <p:sp>
        <p:nvSpPr>
          <p:cNvPr id="246" name="object 246"/>
          <p:cNvSpPr txBox="1"/>
          <p:nvPr/>
        </p:nvSpPr>
        <p:spPr>
          <a:xfrm>
            <a:off x="17130670" y="712838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7" name="object 247"/>
          <p:cNvSpPr txBox="1"/>
          <p:nvPr/>
        </p:nvSpPr>
        <p:spPr>
          <a:xfrm>
            <a:off x="12940570" y="7259036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8" name="object 248"/>
          <p:cNvSpPr txBox="1"/>
          <p:nvPr/>
        </p:nvSpPr>
        <p:spPr>
          <a:xfrm>
            <a:off x="10156958" y="7295489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9" name="object 249"/>
          <p:cNvSpPr txBox="1"/>
          <p:nvPr/>
        </p:nvSpPr>
        <p:spPr>
          <a:xfrm>
            <a:off x="12648944" y="733396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0" name="object 250"/>
          <p:cNvSpPr txBox="1"/>
          <p:nvPr/>
        </p:nvSpPr>
        <p:spPr>
          <a:xfrm>
            <a:off x="12792732" y="742813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1" name="object 251"/>
          <p:cNvSpPr txBox="1"/>
          <p:nvPr/>
        </p:nvSpPr>
        <p:spPr>
          <a:xfrm>
            <a:off x="12943608" y="7428138"/>
            <a:ext cx="137611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ії</a:t>
            </a:r>
          </a:p>
        </p:txBody>
      </p:sp>
      <p:sp>
        <p:nvSpPr>
          <p:cNvPr id="252" name="object 252"/>
          <p:cNvSpPr txBox="1"/>
          <p:nvPr/>
        </p:nvSpPr>
        <p:spPr>
          <a:xfrm>
            <a:off x="10419220" y="7468642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3" name="object 253"/>
          <p:cNvSpPr txBox="1"/>
          <p:nvPr/>
        </p:nvSpPr>
        <p:spPr>
          <a:xfrm>
            <a:off x="18210094" y="7611325"/>
            <a:ext cx="148503" cy="213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82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4" name="object 254"/>
          <p:cNvSpPr txBox="1"/>
          <p:nvPr/>
        </p:nvSpPr>
        <p:spPr>
          <a:xfrm>
            <a:off x="16451222" y="7898901"/>
            <a:ext cx="148503" cy="213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82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5" name="object 255"/>
          <p:cNvSpPr txBox="1"/>
          <p:nvPr/>
        </p:nvSpPr>
        <p:spPr>
          <a:xfrm>
            <a:off x="10309860" y="8167238"/>
            <a:ext cx="148503" cy="213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82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6" name="object 256"/>
          <p:cNvSpPr txBox="1"/>
          <p:nvPr/>
        </p:nvSpPr>
        <p:spPr>
          <a:xfrm>
            <a:off x="11854060" y="8167238"/>
            <a:ext cx="148503" cy="213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82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7" name="object 257"/>
          <p:cNvSpPr txBox="1"/>
          <p:nvPr/>
        </p:nvSpPr>
        <p:spPr>
          <a:xfrm>
            <a:off x="13747604" y="8379614"/>
            <a:ext cx="143375" cy="137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8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</p:txBody>
      </p:sp>
      <p:sp>
        <p:nvSpPr>
          <p:cNvPr id="258" name="object 258"/>
          <p:cNvSpPr txBox="1"/>
          <p:nvPr/>
        </p:nvSpPr>
        <p:spPr>
          <a:xfrm>
            <a:off x="15601659" y="8390077"/>
            <a:ext cx="214794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100" spc="4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9" name="object 259"/>
          <p:cNvSpPr txBox="1"/>
          <p:nvPr/>
        </p:nvSpPr>
        <p:spPr>
          <a:xfrm>
            <a:off x="17182312" y="8390077"/>
            <a:ext cx="141886" cy="24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15188" marR="0">
              <a:lnSpc>
                <a:spcPts val="798"/>
              </a:lnSpc>
              <a:spcBef>
                <a:spcPts val="9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0" name="object 260"/>
          <p:cNvSpPr txBox="1"/>
          <p:nvPr/>
        </p:nvSpPr>
        <p:spPr>
          <a:xfrm>
            <a:off x="17920490" y="839007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1" name="object 261"/>
          <p:cNvSpPr txBox="1"/>
          <p:nvPr/>
        </p:nvSpPr>
        <p:spPr>
          <a:xfrm>
            <a:off x="10616674" y="8454813"/>
            <a:ext cx="148503" cy="213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82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2" name="object 262"/>
          <p:cNvSpPr txBox="1"/>
          <p:nvPr/>
        </p:nvSpPr>
        <p:spPr>
          <a:xfrm>
            <a:off x="11911778" y="8454813"/>
            <a:ext cx="148503" cy="213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82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3" name="object 263"/>
          <p:cNvSpPr txBox="1"/>
          <p:nvPr/>
        </p:nvSpPr>
        <p:spPr>
          <a:xfrm>
            <a:off x="4543156" y="8499179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4" name="object 264"/>
          <p:cNvSpPr txBox="1"/>
          <p:nvPr/>
        </p:nvSpPr>
        <p:spPr>
          <a:xfrm>
            <a:off x="6306077" y="8499179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5" name="object 265"/>
          <p:cNvSpPr txBox="1"/>
          <p:nvPr/>
        </p:nvSpPr>
        <p:spPr>
          <a:xfrm>
            <a:off x="14527299" y="850348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6" name="object 266"/>
          <p:cNvSpPr txBox="1"/>
          <p:nvPr/>
        </p:nvSpPr>
        <p:spPr>
          <a:xfrm>
            <a:off x="15544953" y="850348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7" name="object 267"/>
          <p:cNvSpPr txBox="1"/>
          <p:nvPr/>
        </p:nvSpPr>
        <p:spPr>
          <a:xfrm>
            <a:off x="17047636" y="850348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8" name="object 268"/>
          <p:cNvSpPr txBox="1"/>
          <p:nvPr/>
        </p:nvSpPr>
        <p:spPr>
          <a:xfrm>
            <a:off x="18514880" y="850348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9" name="object 269"/>
          <p:cNvSpPr txBox="1"/>
          <p:nvPr/>
        </p:nvSpPr>
        <p:spPr>
          <a:xfrm>
            <a:off x="16367178" y="861689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0" name="object 270"/>
          <p:cNvSpPr txBox="1"/>
          <p:nvPr/>
        </p:nvSpPr>
        <p:spPr>
          <a:xfrm>
            <a:off x="13747604" y="8761361"/>
            <a:ext cx="143375" cy="4483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8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83"/>
              </a:lnSpc>
              <a:spcBef>
                <a:spcPts val="386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83"/>
              </a:lnSpc>
              <a:spcBef>
                <a:spcPts val="34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</p:txBody>
      </p:sp>
      <p:sp>
        <p:nvSpPr>
          <p:cNvPr id="271" name="object 271"/>
          <p:cNvSpPr txBox="1"/>
          <p:nvPr/>
        </p:nvSpPr>
        <p:spPr>
          <a:xfrm>
            <a:off x="14733868" y="877182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2" name="object 272"/>
          <p:cNvSpPr txBox="1"/>
          <p:nvPr/>
        </p:nvSpPr>
        <p:spPr>
          <a:xfrm>
            <a:off x="15007268" y="877182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3" name="object 273"/>
          <p:cNvSpPr txBox="1"/>
          <p:nvPr/>
        </p:nvSpPr>
        <p:spPr>
          <a:xfrm>
            <a:off x="15312058" y="877182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4" name="object 274"/>
          <p:cNvSpPr txBox="1"/>
          <p:nvPr/>
        </p:nvSpPr>
        <p:spPr>
          <a:xfrm>
            <a:off x="16050236" y="877182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5" name="object 275"/>
          <p:cNvSpPr txBox="1"/>
          <p:nvPr/>
        </p:nvSpPr>
        <p:spPr>
          <a:xfrm>
            <a:off x="16323636" y="8771823"/>
            <a:ext cx="166013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іє</a:t>
            </a:r>
          </a:p>
        </p:txBody>
      </p:sp>
      <p:sp>
        <p:nvSpPr>
          <p:cNvPr id="276" name="object 276"/>
          <p:cNvSpPr txBox="1"/>
          <p:nvPr/>
        </p:nvSpPr>
        <p:spPr>
          <a:xfrm>
            <a:off x="17525580" y="877182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7" name="object 277"/>
          <p:cNvSpPr txBox="1"/>
          <p:nvPr/>
        </p:nvSpPr>
        <p:spPr>
          <a:xfrm>
            <a:off x="17674432" y="877182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8" name="object 278"/>
          <p:cNvSpPr txBox="1"/>
          <p:nvPr/>
        </p:nvSpPr>
        <p:spPr>
          <a:xfrm>
            <a:off x="14031130" y="8926750"/>
            <a:ext cx="126698" cy="2826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429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9" name="object 279"/>
          <p:cNvSpPr txBox="1"/>
          <p:nvPr/>
        </p:nvSpPr>
        <p:spPr>
          <a:xfrm>
            <a:off x="15100427" y="892675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0" name="object 280"/>
          <p:cNvSpPr txBox="1"/>
          <p:nvPr/>
        </p:nvSpPr>
        <p:spPr>
          <a:xfrm>
            <a:off x="15249277" y="892675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1" name="object 281"/>
          <p:cNvSpPr txBox="1"/>
          <p:nvPr/>
        </p:nvSpPr>
        <p:spPr>
          <a:xfrm>
            <a:off x="8200633" y="904042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82" name="object 282"/>
          <p:cNvSpPr txBox="1"/>
          <p:nvPr/>
        </p:nvSpPr>
        <p:spPr>
          <a:xfrm>
            <a:off x="8347459" y="904042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83" name="object 283"/>
          <p:cNvSpPr txBox="1"/>
          <p:nvPr/>
        </p:nvSpPr>
        <p:spPr>
          <a:xfrm>
            <a:off x="14490846" y="908268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4" name="object 284"/>
          <p:cNvSpPr txBox="1"/>
          <p:nvPr/>
        </p:nvSpPr>
        <p:spPr>
          <a:xfrm>
            <a:off x="16582859" y="908268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5" name="object 285"/>
          <p:cNvSpPr txBox="1"/>
          <p:nvPr/>
        </p:nvSpPr>
        <p:spPr>
          <a:xfrm>
            <a:off x="16732723" y="908268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6" name="object 286"/>
          <p:cNvSpPr txBox="1"/>
          <p:nvPr/>
        </p:nvSpPr>
        <p:spPr>
          <a:xfrm>
            <a:off x="17192438" y="908268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7" name="object 287"/>
          <p:cNvSpPr txBox="1"/>
          <p:nvPr/>
        </p:nvSpPr>
        <p:spPr>
          <a:xfrm>
            <a:off x="3614610" y="914471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88" name="object 288"/>
          <p:cNvSpPr txBox="1"/>
          <p:nvPr/>
        </p:nvSpPr>
        <p:spPr>
          <a:xfrm>
            <a:off x="3761436" y="914471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89" name="object 289"/>
          <p:cNvSpPr txBox="1"/>
          <p:nvPr/>
        </p:nvSpPr>
        <p:spPr>
          <a:xfrm>
            <a:off x="11819633" y="9147990"/>
            <a:ext cx="14617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290" name="object 290"/>
          <p:cNvSpPr txBox="1"/>
          <p:nvPr/>
        </p:nvSpPr>
        <p:spPr>
          <a:xfrm>
            <a:off x="13150177" y="9134826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91" name="object 291"/>
          <p:cNvSpPr txBox="1"/>
          <p:nvPr/>
        </p:nvSpPr>
        <p:spPr>
          <a:xfrm>
            <a:off x="2730619" y="9184211"/>
            <a:ext cx="126504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є</a:t>
            </a:r>
          </a:p>
        </p:txBody>
      </p:sp>
      <p:sp>
        <p:nvSpPr>
          <p:cNvPr id="292" name="object 292"/>
          <p:cNvSpPr txBox="1"/>
          <p:nvPr/>
        </p:nvSpPr>
        <p:spPr>
          <a:xfrm>
            <a:off x="14898922" y="919609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93" name="object 293"/>
          <p:cNvSpPr txBox="1"/>
          <p:nvPr/>
        </p:nvSpPr>
        <p:spPr>
          <a:xfrm>
            <a:off x="10600474" y="9203682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94" name="object 294"/>
          <p:cNvSpPr txBox="1"/>
          <p:nvPr/>
        </p:nvSpPr>
        <p:spPr>
          <a:xfrm>
            <a:off x="9690155" y="9225935"/>
            <a:ext cx="22606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№</a:t>
            </a:r>
          </a:p>
        </p:txBody>
      </p:sp>
      <p:sp>
        <p:nvSpPr>
          <p:cNvPr id="295" name="object 295"/>
          <p:cNvSpPr txBox="1"/>
          <p:nvPr/>
        </p:nvSpPr>
        <p:spPr>
          <a:xfrm>
            <a:off x="11266758" y="9264437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96" name="object 296"/>
          <p:cNvSpPr txBox="1"/>
          <p:nvPr/>
        </p:nvSpPr>
        <p:spPr>
          <a:xfrm>
            <a:off x="5160836" y="9284456"/>
            <a:ext cx="167408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750" spc="32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7" name="object 297"/>
          <p:cNvSpPr txBox="1"/>
          <p:nvPr/>
        </p:nvSpPr>
        <p:spPr>
          <a:xfrm>
            <a:off x="5366392" y="928445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8" name="object 298"/>
          <p:cNvSpPr txBox="1"/>
          <p:nvPr/>
        </p:nvSpPr>
        <p:spPr>
          <a:xfrm>
            <a:off x="5659031" y="9320910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9" name="object 299"/>
          <p:cNvSpPr txBox="1"/>
          <p:nvPr/>
        </p:nvSpPr>
        <p:spPr>
          <a:xfrm>
            <a:off x="5761303" y="9320910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0" name="object 300"/>
          <p:cNvSpPr txBox="1"/>
          <p:nvPr/>
        </p:nvSpPr>
        <p:spPr>
          <a:xfrm>
            <a:off x="6078244" y="9320910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1" name="object 301"/>
          <p:cNvSpPr txBox="1"/>
          <p:nvPr/>
        </p:nvSpPr>
        <p:spPr>
          <a:xfrm>
            <a:off x="6415436" y="9318885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2" name="object 302"/>
          <p:cNvSpPr txBox="1"/>
          <p:nvPr/>
        </p:nvSpPr>
        <p:spPr>
          <a:xfrm>
            <a:off x="6732377" y="9318885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3" name="object 303"/>
          <p:cNvSpPr txBox="1"/>
          <p:nvPr/>
        </p:nvSpPr>
        <p:spPr>
          <a:xfrm>
            <a:off x="10635914" y="9323167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04" name="object 304"/>
          <p:cNvSpPr txBox="1"/>
          <p:nvPr/>
        </p:nvSpPr>
        <p:spPr>
          <a:xfrm>
            <a:off x="11844948" y="9324180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05" name="object 305"/>
          <p:cNvSpPr txBox="1"/>
          <p:nvPr/>
        </p:nvSpPr>
        <p:spPr>
          <a:xfrm>
            <a:off x="12195304" y="9328231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06" name="object 306"/>
          <p:cNvSpPr txBox="1"/>
          <p:nvPr/>
        </p:nvSpPr>
        <p:spPr>
          <a:xfrm>
            <a:off x="12507182" y="9328231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07" name="object 307"/>
          <p:cNvSpPr txBox="1"/>
          <p:nvPr/>
        </p:nvSpPr>
        <p:spPr>
          <a:xfrm>
            <a:off x="12878802" y="9336331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08" name="object 308"/>
          <p:cNvSpPr txBox="1"/>
          <p:nvPr/>
        </p:nvSpPr>
        <p:spPr>
          <a:xfrm>
            <a:off x="13191692" y="9336331"/>
            <a:ext cx="130332" cy="141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12"/>
              </a:lnSpc>
              <a:spcBef>
                <a:spcPts val="0"/>
              </a:spcBef>
              <a:spcAft>
                <a:spcPts val="0"/>
              </a:spcAft>
            </a:pPr>
            <a:r>
              <a:rPr sz="12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09" name="object 309"/>
          <p:cNvSpPr txBox="1"/>
          <p:nvPr/>
        </p:nvSpPr>
        <p:spPr>
          <a:xfrm>
            <a:off x="13747604" y="9340563"/>
            <a:ext cx="143375" cy="292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8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83"/>
              </a:lnSpc>
              <a:spcBef>
                <a:spcPts val="386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</p:txBody>
      </p:sp>
      <p:sp>
        <p:nvSpPr>
          <p:cNvPr id="310" name="object 310"/>
          <p:cNvSpPr txBox="1"/>
          <p:nvPr/>
        </p:nvSpPr>
        <p:spPr>
          <a:xfrm>
            <a:off x="14144541" y="93510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11" name="object 311"/>
          <p:cNvSpPr txBox="1"/>
          <p:nvPr/>
        </p:nvSpPr>
        <p:spPr>
          <a:xfrm>
            <a:off x="14294405" y="93510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12" name="object 312"/>
          <p:cNvSpPr txBox="1"/>
          <p:nvPr/>
        </p:nvSpPr>
        <p:spPr>
          <a:xfrm>
            <a:off x="14939425" y="93510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13" name="object 313"/>
          <p:cNvSpPr txBox="1"/>
          <p:nvPr/>
        </p:nvSpPr>
        <p:spPr>
          <a:xfrm>
            <a:off x="15770761" y="9351026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314" name="object 314"/>
          <p:cNvSpPr txBox="1"/>
          <p:nvPr/>
        </p:nvSpPr>
        <p:spPr>
          <a:xfrm>
            <a:off x="16058336" y="93510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15" name="object 315"/>
          <p:cNvSpPr txBox="1"/>
          <p:nvPr/>
        </p:nvSpPr>
        <p:spPr>
          <a:xfrm>
            <a:off x="1445641" y="9431152"/>
            <a:ext cx="194191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№</a:t>
            </a:r>
          </a:p>
        </p:txBody>
      </p:sp>
      <p:sp>
        <p:nvSpPr>
          <p:cNvPr id="316" name="object 316"/>
          <p:cNvSpPr txBox="1"/>
          <p:nvPr/>
        </p:nvSpPr>
        <p:spPr>
          <a:xfrm>
            <a:off x="8160130" y="944039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17" name="object 317"/>
          <p:cNvSpPr txBox="1"/>
          <p:nvPr/>
        </p:nvSpPr>
        <p:spPr>
          <a:xfrm>
            <a:off x="13969363" y="950595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18" name="object 318"/>
          <p:cNvSpPr txBox="1"/>
          <p:nvPr/>
        </p:nvSpPr>
        <p:spPr>
          <a:xfrm>
            <a:off x="14614382" y="950595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19" name="object 319"/>
          <p:cNvSpPr txBox="1"/>
          <p:nvPr/>
        </p:nvSpPr>
        <p:spPr>
          <a:xfrm>
            <a:off x="14939425" y="950595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20" name="object 320"/>
          <p:cNvSpPr txBox="1"/>
          <p:nvPr/>
        </p:nvSpPr>
        <p:spPr>
          <a:xfrm>
            <a:off x="15089288" y="950595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21" name="object 321"/>
          <p:cNvSpPr txBox="1"/>
          <p:nvPr/>
        </p:nvSpPr>
        <p:spPr>
          <a:xfrm>
            <a:off x="16788414" y="950595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22" name="object 322"/>
          <p:cNvSpPr txBox="1"/>
          <p:nvPr/>
        </p:nvSpPr>
        <p:spPr>
          <a:xfrm>
            <a:off x="17309898" y="950595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23" name="object 323"/>
          <p:cNvSpPr txBox="1"/>
          <p:nvPr/>
        </p:nvSpPr>
        <p:spPr>
          <a:xfrm>
            <a:off x="17646080" y="950595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24" name="object 324"/>
          <p:cNvSpPr txBox="1"/>
          <p:nvPr/>
        </p:nvSpPr>
        <p:spPr>
          <a:xfrm>
            <a:off x="18312362" y="950595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25" name="object 325"/>
          <p:cNvSpPr txBox="1"/>
          <p:nvPr/>
        </p:nvSpPr>
        <p:spPr>
          <a:xfrm>
            <a:off x="2838966" y="957608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6" name="object 326"/>
          <p:cNvSpPr txBox="1"/>
          <p:nvPr/>
        </p:nvSpPr>
        <p:spPr>
          <a:xfrm>
            <a:off x="2977691" y="957608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7" name="object 327"/>
          <p:cNvSpPr txBox="1"/>
          <p:nvPr/>
        </p:nvSpPr>
        <p:spPr>
          <a:xfrm>
            <a:off x="4642390" y="958114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8" name="object 328"/>
          <p:cNvSpPr txBox="1"/>
          <p:nvPr/>
        </p:nvSpPr>
        <p:spPr>
          <a:xfrm>
            <a:off x="4781115" y="958114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9" name="object 329"/>
          <p:cNvSpPr txBox="1"/>
          <p:nvPr/>
        </p:nvSpPr>
        <p:spPr>
          <a:xfrm>
            <a:off x="2440006" y="960949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0" name="object 330"/>
          <p:cNvSpPr txBox="1"/>
          <p:nvPr/>
        </p:nvSpPr>
        <p:spPr>
          <a:xfrm>
            <a:off x="14765258" y="961936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31" name="object 331"/>
          <p:cNvSpPr txBox="1"/>
          <p:nvPr/>
        </p:nvSpPr>
        <p:spPr>
          <a:xfrm>
            <a:off x="16029984" y="961936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32" name="object 332"/>
          <p:cNvSpPr txBox="1"/>
          <p:nvPr/>
        </p:nvSpPr>
        <p:spPr>
          <a:xfrm>
            <a:off x="16727660" y="961936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33" name="object 333"/>
          <p:cNvSpPr txBox="1"/>
          <p:nvPr/>
        </p:nvSpPr>
        <p:spPr>
          <a:xfrm>
            <a:off x="17652154" y="961936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34" name="object 334"/>
          <p:cNvSpPr txBox="1"/>
          <p:nvPr/>
        </p:nvSpPr>
        <p:spPr>
          <a:xfrm>
            <a:off x="18173640" y="9619362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335" name="object 335"/>
          <p:cNvSpPr txBox="1"/>
          <p:nvPr/>
        </p:nvSpPr>
        <p:spPr>
          <a:xfrm>
            <a:off x="9983806" y="9685203"/>
            <a:ext cx="119430" cy="322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570"/>
              </a:lnSpc>
              <a:spcBef>
                <a:spcPts val="1149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36" name="object 336"/>
          <p:cNvSpPr txBox="1"/>
          <p:nvPr/>
        </p:nvSpPr>
        <p:spPr>
          <a:xfrm>
            <a:off x="10090128" y="968520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37" name="object 337"/>
          <p:cNvSpPr txBox="1"/>
          <p:nvPr/>
        </p:nvSpPr>
        <p:spPr>
          <a:xfrm>
            <a:off x="10418207" y="968520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38" name="object 338"/>
          <p:cNvSpPr txBox="1"/>
          <p:nvPr/>
        </p:nvSpPr>
        <p:spPr>
          <a:xfrm>
            <a:off x="10694645" y="968520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39" name="object 339"/>
          <p:cNvSpPr txBox="1"/>
          <p:nvPr/>
        </p:nvSpPr>
        <p:spPr>
          <a:xfrm>
            <a:off x="10515416" y="976013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40" name="object 340"/>
          <p:cNvSpPr txBox="1"/>
          <p:nvPr/>
        </p:nvSpPr>
        <p:spPr>
          <a:xfrm>
            <a:off x="10850583" y="976013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41" name="object 341"/>
          <p:cNvSpPr txBox="1"/>
          <p:nvPr/>
        </p:nvSpPr>
        <p:spPr>
          <a:xfrm>
            <a:off x="10028359" y="9835066"/>
            <a:ext cx="119430" cy="396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570"/>
              </a:lnSpc>
              <a:spcBef>
                <a:spcPts val="1731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42" name="object 342"/>
          <p:cNvSpPr txBox="1"/>
          <p:nvPr/>
        </p:nvSpPr>
        <p:spPr>
          <a:xfrm>
            <a:off x="10267331" y="9835066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43" name="object 343"/>
          <p:cNvSpPr txBox="1"/>
          <p:nvPr/>
        </p:nvSpPr>
        <p:spPr>
          <a:xfrm>
            <a:off x="10327074" y="990999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44" name="object 344"/>
          <p:cNvSpPr txBox="1"/>
          <p:nvPr/>
        </p:nvSpPr>
        <p:spPr>
          <a:xfrm>
            <a:off x="13747604" y="9875210"/>
            <a:ext cx="143375" cy="4068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8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83"/>
              </a:lnSpc>
              <a:spcBef>
                <a:spcPts val="1237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</p:txBody>
      </p:sp>
      <p:sp>
        <p:nvSpPr>
          <p:cNvPr id="345" name="object 345"/>
          <p:cNvSpPr txBox="1"/>
          <p:nvPr/>
        </p:nvSpPr>
        <p:spPr>
          <a:xfrm>
            <a:off x="16211238" y="988567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ї</a:t>
            </a:r>
          </a:p>
        </p:txBody>
      </p:sp>
      <p:sp>
        <p:nvSpPr>
          <p:cNvPr id="346" name="object 346"/>
          <p:cNvSpPr txBox="1"/>
          <p:nvPr/>
        </p:nvSpPr>
        <p:spPr>
          <a:xfrm>
            <a:off x="18004536" y="988567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47" name="object 347"/>
          <p:cNvSpPr txBox="1"/>
          <p:nvPr/>
        </p:nvSpPr>
        <p:spPr>
          <a:xfrm>
            <a:off x="18526022" y="988567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48" name="object 348"/>
          <p:cNvSpPr txBox="1"/>
          <p:nvPr/>
        </p:nvSpPr>
        <p:spPr>
          <a:xfrm>
            <a:off x="1664361" y="997605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9" name="object 349"/>
          <p:cNvSpPr txBox="1"/>
          <p:nvPr/>
        </p:nvSpPr>
        <p:spPr>
          <a:xfrm>
            <a:off x="1766633" y="997605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0" name="object 350"/>
          <p:cNvSpPr txBox="1"/>
          <p:nvPr/>
        </p:nvSpPr>
        <p:spPr>
          <a:xfrm>
            <a:off x="2090662" y="997605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1" name="object 351"/>
          <p:cNvSpPr txBox="1"/>
          <p:nvPr/>
        </p:nvSpPr>
        <p:spPr>
          <a:xfrm>
            <a:off x="14402752" y="10000096"/>
            <a:ext cx="214793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100" spc="4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52" name="object 352"/>
          <p:cNvSpPr txBox="1"/>
          <p:nvPr/>
        </p:nvSpPr>
        <p:spPr>
          <a:xfrm>
            <a:off x="1696764" y="10049976"/>
            <a:ext cx="108677" cy="4640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0" marR="0">
              <a:lnSpc>
                <a:spcPts val="544"/>
              </a:lnSpc>
              <a:spcBef>
                <a:spcPts val="2365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3" name="object 353"/>
          <p:cNvSpPr txBox="1"/>
          <p:nvPr/>
        </p:nvSpPr>
        <p:spPr>
          <a:xfrm>
            <a:off x="10470862" y="1005884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54" name="object 354"/>
          <p:cNvSpPr txBox="1"/>
          <p:nvPr/>
        </p:nvSpPr>
        <p:spPr>
          <a:xfrm>
            <a:off x="10577184" y="1005884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55" name="object 355"/>
          <p:cNvSpPr txBox="1"/>
          <p:nvPr/>
        </p:nvSpPr>
        <p:spPr>
          <a:xfrm>
            <a:off x="1840552" y="10123894"/>
            <a:ext cx="111715" cy="316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3037" marR="0">
              <a:lnSpc>
                <a:spcPts val="544"/>
              </a:lnSpc>
              <a:spcBef>
                <a:spcPts val="1201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6" name="object 356"/>
          <p:cNvSpPr txBox="1"/>
          <p:nvPr/>
        </p:nvSpPr>
        <p:spPr>
          <a:xfrm>
            <a:off x="2171669" y="10123894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7" name="object 357"/>
          <p:cNvSpPr txBox="1"/>
          <p:nvPr/>
        </p:nvSpPr>
        <p:spPr>
          <a:xfrm>
            <a:off x="14154666" y="1015502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58" name="object 358"/>
          <p:cNvSpPr txBox="1"/>
          <p:nvPr/>
        </p:nvSpPr>
        <p:spPr>
          <a:xfrm>
            <a:off x="14552614" y="1015502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59" name="object 359"/>
          <p:cNvSpPr txBox="1"/>
          <p:nvPr/>
        </p:nvSpPr>
        <p:spPr>
          <a:xfrm>
            <a:off x="15063974" y="10155022"/>
            <a:ext cx="152153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ії</a:t>
            </a:r>
          </a:p>
        </p:txBody>
      </p:sp>
      <p:sp>
        <p:nvSpPr>
          <p:cNvPr id="360" name="object 360"/>
          <p:cNvSpPr txBox="1"/>
          <p:nvPr/>
        </p:nvSpPr>
        <p:spPr>
          <a:xfrm>
            <a:off x="15517614" y="10155022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361" name="object 361"/>
          <p:cNvSpPr txBox="1"/>
          <p:nvPr/>
        </p:nvSpPr>
        <p:spPr>
          <a:xfrm>
            <a:off x="15680640" y="1015502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62" name="object 362"/>
          <p:cNvSpPr txBox="1"/>
          <p:nvPr/>
        </p:nvSpPr>
        <p:spPr>
          <a:xfrm>
            <a:off x="16388442" y="1015502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63" name="object 363"/>
          <p:cNvSpPr txBox="1"/>
          <p:nvPr/>
        </p:nvSpPr>
        <p:spPr>
          <a:xfrm>
            <a:off x="17892138" y="1015502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64" name="object 364"/>
          <p:cNvSpPr txBox="1"/>
          <p:nvPr/>
        </p:nvSpPr>
        <p:spPr>
          <a:xfrm>
            <a:off x="1860803" y="10197814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5" name="object 365"/>
          <p:cNvSpPr txBox="1"/>
          <p:nvPr/>
        </p:nvSpPr>
        <p:spPr>
          <a:xfrm>
            <a:off x="2096737" y="10197814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6" name="object 366"/>
          <p:cNvSpPr txBox="1"/>
          <p:nvPr/>
        </p:nvSpPr>
        <p:spPr>
          <a:xfrm>
            <a:off x="14031130" y="10268433"/>
            <a:ext cx="213921" cy="2401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100" spc="4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61768" marR="0">
              <a:lnSpc>
                <a:spcPts val="798"/>
              </a:lnSpc>
              <a:spcBef>
                <a:spcPts val="9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ії</a:t>
            </a:r>
          </a:p>
        </p:txBody>
      </p:sp>
      <p:sp>
        <p:nvSpPr>
          <p:cNvPr id="367" name="object 367"/>
          <p:cNvSpPr txBox="1"/>
          <p:nvPr/>
        </p:nvSpPr>
        <p:spPr>
          <a:xfrm>
            <a:off x="14454394" y="1026843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68" name="object 368"/>
          <p:cNvSpPr txBox="1"/>
          <p:nvPr/>
        </p:nvSpPr>
        <p:spPr>
          <a:xfrm>
            <a:off x="17114468" y="1026843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69" name="object 369"/>
          <p:cNvSpPr txBox="1"/>
          <p:nvPr/>
        </p:nvSpPr>
        <p:spPr>
          <a:xfrm>
            <a:off x="17625828" y="1026843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70" name="object 370"/>
          <p:cNvSpPr txBox="1"/>
          <p:nvPr/>
        </p:nvSpPr>
        <p:spPr>
          <a:xfrm>
            <a:off x="18209080" y="1026843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71" name="object 371"/>
          <p:cNvSpPr txBox="1"/>
          <p:nvPr/>
        </p:nvSpPr>
        <p:spPr>
          <a:xfrm>
            <a:off x="18545260" y="1026843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72" name="object 372"/>
          <p:cNvSpPr txBox="1"/>
          <p:nvPr/>
        </p:nvSpPr>
        <p:spPr>
          <a:xfrm>
            <a:off x="18694110" y="1026843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73" name="object 373"/>
          <p:cNvSpPr txBox="1"/>
          <p:nvPr/>
        </p:nvSpPr>
        <p:spPr>
          <a:xfrm>
            <a:off x="18905742" y="10268433"/>
            <a:ext cx="152154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ії</a:t>
            </a:r>
          </a:p>
        </p:txBody>
      </p:sp>
      <p:sp>
        <p:nvSpPr>
          <p:cNvPr id="374" name="object 374"/>
          <p:cNvSpPr txBox="1"/>
          <p:nvPr/>
        </p:nvSpPr>
        <p:spPr>
          <a:xfrm>
            <a:off x="10065826" y="10366676"/>
            <a:ext cx="119430" cy="321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570"/>
              </a:lnSpc>
              <a:spcBef>
                <a:spcPts val="1141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75" name="object 375"/>
          <p:cNvSpPr txBox="1"/>
          <p:nvPr/>
        </p:nvSpPr>
        <p:spPr>
          <a:xfrm>
            <a:off x="10633889" y="10441608"/>
            <a:ext cx="127530" cy="2465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0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570"/>
              </a:lnSpc>
              <a:spcBef>
                <a:spcPts val="551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76" name="object 376"/>
          <p:cNvSpPr txBox="1"/>
          <p:nvPr/>
        </p:nvSpPr>
        <p:spPr>
          <a:xfrm>
            <a:off x="13747604" y="10526306"/>
            <a:ext cx="150463" cy="901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87" marR="0">
              <a:lnSpc>
                <a:spcPts val="88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83"/>
              </a:lnSpc>
              <a:spcBef>
                <a:spcPts val="218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83"/>
              </a:lnSpc>
              <a:spcBef>
                <a:spcPts val="2122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</p:txBody>
      </p:sp>
      <p:sp>
        <p:nvSpPr>
          <p:cNvPr id="377" name="object 377"/>
          <p:cNvSpPr txBox="1"/>
          <p:nvPr/>
        </p:nvSpPr>
        <p:spPr>
          <a:xfrm>
            <a:off x="15929738" y="10536768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378" name="object 378"/>
          <p:cNvSpPr txBox="1"/>
          <p:nvPr/>
        </p:nvSpPr>
        <p:spPr>
          <a:xfrm>
            <a:off x="16092765" y="1053676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79" name="object 379"/>
          <p:cNvSpPr txBox="1"/>
          <p:nvPr/>
        </p:nvSpPr>
        <p:spPr>
          <a:xfrm>
            <a:off x="16366164" y="1053676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80" name="object 380"/>
          <p:cNvSpPr txBox="1"/>
          <p:nvPr/>
        </p:nvSpPr>
        <p:spPr>
          <a:xfrm>
            <a:off x="10483013" y="1059045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ї</a:t>
            </a:r>
          </a:p>
        </p:txBody>
      </p:sp>
      <p:sp>
        <p:nvSpPr>
          <p:cNvPr id="381" name="object 381"/>
          <p:cNvSpPr txBox="1"/>
          <p:nvPr/>
        </p:nvSpPr>
        <p:spPr>
          <a:xfrm>
            <a:off x="1907383" y="1064031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2" name="object 382"/>
          <p:cNvSpPr txBox="1"/>
          <p:nvPr/>
        </p:nvSpPr>
        <p:spPr>
          <a:xfrm>
            <a:off x="2142304" y="1064031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3" name="object 383"/>
          <p:cNvSpPr txBox="1"/>
          <p:nvPr/>
        </p:nvSpPr>
        <p:spPr>
          <a:xfrm>
            <a:off x="14243776" y="1065017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84" name="object 384"/>
          <p:cNvSpPr txBox="1"/>
          <p:nvPr/>
        </p:nvSpPr>
        <p:spPr>
          <a:xfrm>
            <a:off x="15447744" y="1065017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85" name="object 385"/>
          <p:cNvSpPr txBox="1"/>
          <p:nvPr/>
        </p:nvSpPr>
        <p:spPr>
          <a:xfrm>
            <a:off x="9977730" y="1066539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86" name="object 386"/>
          <p:cNvSpPr txBox="1"/>
          <p:nvPr/>
        </p:nvSpPr>
        <p:spPr>
          <a:xfrm>
            <a:off x="2200022" y="10714234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7" name="object 387"/>
          <p:cNvSpPr txBox="1"/>
          <p:nvPr/>
        </p:nvSpPr>
        <p:spPr>
          <a:xfrm>
            <a:off x="15181433" y="1076460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88" name="object 388"/>
          <p:cNvSpPr txBox="1"/>
          <p:nvPr/>
        </p:nvSpPr>
        <p:spPr>
          <a:xfrm>
            <a:off x="1762582" y="10788154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9" name="object 389"/>
          <p:cNvSpPr txBox="1"/>
          <p:nvPr/>
        </p:nvSpPr>
        <p:spPr>
          <a:xfrm>
            <a:off x="10195437" y="10820316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90" name="object 390"/>
          <p:cNvSpPr txBox="1"/>
          <p:nvPr/>
        </p:nvSpPr>
        <p:spPr>
          <a:xfrm>
            <a:off x="10471875" y="10820316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91" name="object 391"/>
          <p:cNvSpPr txBox="1"/>
          <p:nvPr/>
        </p:nvSpPr>
        <p:spPr>
          <a:xfrm>
            <a:off x="10623763" y="10820316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92" name="object 392"/>
          <p:cNvSpPr txBox="1"/>
          <p:nvPr/>
        </p:nvSpPr>
        <p:spPr>
          <a:xfrm>
            <a:off x="1917509" y="1086207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3" name="object 393"/>
          <p:cNvSpPr txBox="1"/>
          <p:nvPr/>
        </p:nvSpPr>
        <p:spPr>
          <a:xfrm>
            <a:off x="17080042" y="1091952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94" name="object 394"/>
          <p:cNvSpPr txBox="1"/>
          <p:nvPr/>
        </p:nvSpPr>
        <p:spPr>
          <a:xfrm>
            <a:off x="18035926" y="1091952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95" name="object 395"/>
          <p:cNvSpPr txBox="1"/>
          <p:nvPr/>
        </p:nvSpPr>
        <p:spPr>
          <a:xfrm>
            <a:off x="14878669" y="11032938"/>
            <a:ext cx="146950" cy="2401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252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9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96" name="object 396"/>
          <p:cNvSpPr txBox="1"/>
          <p:nvPr/>
        </p:nvSpPr>
        <p:spPr>
          <a:xfrm>
            <a:off x="16009733" y="1103293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97" name="object 397"/>
          <p:cNvSpPr txBox="1"/>
          <p:nvPr/>
        </p:nvSpPr>
        <p:spPr>
          <a:xfrm>
            <a:off x="1718028" y="11142560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8" name="object 398"/>
          <p:cNvSpPr txBox="1"/>
          <p:nvPr/>
        </p:nvSpPr>
        <p:spPr>
          <a:xfrm>
            <a:off x="10851597" y="1113928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99" name="object 399"/>
          <p:cNvSpPr txBox="1"/>
          <p:nvPr/>
        </p:nvSpPr>
        <p:spPr>
          <a:xfrm>
            <a:off x="15896323" y="1114634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00" name="object 400"/>
          <p:cNvSpPr txBox="1"/>
          <p:nvPr/>
        </p:nvSpPr>
        <p:spPr>
          <a:xfrm>
            <a:off x="1710940" y="1129039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01" name="object 401"/>
          <p:cNvSpPr txBox="1"/>
          <p:nvPr/>
        </p:nvSpPr>
        <p:spPr>
          <a:xfrm>
            <a:off x="13906582" y="11301275"/>
            <a:ext cx="126698" cy="24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9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02" name="object 402"/>
          <p:cNvSpPr txBox="1"/>
          <p:nvPr/>
        </p:nvSpPr>
        <p:spPr>
          <a:xfrm>
            <a:off x="15048784" y="1130127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03" name="object 403"/>
          <p:cNvSpPr txBox="1"/>
          <p:nvPr/>
        </p:nvSpPr>
        <p:spPr>
          <a:xfrm>
            <a:off x="15508500" y="1130127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04" name="object 404"/>
          <p:cNvSpPr txBox="1"/>
          <p:nvPr/>
        </p:nvSpPr>
        <p:spPr>
          <a:xfrm>
            <a:off x="16577796" y="1130127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05" name="object 405"/>
          <p:cNvSpPr txBox="1"/>
          <p:nvPr/>
        </p:nvSpPr>
        <p:spPr>
          <a:xfrm>
            <a:off x="17047636" y="1130127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06" name="object 406"/>
          <p:cNvSpPr txBox="1"/>
          <p:nvPr/>
        </p:nvSpPr>
        <p:spPr>
          <a:xfrm>
            <a:off x="17321038" y="1130127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07" name="object 407"/>
          <p:cNvSpPr txBox="1"/>
          <p:nvPr/>
        </p:nvSpPr>
        <p:spPr>
          <a:xfrm>
            <a:off x="17842522" y="1130127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08" name="object 408"/>
          <p:cNvSpPr txBox="1"/>
          <p:nvPr/>
        </p:nvSpPr>
        <p:spPr>
          <a:xfrm>
            <a:off x="18115920" y="1130127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09" name="object 409"/>
          <p:cNvSpPr txBox="1"/>
          <p:nvPr/>
        </p:nvSpPr>
        <p:spPr>
          <a:xfrm>
            <a:off x="9968617" y="1132965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10" name="object 410"/>
          <p:cNvSpPr txBox="1"/>
          <p:nvPr/>
        </p:nvSpPr>
        <p:spPr>
          <a:xfrm>
            <a:off x="10075952" y="1132965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11" name="object 411"/>
          <p:cNvSpPr txBox="1"/>
          <p:nvPr/>
        </p:nvSpPr>
        <p:spPr>
          <a:xfrm>
            <a:off x="10404031" y="1132965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12" name="object 412"/>
          <p:cNvSpPr txBox="1"/>
          <p:nvPr/>
        </p:nvSpPr>
        <p:spPr>
          <a:xfrm>
            <a:off x="10680468" y="1132965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13" name="object 413"/>
          <p:cNvSpPr txBox="1"/>
          <p:nvPr/>
        </p:nvSpPr>
        <p:spPr>
          <a:xfrm>
            <a:off x="10500227" y="11404581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14" name="object 414"/>
          <p:cNvSpPr txBox="1"/>
          <p:nvPr/>
        </p:nvSpPr>
        <p:spPr>
          <a:xfrm>
            <a:off x="10835394" y="11404581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15" name="object 415"/>
          <p:cNvSpPr txBox="1"/>
          <p:nvPr/>
        </p:nvSpPr>
        <p:spPr>
          <a:xfrm>
            <a:off x="1768658" y="11438237"/>
            <a:ext cx="109690" cy="2422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1012" marR="0">
              <a:lnSpc>
                <a:spcPts val="544"/>
              </a:lnSpc>
              <a:spcBef>
                <a:spcPts val="669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16" name="object 416"/>
          <p:cNvSpPr txBox="1"/>
          <p:nvPr/>
        </p:nvSpPr>
        <p:spPr>
          <a:xfrm>
            <a:off x="2180782" y="11438237"/>
            <a:ext cx="112122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417" name="object 417"/>
          <p:cNvSpPr txBox="1"/>
          <p:nvPr/>
        </p:nvSpPr>
        <p:spPr>
          <a:xfrm>
            <a:off x="10013171" y="11479514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18" name="object 418"/>
          <p:cNvSpPr txBox="1"/>
          <p:nvPr/>
        </p:nvSpPr>
        <p:spPr>
          <a:xfrm>
            <a:off x="10274419" y="11479514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19" name="object 419"/>
          <p:cNvSpPr txBox="1"/>
          <p:nvPr/>
        </p:nvSpPr>
        <p:spPr>
          <a:xfrm>
            <a:off x="1829413" y="1151215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0" name="object 420"/>
          <p:cNvSpPr txBox="1"/>
          <p:nvPr/>
        </p:nvSpPr>
        <p:spPr>
          <a:xfrm>
            <a:off x="9968617" y="11554444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21" name="object 421"/>
          <p:cNvSpPr txBox="1"/>
          <p:nvPr/>
        </p:nvSpPr>
        <p:spPr>
          <a:xfrm>
            <a:off x="10518454" y="11554444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22" name="object 422"/>
          <p:cNvSpPr txBox="1"/>
          <p:nvPr/>
        </p:nvSpPr>
        <p:spPr>
          <a:xfrm>
            <a:off x="1895232" y="1173087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3" name="object 423"/>
          <p:cNvSpPr txBox="1"/>
          <p:nvPr/>
        </p:nvSpPr>
        <p:spPr>
          <a:xfrm>
            <a:off x="2167619" y="1173087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4" name="object 424"/>
          <p:cNvSpPr txBox="1"/>
          <p:nvPr/>
        </p:nvSpPr>
        <p:spPr>
          <a:xfrm>
            <a:off x="1612719" y="11804795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5" name="object 425"/>
          <p:cNvSpPr txBox="1"/>
          <p:nvPr/>
        </p:nvSpPr>
        <p:spPr>
          <a:xfrm>
            <a:off x="16954480" y="12046284"/>
            <a:ext cx="287878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900" spc="838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6" name="object 426"/>
          <p:cNvSpPr txBox="1"/>
          <p:nvPr/>
        </p:nvSpPr>
        <p:spPr>
          <a:xfrm>
            <a:off x="17487102" y="12046284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7" name="object 427"/>
          <p:cNvSpPr txBox="1"/>
          <p:nvPr/>
        </p:nvSpPr>
        <p:spPr>
          <a:xfrm>
            <a:off x="15842655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28" name="object 428"/>
          <p:cNvSpPr txBox="1"/>
          <p:nvPr/>
        </p:nvSpPr>
        <p:spPr>
          <a:xfrm>
            <a:off x="16587921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29" name="object 429"/>
          <p:cNvSpPr txBox="1"/>
          <p:nvPr/>
        </p:nvSpPr>
        <p:spPr>
          <a:xfrm>
            <a:off x="16978782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30" name="object 430"/>
          <p:cNvSpPr txBox="1"/>
          <p:nvPr/>
        </p:nvSpPr>
        <p:spPr>
          <a:xfrm>
            <a:off x="2103825" y="12419437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1" name="object 431"/>
          <p:cNvSpPr txBox="1"/>
          <p:nvPr/>
        </p:nvSpPr>
        <p:spPr>
          <a:xfrm>
            <a:off x="13869116" y="1254670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2" name="object 432"/>
          <p:cNvSpPr txBox="1"/>
          <p:nvPr/>
        </p:nvSpPr>
        <p:spPr>
          <a:xfrm>
            <a:off x="14360223" y="12534548"/>
            <a:ext cx="234019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№</a:t>
            </a:r>
          </a:p>
        </p:txBody>
      </p:sp>
      <p:sp>
        <p:nvSpPr>
          <p:cNvPr id="433" name="object 433"/>
          <p:cNvSpPr txBox="1"/>
          <p:nvPr/>
        </p:nvSpPr>
        <p:spPr>
          <a:xfrm>
            <a:off x="14937398" y="12534548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4" name="object 434"/>
          <p:cNvSpPr txBox="1"/>
          <p:nvPr/>
        </p:nvSpPr>
        <p:spPr>
          <a:xfrm>
            <a:off x="17721010" y="12534068"/>
            <a:ext cx="247974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550" spc="4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35" name="object 435"/>
          <p:cNvSpPr txBox="1"/>
          <p:nvPr/>
        </p:nvSpPr>
        <p:spPr>
          <a:xfrm>
            <a:off x="1654235" y="1263005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6" name="object 436"/>
          <p:cNvSpPr txBox="1"/>
          <p:nvPr/>
        </p:nvSpPr>
        <p:spPr>
          <a:xfrm>
            <a:off x="1756507" y="1263005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7" name="object 437"/>
          <p:cNvSpPr txBox="1"/>
          <p:nvPr/>
        </p:nvSpPr>
        <p:spPr>
          <a:xfrm>
            <a:off x="2080536" y="1263005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8" name="object 438"/>
          <p:cNvSpPr txBox="1"/>
          <p:nvPr/>
        </p:nvSpPr>
        <p:spPr>
          <a:xfrm>
            <a:off x="18146298" y="12686372"/>
            <a:ext cx="131503" cy="17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9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9" name="object 439"/>
          <p:cNvSpPr txBox="1"/>
          <p:nvPr/>
        </p:nvSpPr>
        <p:spPr>
          <a:xfrm>
            <a:off x="19254072" y="12694472"/>
            <a:ext cx="131503" cy="17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9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0" name="object 440"/>
          <p:cNvSpPr txBox="1"/>
          <p:nvPr/>
        </p:nvSpPr>
        <p:spPr>
          <a:xfrm>
            <a:off x="1686638" y="1270296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1" name="object 441"/>
          <p:cNvSpPr txBox="1"/>
          <p:nvPr/>
        </p:nvSpPr>
        <p:spPr>
          <a:xfrm>
            <a:off x="1830426" y="1277688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2" name="object 442"/>
          <p:cNvSpPr txBox="1"/>
          <p:nvPr/>
        </p:nvSpPr>
        <p:spPr>
          <a:xfrm>
            <a:off x="2161543" y="1277688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3" name="object 443"/>
          <p:cNvSpPr txBox="1"/>
          <p:nvPr/>
        </p:nvSpPr>
        <p:spPr>
          <a:xfrm>
            <a:off x="1851690" y="1285080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4" name="object 444"/>
          <p:cNvSpPr txBox="1"/>
          <p:nvPr/>
        </p:nvSpPr>
        <p:spPr>
          <a:xfrm>
            <a:off x="2086611" y="1285080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5" name="object 445"/>
          <p:cNvSpPr txBox="1"/>
          <p:nvPr/>
        </p:nvSpPr>
        <p:spPr>
          <a:xfrm>
            <a:off x="16614249" y="12860603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6" name="object 446"/>
          <p:cNvSpPr txBox="1"/>
          <p:nvPr/>
        </p:nvSpPr>
        <p:spPr>
          <a:xfrm>
            <a:off x="1752456" y="1299863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7" name="object 447"/>
          <p:cNvSpPr txBox="1"/>
          <p:nvPr/>
        </p:nvSpPr>
        <p:spPr>
          <a:xfrm>
            <a:off x="1907383" y="1307255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8" name="object 448"/>
          <p:cNvSpPr txBox="1"/>
          <p:nvPr/>
        </p:nvSpPr>
        <p:spPr>
          <a:xfrm>
            <a:off x="16481600" y="13183619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9" name="object 449"/>
          <p:cNvSpPr txBox="1"/>
          <p:nvPr/>
        </p:nvSpPr>
        <p:spPr>
          <a:xfrm>
            <a:off x="13691913" y="13200962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0" name="object 450"/>
          <p:cNvSpPr txBox="1"/>
          <p:nvPr/>
        </p:nvSpPr>
        <p:spPr>
          <a:xfrm>
            <a:off x="18754864" y="1330918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1" name="object 451"/>
          <p:cNvSpPr txBox="1"/>
          <p:nvPr/>
        </p:nvSpPr>
        <p:spPr>
          <a:xfrm>
            <a:off x="17069914" y="1333247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2" name="object 452"/>
          <p:cNvSpPr txBox="1"/>
          <p:nvPr/>
        </p:nvSpPr>
        <p:spPr>
          <a:xfrm>
            <a:off x="17539756" y="13332470"/>
            <a:ext cx="135642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453" name="object 453"/>
          <p:cNvSpPr txBox="1"/>
          <p:nvPr/>
        </p:nvSpPr>
        <p:spPr>
          <a:xfrm>
            <a:off x="18872328" y="13457019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4" name="object 454"/>
          <p:cNvSpPr txBox="1"/>
          <p:nvPr/>
        </p:nvSpPr>
        <p:spPr>
          <a:xfrm>
            <a:off x="16488688" y="13479297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5" name="object 455"/>
          <p:cNvSpPr txBox="1"/>
          <p:nvPr/>
        </p:nvSpPr>
        <p:spPr>
          <a:xfrm>
            <a:off x="14447306" y="13517902"/>
            <a:ext cx="206839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spc="13" dirty="0">
                <a:solidFill>
                  <a:srgbClr val="000000"/>
                </a:solidFill>
                <a:latin typeface="Arial"/>
                <a:cs typeface="Arial"/>
              </a:rPr>
              <a:t>еє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584939" y="411449"/>
            <a:ext cx="18950970" cy="13401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71809" y="953549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86398" y="953549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915962" y="941398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507182" y="110360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145687" y="1256508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848425" y="140839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372241" y="1507241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8711324" y="1507241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4811837" y="1561298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642963" y="1693408"/>
            <a:ext cx="152880" cy="129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6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2082906" y="171419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3106636" y="1867100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4345034" y="1867100"/>
            <a:ext cx="125327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7260282" y="188215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8762968" y="188215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278068" y="199556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6489700" y="1995567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793973" y="2031479"/>
            <a:ext cx="21846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Ж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3739159" y="2024721"/>
            <a:ext cx="207604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O-2л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175586" y="2024721"/>
            <a:ext cx="20526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O-2п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4889463" y="2024721"/>
            <a:ext cx="175117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O-3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2703625" y="202000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5833541" y="210998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6045174" y="210998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6380341" y="210998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8380206" y="210998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8715374" y="210998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6091753" y="222339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6303383" y="222339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402979" y="2247491"/>
            <a:ext cx="169506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Д-3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6732723" y="23783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882586" y="23783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7031436" y="23783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7429386" y="23783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7579248" y="23783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7852646" y="23783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8126046" y="237832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5335002" y="2479374"/>
            <a:ext cx="208303" cy="4480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O-1л</a:t>
            </a:r>
          </a:p>
          <a:p>
            <a:pPr marL="3037" marR="0">
              <a:lnSpc>
                <a:spcPts val="489"/>
              </a:lnSpc>
              <a:spcBef>
                <a:spcPts val="2398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O-1п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16639564" y="249173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17916442" y="249173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1809161" y="2587391"/>
            <a:ext cx="190485" cy="9174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7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</a:p>
          <a:p>
            <a:pPr marL="0" marR="0">
              <a:lnSpc>
                <a:spcPts val="1140"/>
              </a:lnSpc>
              <a:spcBef>
                <a:spcPts val="1859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</a:p>
          <a:p>
            <a:pPr marL="6075" marR="0">
              <a:lnSpc>
                <a:spcPts val="1140"/>
              </a:lnSpc>
              <a:spcBef>
                <a:spcPts val="1793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15968216" y="260514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17057764" y="260514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17807082" y="260514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ї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18080480" y="2605146"/>
            <a:ext cx="214794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100" spc="4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2558479" y="2620123"/>
            <a:ext cx="207604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O-1л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3027308" y="2620123"/>
            <a:ext cx="20526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O-1п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13760769" y="2649638"/>
            <a:ext cx="149004" cy="3114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25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0" marR="0">
              <a:lnSpc>
                <a:spcPts val="1088"/>
              </a:lnSpc>
              <a:spcBef>
                <a:spcPts val="125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13965312" y="2797477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15144979" y="2797477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2270903" y="2881373"/>
            <a:ext cx="207604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O-1л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16339837" y="287247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18205028" y="2872470"/>
            <a:ext cx="131750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’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16619311" y="298588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17388882" y="298588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16361101" y="309929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18366030" y="321270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3382727" y="3254005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15906448" y="332611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17708858" y="332611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18045040" y="332611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18588800" y="332611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18924982" y="332611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10250117" y="344484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16712470" y="344053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4027748" y="3537531"/>
            <a:ext cx="113245" cy="6312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  <a:p>
            <a:pPr marL="0" marR="0">
              <a:lnSpc>
                <a:spcPts val="489"/>
              </a:lnSpc>
              <a:spcBef>
                <a:spcPts val="3841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69" name="object 69"/>
          <p:cNvSpPr txBox="1"/>
          <p:nvPr/>
        </p:nvSpPr>
        <p:spPr>
          <a:xfrm>
            <a:off x="13162328" y="355623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0" name="object 70"/>
          <p:cNvSpPr txBox="1"/>
          <p:nvPr/>
        </p:nvSpPr>
        <p:spPr>
          <a:xfrm>
            <a:off x="13264600" y="355623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16526154" y="3553944"/>
            <a:ext cx="126698" cy="1004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611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2" name="object 72"/>
          <p:cNvSpPr txBox="1"/>
          <p:nvPr/>
        </p:nvSpPr>
        <p:spPr>
          <a:xfrm>
            <a:off x="16799552" y="355394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3" name="object 73"/>
          <p:cNvSpPr txBox="1"/>
          <p:nvPr/>
        </p:nvSpPr>
        <p:spPr>
          <a:xfrm>
            <a:off x="17878976" y="355394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4" name="object 74"/>
          <p:cNvSpPr txBox="1"/>
          <p:nvPr/>
        </p:nvSpPr>
        <p:spPr>
          <a:xfrm>
            <a:off x="18361982" y="355394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5" name="object 75"/>
          <p:cNvSpPr txBox="1"/>
          <p:nvPr/>
        </p:nvSpPr>
        <p:spPr>
          <a:xfrm>
            <a:off x="2683027" y="3661066"/>
            <a:ext cx="20526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O-1п</a:t>
            </a:r>
          </a:p>
        </p:txBody>
      </p:sp>
      <p:sp>
        <p:nvSpPr>
          <p:cNvPr id="76" name="object 76"/>
          <p:cNvSpPr txBox="1"/>
          <p:nvPr/>
        </p:nvSpPr>
        <p:spPr>
          <a:xfrm>
            <a:off x="17332176" y="366735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77" name="object 77"/>
          <p:cNvSpPr txBox="1"/>
          <p:nvPr/>
        </p:nvSpPr>
        <p:spPr>
          <a:xfrm>
            <a:off x="13983539" y="375976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14554640" y="377697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9" name="object 79"/>
          <p:cNvSpPr txBox="1"/>
          <p:nvPr/>
        </p:nvSpPr>
        <p:spPr>
          <a:xfrm>
            <a:off x="14981954" y="382963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0" name="object 80"/>
          <p:cNvSpPr txBox="1"/>
          <p:nvPr/>
        </p:nvSpPr>
        <p:spPr>
          <a:xfrm>
            <a:off x="17022322" y="382228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1" name="object 81"/>
          <p:cNvSpPr txBox="1"/>
          <p:nvPr/>
        </p:nvSpPr>
        <p:spPr>
          <a:xfrm>
            <a:off x="17172186" y="382228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2" name="object 82"/>
          <p:cNvSpPr txBox="1"/>
          <p:nvPr/>
        </p:nvSpPr>
        <p:spPr>
          <a:xfrm>
            <a:off x="17445586" y="382228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3" name="object 83"/>
          <p:cNvSpPr txBox="1"/>
          <p:nvPr/>
        </p:nvSpPr>
        <p:spPr>
          <a:xfrm>
            <a:off x="1811187" y="3889582"/>
            <a:ext cx="188505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84" name="object 84"/>
          <p:cNvSpPr txBox="1"/>
          <p:nvPr/>
        </p:nvSpPr>
        <p:spPr>
          <a:xfrm>
            <a:off x="14459455" y="3924814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5" name="object 85"/>
          <p:cNvSpPr txBox="1"/>
          <p:nvPr/>
        </p:nvSpPr>
        <p:spPr>
          <a:xfrm>
            <a:off x="16091753" y="3935690"/>
            <a:ext cx="126698" cy="85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4902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6" name="object 86"/>
          <p:cNvSpPr txBox="1"/>
          <p:nvPr/>
        </p:nvSpPr>
        <p:spPr>
          <a:xfrm>
            <a:off x="17233954" y="3935690"/>
            <a:ext cx="126698" cy="622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3108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18561460" y="393569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8" name="object 88"/>
          <p:cNvSpPr txBox="1"/>
          <p:nvPr/>
        </p:nvSpPr>
        <p:spPr>
          <a:xfrm>
            <a:off x="16464386" y="405011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89" name="object 89"/>
          <p:cNvSpPr txBox="1"/>
          <p:nvPr/>
        </p:nvSpPr>
        <p:spPr>
          <a:xfrm>
            <a:off x="16614249" y="405011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0" name="object 90"/>
          <p:cNvSpPr txBox="1"/>
          <p:nvPr/>
        </p:nvSpPr>
        <p:spPr>
          <a:xfrm>
            <a:off x="16887648" y="405011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1" name="object 91"/>
          <p:cNvSpPr txBox="1"/>
          <p:nvPr/>
        </p:nvSpPr>
        <p:spPr>
          <a:xfrm>
            <a:off x="18142250" y="405011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2" name="object 92"/>
          <p:cNvSpPr txBox="1"/>
          <p:nvPr/>
        </p:nvSpPr>
        <p:spPr>
          <a:xfrm>
            <a:off x="18292112" y="405011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3" name="object 93"/>
          <p:cNvSpPr txBox="1"/>
          <p:nvPr/>
        </p:nvSpPr>
        <p:spPr>
          <a:xfrm>
            <a:off x="19185216" y="405011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4" name="object 94"/>
          <p:cNvSpPr txBox="1"/>
          <p:nvPr/>
        </p:nvSpPr>
        <p:spPr>
          <a:xfrm>
            <a:off x="3520439" y="4083317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95" name="object 95"/>
          <p:cNvSpPr txBox="1"/>
          <p:nvPr/>
        </p:nvSpPr>
        <p:spPr>
          <a:xfrm>
            <a:off x="2287104" y="4102557"/>
            <a:ext cx="169506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Д-2</a:t>
            </a:r>
          </a:p>
        </p:txBody>
      </p:sp>
      <p:sp>
        <p:nvSpPr>
          <p:cNvPr id="96" name="object 96"/>
          <p:cNvSpPr txBox="1"/>
          <p:nvPr/>
        </p:nvSpPr>
        <p:spPr>
          <a:xfrm>
            <a:off x="17560008" y="416352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7" name="object 97"/>
          <p:cNvSpPr txBox="1"/>
          <p:nvPr/>
        </p:nvSpPr>
        <p:spPr>
          <a:xfrm>
            <a:off x="19073832" y="416352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8" name="object 98"/>
          <p:cNvSpPr txBox="1"/>
          <p:nvPr/>
        </p:nvSpPr>
        <p:spPr>
          <a:xfrm>
            <a:off x="17260282" y="427693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99" name="object 99"/>
          <p:cNvSpPr txBox="1"/>
          <p:nvPr/>
        </p:nvSpPr>
        <p:spPr>
          <a:xfrm>
            <a:off x="18587790" y="4276933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0" name="object 100"/>
          <p:cNvSpPr txBox="1"/>
          <p:nvPr/>
        </p:nvSpPr>
        <p:spPr>
          <a:xfrm>
            <a:off x="3703719" y="4345579"/>
            <a:ext cx="113245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01" name="object 101"/>
          <p:cNvSpPr txBox="1"/>
          <p:nvPr/>
        </p:nvSpPr>
        <p:spPr>
          <a:xfrm>
            <a:off x="6911606" y="433390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2" name="object 102"/>
          <p:cNvSpPr txBox="1"/>
          <p:nvPr/>
        </p:nvSpPr>
        <p:spPr>
          <a:xfrm>
            <a:off x="2258752" y="4351654"/>
            <a:ext cx="207604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O-1л</a:t>
            </a:r>
          </a:p>
        </p:txBody>
      </p:sp>
      <p:sp>
        <p:nvSpPr>
          <p:cNvPr id="103" name="object 103"/>
          <p:cNvSpPr txBox="1"/>
          <p:nvPr/>
        </p:nvSpPr>
        <p:spPr>
          <a:xfrm>
            <a:off x="18375144" y="443185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4" name="object 104"/>
          <p:cNvSpPr txBox="1"/>
          <p:nvPr/>
        </p:nvSpPr>
        <p:spPr>
          <a:xfrm>
            <a:off x="16702345" y="454527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5" name="object 105"/>
          <p:cNvSpPr txBox="1"/>
          <p:nvPr/>
        </p:nvSpPr>
        <p:spPr>
          <a:xfrm>
            <a:off x="1815237" y="4619661"/>
            <a:ext cx="176370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106" name="object 106"/>
          <p:cNvSpPr txBox="1"/>
          <p:nvPr/>
        </p:nvSpPr>
        <p:spPr>
          <a:xfrm>
            <a:off x="3662202" y="4614927"/>
            <a:ext cx="169506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Д-1</a:t>
            </a:r>
          </a:p>
        </p:txBody>
      </p:sp>
      <p:sp>
        <p:nvSpPr>
          <p:cNvPr id="107" name="object 107"/>
          <p:cNvSpPr txBox="1"/>
          <p:nvPr/>
        </p:nvSpPr>
        <p:spPr>
          <a:xfrm>
            <a:off x="16450210" y="465969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8" name="object 108"/>
          <p:cNvSpPr txBox="1"/>
          <p:nvPr/>
        </p:nvSpPr>
        <p:spPr>
          <a:xfrm>
            <a:off x="16786390" y="465969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09" name="object 109"/>
          <p:cNvSpPr txBox="1"/>
          <p:nvPr/>
        </p:nvSpPr>
        <p:spPr>
          <a:xfrm>
            <a:off x="1805111" y="4896098"/>
            <a:ext cx="195723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110" name="object 110"/>
          <p:cNvSpPr txBox="1"/>
          <p:nvPr/>
        </p:nvSpPr>
        <p:spPr>
          <a:xfrm>
            <a:off x="15650263" y="492600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1" name="object 111"/>
          <p:cNvSpPr txBox="1"/>
          <p:nvPr/>
        </p:nvSpPr>
        <p:spPr>
          <a:xfrm>
            <a:off x="15945940" y="492600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2" name="object 112"/>
          <p:cNvSpPr txBox="1"/>
          <p:nvPr/>
        </p:nvSpPr>
        <p:spPr>
          <a:xfrm>
            <a:off x="17749364" y="492600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13" name="object 113"/>
          <p:cNvSpPr txBox="1"/>
          <p:nvPr/>
        </p:nvSpPr>
        <p:spPr>
          <a:xfrm>
            <a:off x="19066744" y="4926004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ї</a:t>
            </a:r>
          </a:p>
        </p:txBody>
      </p:sp>
      <p:sp>
        <p:nvSpPr>
          <p:cNvPr id="114" name="object 114"/>
          <p:cNvSpPr txBox="1"/>
          <p:nvPr/>
        </p:nvSpPr>
        <p:spPr>
          <a:xfrm>
            <a:off x="4413545" y="4970346"/>
            <a:ext cx="199119" cy="875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89"/>
              </a:lnSpc>
              <a:spcBef>
                <a:spcPts val="0"/>
              </a:spcBef>
              <a:spcAft>
                <a:spcPts val="0"/>
              </a:spcAft>
            </a:pPr>
            <a:r>
              <a:rPr sz="650" dirty="0">
                <a:solidFill>
                  <a:srgbClr val="000000"/>
                </a:solidFill>
                <a:latin typeface="Arial"/>
                <a:cs typeface="Arial"/>
              </a:rPr>
              <a:t>ВГ-1</a:t>
            </a:r>
          </a:p>
        </p:txBody>
      </p:sp>
      <p:sp>
        <p:nvSpPr>
          <p:cNvPr id="115" name="object 115"/>
          <p:cNvSpPr txBox="1"/>
          <p:nvPr/>
        </p:nvSpPr>
        <p:spPr>
          <a:xfrm>
            <a:off x="3642963" y="5121028"/>
            <a:ext cx="152880" cy="129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6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16" name="object 116"/>
          <p:cNvSpPr txBox="1"/>
          <p:nvPr/>
        </p:nvSpPr>
        <p:spPr>
          <a:xfrm>
            <a:off x="9329672" y="5160430"/>
            <a:ext cx="157937" cy="112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4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117" name="object 117"/>
          <p:cNvSpPr txBox="1"/>
          <p:nvPr/>
        </p:nvSpPr>
        <p:spPr>
          <a:xfrm>
            <a:off x="9613198" y="5160430"/>
            <a:ext cx="146325" cy="112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4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</a:p>
        </p:txBody>
      </p:sp>
      <p:sp>
        <p:nvSpPr>
          <p:cNvPr id="118" name="object 118"/>
          <p:cNvSpPr txBox="1"/>
          <p:nvPr/>
        </p:nvSpPr>
        <p:spPr>
          <a:xfrm>
            <a:off x="10340238" y="5160430"/>
            <a:ext cx="153607" cy="112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4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</a:p>
        </p:txBody>
      </p:sp>
      <p:sp>
        <p:nvSpPr>
          <p:cNvPr id="119" name="object 119"/>
          <p:cNvSpPr txBox="1"/>
          <p:nvPr/>
        </p:nvSpPr>
        <p:spPr>
          <a:xfrm>
            <a:off x="10897163" y="5160430"/>
            <a:ext cx="146632" cy="112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4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</a:p>
        </p:txBody>
      </p:sp>
      <p:sp>
        <p:nvSpPr>
          <p:cNvPr id="120" name="object 120"/>
          <p:cNvSpPr txBox="1"/>
          <p:nvPr/>
        </p:nvSpPr>
        <p:spPr>
          <a:xfrm>
            <a:off x="11237393" y="5160430"/>
            <a:ext cx="185874" cy="112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4"/>
              </a:lnSpc>
              <a:spcBef>
                <a:spcPts val="0"/>
              </a:spcBef>
              <a:spcAft>
                <a:spcPts val="0"/>
              </a:spcAft>
            </a:pPr>
            <a:r>
              <a:rPr sz="950" spc="-12" dirty="0">
                <a:solidFill>
                  <a:srgbClr val="000000"/>
                </a:solidFill>
                <a:latin typeface="Times New Roman"/>
                <a:cs typeface="Times New Roman"/>
              </a:rPr>
              <a:t>Г*</a:t>
            </a:r>
          </a:p>
        </p:txBody>
      </p:sp>
      <p:sp>
        <p:nvSpPr>
          <p:cNvPr id="121" name="object 121"/>
          <p:cNvSpPr txBox="1"/>
          <p:nvPr/>
        </p:nvSpPr>
        <p:spPr>
          <a:xfrm>
            <a:off x="11640404" y="5152329"/>
            <a:ext cx="154795" cy="112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4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</a:p>
        </p:txBody>
      </p:sp>
      <p:sp>
        <p:nvSpPr>
          <p:cNvPr id="122" name="object 122"/>
          <p:cNvSpPr txBox="1"/>
          <p:nvPr/>
        </p:nvSpPr>
        <p:spPr>
          <a:xfrm>
            <a:off x="12232770" y="5160430"/>
            <a:ext cx="149200" cy="112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4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</a:p>
        </p:txBody>
      </p:sp>
      <p:sp>
        <p:nvSpPr>
          <p:cNvPr id="123" name="object 123"/>
          <p:cNvSpPr txBox="1"/>
          <p:nvPr/>
        </p:nvSpPr>
        <p:spPr>
          <a:xfrm>
            <a:off x="8795025" y="5494006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4" name="object 124"/>
          <p:cNvSpPr txBox="1"/>
          <p:nvPr/>
        </p:nvSpPr>
        <p:spPr>
          <a:xfrm>
            <a:off x="10491114" y="5494006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5" name="object 125"/>
          <p:cNvSpPr txBox="1"/>
          <p:nvPr/>
        </p:nvSpPr>
        <p:spPr>
          <a:xfrm>
            <a:off x="7645734" y="6005689"/>
            <a:ext cx="125869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ії</a:t>
            </a:r>
          </a:p>
        </p:txBody>
      </p:sp>
      <p:sp>
        <p:nvSpPr>
          <p:cNvPr id="126" name="object 126"/>
          <p:cNvSpPr txBox="1"/>
          <p:nvPr/>
        </p:nvSpPr>
        <p:spPr>
          <a:xfrm>
            <a:off x="7831038" y="600568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7" name="object 127"/>
          <p:cNvSpPr txBox="1"/>
          <p:nvPr/>
        </p:nvSpPr>
        <p:spPr>
          <a:xfrm>
            <a:off x="7933309" y="600568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8" name="object 128"/>
          <p:cNvSpPr txBox="1"/>
          <p:nvPr/>
        </p:nvSpPr>
        <p:spPr>
          <a:xfrm>
            <a:off x="9511939" y="600342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29" name="object 129"/>
          <p:cNvSpPr txBox="1"/>
          <p:nvPr/>
        </p:nvSpPr>
        <p:spPr>
          <a:xfrm>
            <a:off x="9306383" y="6094796"/>
            <a:ext cx="125378" cy="1623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9112" marR="0">
              <a:lnSpc>
                <a:spcPts val="526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30" name="object 130"/>
          <p:cNvSpPr txBox="1"/>
          <p:nvPr/>
        </p:nvSpPr>
        <p:spPr>
          <a:xfrm>
            <a:off x="11035888" y="6086695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1" name="object 131"/>
          <p:cNvSpPr txBox="1"/>
          <p:nvPr/>
        </p:nvSpPr>
        <p:spPr>
          <a:xfrm>
            <a:off x="8384925" y="6163412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32" name="object 132"/>
          <p:cNvSpPr txBox="1"/>
          <p:nvPr/>
        </p:nvSpPr>
        <p:spPr>
          <a:xfrm>
            <a:off x="9422830" y="6159362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33" name="object 133"/>
          <p:cNvSpPr txBox="1"/>
          <p:nvPr/>
        </p:nvSpPr>
        <p:spPr>
          <a:xfrm>
            <a:off x="11142209" y="617580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4" name="object 134"/>
          <p:cNvSpPr txBox="1"/>
          <p:nvPr/>
        </p:nvSpPr>
        <p:spPr>
          <a:xfrm>
            <a:off x="15214850" y="6156045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5" name="object 135"/>
          <p:cNvSpPr txBox="1"/>
          <p:nvPr/>
        </p:nvSpPr>
        <p:spPr>
          <a:xfrm>
            <a:off x="17438496" y="6156045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6" name="object 136"/>
          <p:cNvSpPr txBox="1"/>
          <p:nvPr/>
        </p:nvSpPr>
        <p:spPr>
          <a:xfrm>
            <a:off x="9449157" y="6234294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37" name="object 137"/>
          <p:cNvSpPr txBox="1"/>
          <p:nvPr/>
        </p:nvSpPr>
        <p:spPr>
          <a:xfrm>
            <a:off x="10415170" y="6232269"/>
            <a:ext cx="123480" cy="323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5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570"/>
              </a:lnSpc>
              <a:spcBef>
                <a:spcPts val="1157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38" name="object 138"/>
          <p:cNvSpPr txBox="1"/>
          <p:nvPr/>
        </p:nvSpPr>
        <p:spPr>
          <a:xfrm>
            <a:off x="9404604" y="630922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39" name="object 139"/>
          <p:cNvSpPr txBox="1"/>
          <p:nvPr/>
        </p:nvSpPr>
        <p:spPr>
          <a:xfrm>
            <a:off x="9555480" y="630922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0" name="object 140"/>
          <p:cNvSpPr txBox="1"/>
          <p:nvPr/>
        </p:nvSpPr>
        <p:spPr>
          <a:xfrm>
            <a:off x="8663387" y="6380107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1" name="object 141"/>
          <p:cNvSpPr txBox="1"/>
          <p:nvPr/>
        </p:nvSpPr>
        <p:spPr>
          <a:xfrm>
            <a:off x="8562129" y="652794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2" name="object 142"/>
          <p:cNvSpPr txBox="1"/>
          <p:nvPr/>
        </p:nvSpPr>
        <p:spPr>
          <a:xfrm>
            <a:off x="8669462" y="652794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3" name="object 143"/>
          <p:cNvSpPr txBox="1"/>
          <p:nvPr/>
        </p:nvSpPr>
        <p:spPr>
          <a:xfrm>
            <a:off x="8775785" y="652794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44" name="object 144"/>
          <p:cNvSpPr txBox="1"/>
          <p:nvPr/>
        </p:nvSpPr>
        <p:spPr>
          <a:xfrm>
            <a:off x="14244788" y="652805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5" name="object 145"/>
          <p:cNvSpPr txBox="1"/>
          <p:nvPr/>
        </p:nvSpPr>
        <p:spPr>
          <a:xfrm>
            <a:off x="14388574" y="652805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6" name="object 146"/>
          <p:cNvSpPr txBox="1"/>
          <p:nvPr/>
        </p:nvSpPr>
        <p:spPr>
          <a:xfrm>
            <a:off x="15637100" y="652805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7" name="object 147"/>
          <p:cNvSpPr txBox="1"/>
          <p:nvPr/>
        </p:nvSpPr>
        <p:spPr>
          <a:xfrm>
            <a:off x="15842655" y="652805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8" name="object 148"/>
          <p:cNvSpPr txBox="1"/>
          <p:nvPr/>
        </p:nvSpPr>
        <p:spPr>
          <a:xfrm>
            <a:off x="16358064" y="652805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9" name="object 149"/>
          <p:cNvSpPr txBox="1"/>
          <p:nvPr/>
        </p:nvSpPr>
        <p:spPr>
          <a:xfrm>
            <a:off x="16986882" y="652805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0" name="object 150"/>
          <p:cNvSpPr txBox="1"/>
          <p:nvPr/>
        </p:nvSpPr>
        <p:spPr>
          <a:xfrm>
            <a:off x="17316986" y="652805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1" name="object 151"/>
          <p:cNvSpPr txBox="1"/>
          <p:nvPr/>
        </p:nvSpPr>
        <p:spPr>
          <a:xfrm>
            <a:off x="18017700" y="652805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2" name="object 152"/>
          <p:cNvSpPr txBox="1"/>
          <p:nvPr/>
        </p:nvSpPr>
        <p:spPr>
          <a:xfrm>
            <a:off x="18491592" y="652805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3" name="object 153"/>
          <p:cNvSpPr txBox="1"/>
          <p:nvPr/>
        </p:nvSpPr>
        <p:spPr>
          <a:xfrm>
            <a:off x="2307356" y="656383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</p:txBody>
      </p:sp>
      <p:sp>
        <p:nvSpPr>
          <p:cNvPr id="154" name="object 154"/>
          <p:cNvSpPr txBox="1"/>
          <p:nvPr/>
        </p:nvSpPr>
        <p:spPr>
          <a:xfrm>
            <a:off x="2739732" y="656383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</p:txBody>
      </p:sp>
      <p:sp>
        <p:nvSpPr>
          <p:cNvPr id="155" name="object 155"/>
          <p:cNvSpPr txBox="1"/>
          <p:nvPr/>
        </p:nvSpPr>
        <p:spPr>
          <a:xfrm>
            <a:off x="3431332" y="656383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3</a:t>
            </a:r>
          </a:p>
        </p:txBody>
      </p:sp>
      <p:sp>
        <p:nvSpPr>
          <p:cNvPr id="156" name="object 156"/>
          <p:cNvSpPr txBox="1"/>
          <p:nvPr/>
        </p:nvSpPr>
        <p:spPr>
          <a:xfrm>
            <a:off x="3966992" y="6564847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4</a:t>
            </a:r>
          </a:p>
        </p:txBody>
      </p:sp>
      <p:sp>
        <p:nvSpPr>
          <p:cNvPr id="157" name="object 157"/>
          <p:cNvSpPr txBox="1"/>
          <p:nvPr/>
        </p:nvSpPr>
        <p:spPr>
          <a:xfrm>
            <a:off x="4441897" y="656383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5</a:t>
            </a:r>
          </a:p>
        </p:txBody>
      </p:sp>
      <p:sp>
        <p:nvSpPr>
          <p:cNvPr id="158" name="object 158"/>
          <p:cNvSpPr txBox="1"/>
          <p:nvPr/>
        </p:nvSpPr>
        <p:spPr>
          <a:xfrm>
            <a:off x="4838833" y="656383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</p:txBody>
      </p:sp>
      <p:sp>
        <p:nvSpPr>
          <p:cNvPr id="159" name="object 159"/>
          <p:cNvSpPr txBox="1"/>
          <p:nvPr/>
        </p:nvSpPr>
        <p:spPr>
          <a:xfrm>
            <a:off x="5366392" y="6563835"/>
            <a:ext cx="166662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7</a:t>
            </a:r>
          </a:p>
        </p:txBody>
      </p:sp>
      <p:sp>
        <p:nvSpPr>
          <p:cNvPr id="160" name="object 160"/>
          <p:cNvSpPr txBox="1"/>
          <p:nvPr/>
        </p:nvSpPr>
        <p:spPr>
          <a:xfrm>
            <a:off x="9196010" y="658566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1" name="object 161"/>
          <p:cNvSpPr txBox="1"/>
          <p:nvPr/>
        </p:nvSpPr>
        <p:spPr>
          <a:xfrm>
            <a:off x="9346886" y="658566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2" name="object 162"/>
          <p:cNvSpPr txBox="1"/>
          <p:nvPr/>
        </p:nvSpPr>
        <p:spPr>
          <a:xfrm>
            <a:off x="9807615" y="658566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3" name="object 163"/>
          <p:cNvSpPr txBox="1"/>
          <p:nvPr/>
        </p:nvSpPr>
        <p:spPr>
          <a:xfrm>
            <a:off x="8474033" y="6602877"/>
            <a:ext cx="136644" cy="1736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17213" marR="0">
              <a:lnSpc>
                <a:spcPts val="570"/>
              </a:lnSpc>
              <a:spcBef>
                <a:spcPts val="27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4" name="object 164"/>
          <p:cNvSpPr txBox="1"/>
          <p:nvPr/>
        </p:nvSpPr>
        <p:spPr>
          <a:xfrm>
            <a:off x="16146433" y="663133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5" name="object 165"/>
          <p:cNvSpPr txBox="1"/>
          <p:nvPr/>
        </p:nvSpPr>
        <p:spPr>
          <a:xfrm>
            <a:off x="16600074" y="663133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6" name="object 166"/>
          <p:cNvSpPr txBox="1"/>
          <p:nvPr/>
        </p:nvSpPr>
        <p:spPr>
          <a:xfrm>
            <a:off x="8381887" y="6678821"/>
            <a:ext cx="122468" cy="420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7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570"/>
              </a:lnSpc>
              <a:spcBef>
                <a:spcPts val="1923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7" name="object 167"/>
          <p:cNvSpPr txBox="1"/>
          <p:nvPr/>
        </p:nvSpPr>
        <p:spPr>
          <a:xfrm>
            <a:off x="8597570" y="6678821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8" name="object 168"/>
          <p:cNvSpPr txBox="1"/>
          <p:nvPr/>
        </p:nvSpPr>
        <p:spPr>
          <a:xfrm>
            <a:off x="9185884" y="6692997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9" name="object 169"/>
          <p:cNvSpPr txBox="1"/>
          <p:nvPr/>
        </p:nvSpPr>
        <p:spPr>
          <a:xfrm>
            <a:off x="10067851" y="669198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0" name="object 170"/>
          <p:cNvSpPr txBox="1"/>
          <p:nvPr/>
        </p:nvSpPr>
        <p:spPr>
          <a:xfrm>
            <a:off x="10395931" y="669198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1" name="object 171"/>
          <p:cNvSpPr txBox="1"/>
          <p:nvPr/>
        </p:nvSpPr>
        <p:spPr>
          <a:xfrm>
            <a:off x="8428467" y="675375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2" name="object 172"/>
          <p:cNvSpPr txBox="1"/>
          <p:nvPr/>
        </p:nvSpPr>
        <p:spPr>
          <a:xfrm>
            <a:off x="10422258" y="6766916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3" name="object 173"/>
          <p:cNvSpPr txBox="1"/>
          <p:nvPr/>
        </p:nvSpPr>
        <p:spPr>
          <a:xfrm>
            <a:off x="8340371" y="6828684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4" name="object 174"/>
          <p:cNvSpPr txBox="1"/>
          <p:nvPr/>
        </p:nvSpPr>
        <p:spPr>
          <a:xfrm>
            <a:off x="8801100" y="6828684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5" name="object 175"/>
          <p:cNvSpPr txBox="1"/>
          <p:nvPr/>
        </p:nvSpPr>
        <p:spPr>
          <a:xfrm>
            <a:off x="14307567" y="683575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6" name="object 176"/>
          <p:cNvSpPr txBox="1"/>
          <p:nvPr/>
        </p:nvSpPr>
        <p:spPr>
          <a:xfrm>
            <a:off x="15495336" y="6835750"/>
            <a:ext cx="131761" cy="7778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62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4328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7" name="object 177"/>
          <p:cNvSpPr txBox="1"/>
          <p:nvPr/>
        </p:nvSpPr>
        <p:spPr>
          <a:xfrm>
            <a:off x="15650263" y="683575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8" name="object 178"/>
          <p:cNvSpPr txBox="1"/>
          <p:nvPr/>
        </p:nvSpPr>
        <p:spPr>
          <a:xfrm>
            <a:off x="17164086" y="683575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79" name="object 179"/>
          <p:cNvSpPr txBox="1"/>
          <p:nvPr/>
        </p:nvSpPr>
        <p:spPr>
          <a:xfrm>
            <a:off x="18791318" y="6835750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0" name="object 180"/>
          <p:cNvSpPr txBox="1"/>
          <p:nvPr/>
        </p:nvSpPr>
        <p:spPr>
          <a:xfrm>
            <a:off x="9191960" y="6941082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1" name="object 181"/>
          <p:cNvSpPr txBox="1"/>
          <p:nvPr/>
        </p:nvSpPr>
        <p:spPr>
          <a:xfrm>
            <a:off x="15268516" y="6950172"/>
            <a:ext cx="14055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є</a:t>
            </a:r>
          </a:p>
        </p:txBody>
      </p:sp>
      <p:sp>
        <p:nvSpPr>
          <p:cNvPr id="182" name="object 182"/>
          <p:cNvSpPr txBox="1"/>
          <p:nvPr/>
        </p:nvSpPr>
        <p:spPr>
          <a:xfrm>
            <a:off x="15679627" y="695017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3" name="object 183"/>
          <p:cNvSpPr txBox="1"/>
          <p:nvPr/>
        </p:nvSpPr>
        <p:spPr>
          <a:xfrm>
            <a:off x="7643708" y="6993737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4" name="object 184"/>
          <p:cNvSpPr txBox="1"/>
          <p:nvPr/>
        </p:nvSpPr>
        <p:spPr>
          <a:xfrm>
            <a:off x="8710980" y="7001837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5" name="object 185"/>
          <p:cNvSpPr txBox="1"/>
          <p:nvPr/>
        </p:nvSpPr>
        <p:spPr>
          <a:xfrm>
            <a:off x="10639965" y="701196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6" name="object 186"/>
          <p:cNvSpPr txBox="1"/>
          <p:nvPr/>
        </p:nvSpPr>
        <p:spPr>
          <a:xfrm>
            <a:off x="7776358" y="706866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7" name="object 187"/>
          <p:cNvSpPr txBox="1"/>
          <p:nvPr/>
        </p:nvSpPr>
        <p:spPr>
          <a:xfrm>
            <a:off x="8913497" y="7076769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8" name="object 188"/>
          <p:cNvSpPr txBox="1"/>
          <p:nvPr/>
        </p:nvSpPr>
        <p:spPr>
          <a:xfrm>
            <a:off x="15981380" y="710509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89" name="object 189"/>
          <p:cNvSpPr txBox="1"/>
          <p:nvPr/>
        </p:nvSpPr>
        <p:spPr>
          <a:xfrm>
            <a:off x="16441096" y="710509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0" name="object 190"/>
          <p:cNvSpPr txBox="1"/>
          <p:nvPr/>
        </p:nvSpPr>
        <p:spPr>
          <a:xfrm>
            <a:off x="17396982" y="710509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1" name="object 191"/>
          <p:cNvSpPr txBox="1"/>
          <p:nvPr/>
        </p:nvSpPr>
        <p:spPr>
          <a:xfrm>
            <a:off x="17855686" y="710509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2" name="object 192"/>
          <p:cNvSpPr txBox="1"/>
          <p:nvPr/>
        </p:nvSpPr>
        <p:spPr>
          <a:xfrm>
            <a:off x="18946246" y="710509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3" name="object 193"/>
          <p:cNvSpPr txBox="1"/>
          <p:nvPr/>
        </p:nvSpPr>
        <p:spPr>
          <a:xfrm>
            <a:off x="8737306" y="714157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4" name="object 194"/>
          <p:cNvSpPr txBox="1"/>
          <p:nvPr/>
        </p:nvSpPr>
        <p:spPr>
          <a:xfrm>
            <a:off x="8975266" y="7141575"/>
            <a:ext cx="121455" cy="519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25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570"/>
              </a:lnSpc>
              <a:spcBef>
                <a:spcPts val="2754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5" name="object 195"/>
          <p:cNvSpPr txBox="1"/>
          <p:nvPr/>
        </p:nvSpPr>
        <p:spPr>
          <a:xfrm>
            <a:off x="10058737" y="7140562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6" name="object 196"/>
          <p:cNvSpPr txBox="1"/>
          <p:nvPr/>
        </p:nvSpPr>
        <p:spPr>
          <a:xfrm>
            <a:off x="14617419" y="7218509"/>
            <a:ext cx="213781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100" spc="4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7" name="object 197"/>
          <p:cNvSpPr txBox="1"/>
          <p:nvPr/>
        </p:nvSpPr>
        <p:spPr>
          <a:xfrm>
            <a:off x="15783925" y="7218509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8" name="object 198"/>
          <p:cNvSpPr txBox="1"/>
          <p:nvPr/>
        </p:nvSpPr>
        <p:spPr>
          <a:xfrm>
            <a:off x="8747432" y="728536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99" name="object 199"/>
          <p:cNvSpPr txBox="1"/>
          <p:nvPr/>
        </p:nvSpPr>
        <p:spPr>
          <a:xfrm>
            <a:off x="10155946" y="7298526"/>
            <a:ext cx="117609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200" name="object 200"/>
          <p:cNvSpPr txBox="1"/>
          <p:nvPr/>
        </p:nvSpPr>
        <p:spPr>
          <a:xfrm>
            <a:off x="10615662" y="7298526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1" name="object 201"/>
          <p:cNvSpPr txBox="1"/>
          <p:nvPr/>
        </p:nvSpPr>
        <p:spPr>
          <a:xfrm>
            <a:off x="7968751" y="731294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2" name="object 202"/>
          <p:cNvSpPr txBox="1"/>
          <p:nvPr/>
        </p:nvSpPr>
        <p:spPr>
          <a:xfrm>
            <a:off x="9178796" y="730359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3" name="object 203"/>
          <p:cNvSpPr txBox="1"/>
          <p:nvPr/>
        </p:nvSpPr>
        <p:spPr>
          <a:xfrm>
            <a:off x="2465320" y="738571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4" name="object 204"/>
          <p:cNvSpPr txBox="1"/>
          <p:nvPr/>
        </p:nvSpPr>
        <p:spPr>
          <a:xfrm>
            <a:off x="4520880" y="738571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5" name="object 205"/>
          <p:cNvSpPr txBox="1"/>
          <p:nvPr/>
        </p:nvSpPr>
        <p:spPr>
          <a:xfrm>
            <a:off x="6741491" y="738571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6" name="object 206"/>
          <p:cNvSpPr txBox="1"/>
          <p:nvPr/>
        </p:nvSpPr>
        <p:spPr>
          <a:xfrm>
            <a:off x="13934935" y="7373436"/>
            <a:ext cx="126698" cy="353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987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7" name="object 207"/>
          <p:cNvSpPr txBox="1"/>
          <p:nvPr/>
        </p:nvSpPr>
        <p:spPr>
          <a:xfrm>
            <a:off x="15696842" y="737343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8" name="object 208"/>
          <p:cNvSpPr txBox="1"/>
          <p:nvPr/>
        </p:nvSpPr>
        <p:spPr>
          <a:xfrm>
            <a:off x="16466410" y="737343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09" name="object 209"/>
          <p:cNvSpPr txBox="1"/>
          <p:nvPr/>
        </p:nvSpPr>
        <p:spPr>
          <a:xfrm>
            <a:off x="16718545" y="7373436"/>
            <a:ext cx="147963" cy="24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264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9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0" name="object 210"/>
          <p:cNvSpPr txBox="1"/>
          <p:nvPr/>
        </p:nvSpPr>
        <p:spPr>
          <a:xfrm>
            <a:off x="9809641" y="7420037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1" name="object 211"/>
          <p:cNvSpPr txBox="1"/>
          <p:nvPr/>
        </p:nvSpPr>
        <p:spPr>
          <a:xfrm>
            <a:off x="10061776" y="742105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2" name="object 212"/>
          <p:cNvSpPr txBox="1"/>
          <p:nvPr/>
        </p:nvSpPr>
        <p:spPr>
          <a:xfrm>
            <a:off x="8397077" y="7436239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3" name="object 213"/>
          <p:cNvSpPr txBox="1"/>
          <p:nvPr/>
        </p:nvSpPr>
        <p:spPr>
          <a:xfrm>
            <a:off x="8673514" y="7436239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4" name="object 214"/>
          <p:cNvSpPr txBox="1"/>
          <p:nvPr/>
        </p:nvSpPr>
        <p:spPr>
          <a:xfrm>
            <a:off x="3158945" y="7497103"/>
            <a:ext cx="125327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215" name="object 215"/>
          <p:cNvSpPr txBox="1"/>
          <p:nvPr/>
        </p:nvSpPr>
        <p:spPr>
          <a:xfrm>
            <a:off x="3731059" y="749710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6" name="object 216"/>
          <p:cNvSpPr txBox="1"/>
          <p:nvPr/>
        </p:nvSpPr>
        <p:spPr>
          <a:xfrm>
            <a:off x="3998382" y="749710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7" name="object 217"/>
          <p:cNvSpPr txBox="1"/>
          <p:nvPr/>
        </p:nvSpPr>
        <p:spPr>
          <a:xfrm>
            <a:off x="6239245" y="7497103"/>
            <a:ext cx="273406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050" spc="3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050" spc="44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8" name="object 218"/>
          <p:cNvSpPr txBox="1"/>
          <p:nvPr/>
        </p:nvSpPr>
        <p:spPr>
          <a:xfrm>
            <a:off x="9654715" y="7494969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19" name="object 219"/>
          <p:cNvSpPr txBox="1"/>
          <p:nvPr/>
        </p:nvSpPr>
        <p:spPr>
          <a:xfrm>
            <a:off x="14389587" y="748684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0" name="object 220"/>
          <p:cNvSpPr txBox="1"/>
          <p:nvPr/>
        </p:nvSpPr>
        <p:spPr>
          <a:xfrm>
            <a:off x="14725768" y="7486846"/>
            <a:ext cx="130748" cy="24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4050" marR="0">
              <a:lnSpc>
                <a:spcPts val="798"/>
              </a:lnSpc>
              <a:spcBef>
                <a:spcPts val="94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1" name="object 221"/>
          <p:cNvSpPr txBox="1"/>
          <p:nvPr/>
        </p:nvSpPr>
        <p:spPr>
          <a:xfrm>
            <a:off x="15872020" y="748684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2" name="object 222"/>
          <p:cNvSpPr txBox="1"/>
          <p:nvPr/>
        </p:nvSpPr>
        <p:spPr>
          <a:xfrm>
            <a:off x="16145419" y="748684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3" name="object 223"/>
          <p:cNvSpPr txBox="1"/>
          <p:nvPr/>
        </p:nvSpPr>
        <p:spPr>
          <a:xfrm>
            <a:off x="8868943" y="7563826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4" name="object 224"/>
          <p:cNvSpPr txBox="1"/>
          <p:nvPr/>
        </p:nvSpPr>
        <p:spPr>
          <a:xfrm>
            <a:off x="14270103" y="760025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5" name="object 225"/>
          <p:cNvSpPr txBox="1"/>
          <p:nvPr/>
        </p:nvSpPr>
        <p:spPr>
          <a:xfrm>
            <a:off x="15314082" y="760025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6" name="object 226"/>
          <p:cNvSpPr txBox="1"/>
          <p:nvPr/>
        </p:nvSpPr>
        <p:spPr>
          <a:xfrm>
            <a:off x="15462934" y="760025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7" name="object 227"/>
          <p:cNvSpPr txBox="1"/>
          <p:nvPr/>
        </p:nvSpPr>
        <p:spPr>
          <a:xfrm>
            <a:off x="16367178" y="760025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8" name="object 228"/>
          <p:cNvSpPr txBox="1"/>
          <p:nvPr/>
        </p:nvSpPr>
        <p:spPr>
          <a:xfrm>
            <a:off x="17498240" y="760025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29" name="object 229"/>
          <p:cNvSpPr txBox="1"/>
          <p:nvPr/>
        </p:nvSpPr>
        <p:spPr>
          <a:xfrm>
            <a:off x="17645066" y="7600256"/>
            <a:ext cx="129738" cy="396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8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798"/>
              </a:lnSpc>
              <a:spcBef>
                <a:spcPts val="1322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30" name="object 230"/>
          <p:cNvSpPr txBox="1"/>
          <p:nvPr/>
        </p:nvSpPr>
        <p:spPr>
          <a:xfrm>
            <a:off x="17921502" y="7600256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31" name="object 231"/>
          <p:cNvSpPr txBox="1"/>
          <p:nvPr/>
        </p:nvSpPr>
        <p:spPr>
          <a:xfrm>
            <a:off x="2310394" y="765101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32" name="object 232"/>
          <p:cNvSpPr txBox="1"/>
          <p:nvPr/>
        </p:nvSpPr>
        <p:spPr>
          <a:xfrm>
            <a:off x="2453169" y="765101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33" name="object 233"/>
          <p:cNvSpPr txBox="1"/>
          <p:nvPr/>
        </p:nvSpPr>
        <p:spPr>
          <a:xfrm>
            <a:off x="2658725" y="765101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34" name="object 234"/>
          <p:cNvSpPr txBox="1"/>
          <p:nvPr/>
        </p:nvSpPr>
        <p:spPr>
          <a:xfrm>
            <a:off x="4837820" y="765101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35" name="object 235"/>
          <p:cNvSpPr txBox="1"/>
          <p:nvPr/>
        </p:nvSpPr>
        <p:spPr>
          <a:xfrm>
            <a:off x="5033250" y="7651017"/>
            <a:ext cx="125327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236" name="object 236"/>
          <p:cNvSpPr txBox="1"/>
          <p:nvPr/>
        </p:nvSpPr>
        <p:spPr>
          <a:xfrm>
            <a:off x="8469983" y="7638757"/>
            <a:ext cx="182211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800" spc="3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37" name="object 237"/>
          <p:cNvSpPr txBox="1"/>
          <p:nvPr/>
        </p:nvSpPr>
        <p:spPr>
          <a:xfrm>
            <a:off x="9179809" y="7641795"/>
            <a:ext cx="129555" cy="170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10125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38" name="object 238"/>
          <p:cNvSpPr txBox="1"/>
          <p:nvPr/>
        </p:nvSpPr>
        <p:spPr>
          <a:xfrm>
            <a:off x="9330686" y="764179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39" name="object 239"/>
          <p:cNvSpPr txBox="1"/>
          <p:nvPr/>
        </p:nvSpPr>
        <p:spPr>
          <a:xfrm>
            <a:off x="9503839" y="764179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0" name="object 240"/>
          <p:cNvSpPr txBox="1"/>
          <p:nvPr/>
        </p:nvSpPr>
        <p:spPr>
          <a:xfrm>
            <a:off x="10567059" y="763977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1" name="object 241"/>
          <p:cNvSpPr txBox="1"/>
          <p:nvPr/>
        </p:nvSpPr>
        <p:spPr>
          <a:xfrm>
            <a:off x="10674393" y="7639770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2" name="object 242"/>
          <p:cNvSpPr txBox="1"/>
          <p:nvPr/>
        </p:nvSpPr>
        <p:spPr>
          <a:xfrm>
            <a:off x="10075952" y="7712676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3" name="object 243"/>
          <p:cNvSpPr txBox="1"/>
          <p:nvPr/>
        </p:nvSpPr>
        <p:spPr>
          <a:xfrm>
            <a:off x="13560276" y="771467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4" name="object 244"/>
          <p:cNvSpPr txBox="1"/>
          <p:nvPr/>
        </p:nvSpPr>
        <p:spPr>
          <a:xfrm>
            <a:off x="14081759" y="771467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5" name="object 245"/>
          <p:cNvSpPr txBox="1"/>
          <p:nvPr/>
        </p:nvSpPr>
        <p:spPr>
          <a:xfrm>
            <a:off x="14902971" y="771467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6" name="object 246"/>
          <p:cNvSpPr txBox="1"/>
          <p:nvPr/>
        </p:nvSpPr>
        <p:spPr>
          <a:xfrm>
            <a:off x="15982392" y="771467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7" name="object 247"/>
          <p:cNvSpPr txBox="1"/>
          <p:nvPr/>
        </p:nvSpPr>
        <p:spPr>
          <a:xfrm>
            <a:off x="16751962" y="7714678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8" name="object 248"/>
          <p:cNvSpPr txBox="1"/>
          <p:nvPr/>
        </p:nvSpPr>
        <p:spPr>
          <a:xfrm>
            <a:off x="15609760" y="786960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49" name="object 249"/>
          <p:cNvSpPr txBox="1"/>
          <p:nvPr/>
        </p:nvSpPr>
        <p:spPr>
          <a:xfrm>
            <a:off x="16068463" y="786960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0" name="object 250"/>
          <p:cNvSpPr txBox="1"/>
          <p:nvPr/>
        </p:nvSpPr>
        <p:spPr>
          <a:xfrm>
            <a:off x="18724488" y="786960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1" name="object 251"/>
          <p:cNvSpPr txBox="1"/>
          <p:nvPr/>
        </p:nvSpPr>
        <p:spPr>
          <a:xfrm>
            <a:off x="2589869" y="791530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2" name="object 252"/>
          <p:cNvSpPr txBox="1"/>
          <p:nvPr/>
        </p:nvSpPr>
        <p:spPr>
          <a:xfrm>
            <a:off x="2722518" y="791530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3" name="object 253"/>
          <p:cNvSpPr txBox="1"/>
          <p:nvPr/>
        </p:nvSpPr>
        <p:spPr>
          <a:xfrm>
            <a:off x="3113378" y="791530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4" name="object 254"/>
          <p:cNvSpPr txBox="1"/>
          <p:nvPr/>
        </p:nvSpPr>
        <p:spPr>
          <a:xfrm>
            <a:off x="4734536" y="791530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5" name="object 255"/>
          <p:cNvSpPr txBox="1"/>
          <p:nvPr/>
        </p:nvSpPr>
        <p:spPr>
          <a:xfrm>
            <a:off x="5498029" y="791530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6" name="object 256"/>
          <p:cNvSpPr txBox="1"/>
          <p:nvPr/>
        </p:nvSpPr>
        <p:spPr>
          <a:xfrm>
            <a:off x="6199754" y="791530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7" name="object 257"/>
          <p:cNvSpPr txBox="1"/>
          <p:nvPr/>
        </p:nvSpPr>
        <p:spPr>
          <a:xfrm>
            <a:off x="9185884" y="7936459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8" name="object 258"/>
          <p:cNvSpPr txBox="1"/>
          <p:nvPr/>
        </p:nvSpPr>
        <p:spPr>
          <a:xfrm>
            <a:off x="10058737" y="793443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59" name="object 259"/>
          <p:cNvSpPr txBox="1"/>
          <p:nvPr/>
        </p:nvSpPr>
        <p:spPr>
          <a:xfrm>
            <a:off x="13748618" y="798301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0" name="object 260"/>
          <p:cNvSpPr txBox="1"/>
          <p:nvPr/>
        </p:nvSpPr>
        <p:spPr>
          <a:xfrm>
            <a:off x="13960249" y="798301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1" name="object 261"/>
          <p:cNvSpPr txBox="1"/>
          <p:nvPr/>
        </p:nvSpPr>
        <p:spPr>
          <a:xfrm>
            <a:off x="15298894" y="798301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2" name="object 262"/>
          <p:cNvSpPr txBox="1"/>
          <p:nvPr/>
        </p:nvSpPr>
        <p:spPr>
          <a:xfrm>
            <a:off x="15447744" y="798301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3" name="object 263"/>
          <p:cNvSpPr txBox="1"/>
          <p:nvPr/>
        </p:nvSpPr>
        <p:spPr>
          <a:xfrm>
            <a:off x="16775252" y="798301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4" name="object 264"/>
          <p:cNvSpPr txBox="1"/>
          <p:nvPr/>
        </p:nvSpPr>
        <p:spPr>
          <a:xfrm>
            <a:off x="17296734" y="798301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5" name="object 265"/>
          <p:cNvSpPr txBox="1"/>
          <p:nvPr/>
        </p:nvSpPr>
        <p:spPr>
          <a:xfrm>
            <a:off x="17818218" y="798301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6" name="object 266"/>
          <p:cNvSpPr txBox="1"/>
          <p:nvPr/>
        </p:nvSpPr>
        <p:spPr>
          <a:xfrm>
            <a:off x="18154398" y="798301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67" name="object 267"/>
          <p:cNvSpPr txBox="1"/>
          <p:nvPr/>
        </p:nvSpPr>
        <p:spPr>
          <a:xfrm>
            <a:off x="1991428" y="802668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8" name="object 268"/>
          <p:cNvSpPr txBox="1"/>
          <p:nvPr/>
        </p:nvSpPr>
        <p:spPr>
          <a:xfrm>
            <a:off x="2132178" y="8026689"/>
            <a:ext cx="122530" cy="840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25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0" marR="0">
              <a:lnSpc>
                <a:spcPts val="762"/>
              </a:lnSpc>
              <a:spcBef>
                <a:spcPts val="494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9" name="object 269"/>
          <p:cNvSpPr txBox="1"/>
          <p:nvPr/>
        </p:nvSpPr>
        <p:spPr>
          <a:xfrm>
            <a:off x="2526076" y="802668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70" name="object 270"/>
          <p:cNvSpPr txBox="1"/>
          <p:nvPr/>
        </p:nvSpPr>
        <p:spPr>
          <a:xfrm>
            <a:off x="9170695" y="809239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1" name="object 271"/>
          <p:cNvSpPr txBox="1"/>
          <p:nvPr/>
        </p:nvSpPr>
        <p:spPr>
          <a:xfrm>
            <a:off x="10070888" y="809543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2" name="object 272"/>
          <p:cNvSpPr txBox="1"/>
          <p:nvPr/>
        </p:nvSpPr>
        <p:spPr>
          <a:xfrm>
            <a:off x="13996702" y="809642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3" name="object 273"/>
          <p:cNvSpPr txBox="1"/>
          <p:nvPr/>
        </p:nvSpPr>
        <p:spPr>
          <a:xfrm>
            <a:off x="14829051" y="809642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ї</a:t>
            </a:r>
          </a:p>
        </p:txBody>
      </p:sp>
      <p:sp>
        <p:nvSpPr>
          <p:cNvPr id="274" name="object 274"/>
          <p:cNvSpPr txBox="1"/>
          <p:nvPr/>
        </p:nvSpPr>
        <p:spPr>
          <a:xfrm>
            <a:off x="15598620" y="8096425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5" name="object 275"/>
          <p:cNvSpPr txBox="1"/>
          <p:nvPr/>
        </p:nvSpPr>
        <p:spPr>
          <a:xfrm>
            <a:off x="8136840" y="8200745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6" name="object 276"/>
          <p:cNvSpPr txBox="1"/>
          <p:nvPr/>
        </p:nvSpPr>
        <p:spPr>
          <a:xfrm>
            <a:off x="13769882" y="825135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7" name="object 277"/>
          <p:cNvSpPr txBox="1"/>
          <p:nvPr/>
        </p:nvSpPr>
        <p:spPr>
          <a:xfrm>
            <a:off x="14714629" y="825135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8" name="object 278"/>
          <p:cNvSpPr txBox="1"/>
          <p:nvPr/>
        </p:nvSpPr>
        <p:spPr>
          <a:xfrm>
            <a:off x="15360662" y="825135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79" name="object 279"/>
          <p:cNvSpPr txBox="1"/>
          <p:nvPr/>
        </p:nvSpPr>
        <p:spPr>
          <a:xfrm>
            <a:off x="16026946" y="825135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0" name="object 280"/>
          <p:cNvSpPr txBox="1"/>
          <p:nvPr/>
        </p:nvSpPr>
        <p:spPr>
          <a:xfrm>
            <a:off x="17519506" y="8251352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1" name="object 281"/>
          <p:cNvSpPr txBox="1"/>
          <p:nvPr/>
        </p:nvSpPr>
        <p:spPr>
          <a:xfrm>
            <a:off x="9000581" y="831921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2" name="object 282"/>
          <p:cNvSpPr txBox="1"/>
          <p:nvPr/>
        </p:nvSpPr>
        <p:spPr>
          <a:xfrm>
            <a:off x="9172720" y="8323268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3" name="object 283"/>
          <p:cNvSpPr txBox="1"/>
          <p:nvPr/>
        </p:nvSpPr>
        <p:spPr>
          <a:xfrm>
            <a:off x="15536853" y="835666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4" name="object 284"/>
          <p:cNvSpPr txBox="1"/>
          <p:nvPr/>
        </p:nvSpPr>
        <p:spPr>
          <a:xfrm>
            <a:off x="16771200" y="835666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ї</a:t>
            </a:r>
          </a:p>
        </p:txBody>
      </p:sp>
      <p:sp>
        <p:nvSpPr>
          <p:cNvPr id="285" name="object 285"/>
          <p:cNvSpPr txBox="1"/>
          <p:nvPr/>
        </p:nvSpPr>
        <p:spPr>
          <a:xfrm>
            <a:off x="17355466" y="8356661"/>
            <a:ext cx="213780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100" spc="4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6" name="object 286"/>
          <p:cNvSpPr txBox="1"/>
          <p:nvPr/>
        </p:nvSpPr>
        <p:spPr>
          <a:xfrm>
            <a:off x="18088582" y="835666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7" name="object 287"/>
          <p:cNvSpPr txBox="1"/>
          <p:nvPr/>
        </p:nvSpPr>
        <p:spPr>
          <a:xfrm>
            <a:off x="18909792" y="8356661"/>
            <a:ext cx="126698" cy="126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98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8" name="object 288"/>
          <p:cNvSpPr txBox="1"/>
          <p:nvPr/>
        </p:nvSpPr>
        <p:spPr>
          <a:xfrm>
            <a:off x="8387963" y="8394150"/>
            <a:ext cx="119430" cy="172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89" name="object 289"/>
          <p:cNvSpPr txBox="1"/>
          <p:nvPr/>
        </p:nvSpPr>
        <p:spPr>
          <a:xfrm>
            <a:off x="10060763" y="8399213"/>
            <a:ext cx="119430" cy="97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0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290" name="object 290"/>
          <p:cNvSpPr txBox="1"/>
          <p:nvPr/>
        </p:nvSpPr>
        <p:spPr>
          <a:xfrm>
            <a:off x="2618221" y="853804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1" name="object 291"/>
          <p:cNvSpPr txBox="1"/>
          <p:nvPr/>
        </p:nvSpPr>
        <p:spPr>
          <a:xfrm>
            <a:off x="3071862" y="853804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2" name="object 292"/>
          <p:cNvSpPr txBox="1"/>
          <p:nvPr/>
        </p:nvSpPr>
        <p:spPr>
          <a:xfrm>
            <a:off x="3400954" y="853804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3" name="object 293"/>
          <p:cNvSpPr txBox="1"/>
          <p:nvPr/>
        </p:nvSpPr>
        <p:spPr>
          <a:xfrm>
            <a:off x="3543729" y="853804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4" name="object 294"/>
          <p:cNvSpPr txBox="1"/>
          <p:nvPr/>
        </p:nvSpPr>
        <p:spPr>
          <a:xfrm>
            <a:off x="4297097" y="853804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5" name="object 295"/>
          <p:cNvSpPr txBox="1"/>
          <p:nvPr/>
        </p:nvSpPr>
        <p:spPr>
          <a:xfrm>
            <a:off x="2070410" y="864133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6" name="object 296"/>
          <p:cNvSpPr txBox="1"/>
          <p:nvPr/>
        </p:nvSpPr>
        <p:spPr>
          <a:xfrm>
            <a:off x="2461270" y="8641331"/>
            <a:ext cx="120505" cy="2253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0" marR="0">
              <a:lnSpc>
                <a:spcPts val="762"/>
              </a:lnSpc>
              <a:spcBef>
                <a:spcPts val="101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7" name="object 297"/>
          <p:cNvSpPr txBox="1"/>
          <p:nvPr/>
        </p:nvSpPr>
        <p:spPr>
          <a:xfrm>
            <a:off x="2914910" y="864133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8" name="object 298"/>
          <p:cNvSpPr txBox="1"/>
          <p:nvPr/>
        </p:nvSpPr>
        <p:spPr>
          <a:xfrm>
            <a:off x="1631958" y="8730984"/>
            <a:ext cx="143375" cy="9657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8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13"/>
              </a:lnSpc>
              <a:spcBef>
                <a:spcPts val="5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21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1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1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21"/>
              </a:lnSpc>
              <a:spcBef>
                <a:spcPts val="5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1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1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  <a:p>
            <a:pPr marL="0" marR="0">
              <a:lnSpc>
                <a:spcPts val="81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000000"/>
                </a:solidFill>
                <a:latin typeface="FWUPOP+Symbol"/>
                <a:cs typeface="FWUPOP+Symbol"/>
              </a:rPr>
              <a:t>·</a:t>
            </a:r>
          </a:p>
        </p:txBody>
      </p:sp>
      <p:sp>
        <p:nvSpPr>
          <p:cNvPr id="299" name="object 299"/>
          <p:cNvSpPr txBox="1"/>
          <p:nvPr/>
        </p:nvSpPr>
        <p:spPr>
          <a:xfrm>
            <a:off x="3587271" y="874461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0" name="object 300"/>
          <p:cNvSpPr txBox="1"/>
          <p:nvPr/>
        </p:nvSpPr>
        <p:spPr>
          <a:xfrm>
            <a:off x="4505690" y="8744617"/>
            <a:ext cx="201513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050" spc="4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1" name="object 301"/>
          <p:cNvSpPr txBox="1"/>
          <p:nvPr/>
        </p:nvSpPr>
        <p:spPr>
          <a:xfrm>
            <a:off x="4729473" y="874461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2" name="object 302"/>
          <p:cNvSpPr txBox="1"/>
          <p:nvPr/>
        </p:nvSpPr>
        <p:spPr>
          <a:xfrm>
            <a:off x="5058565" y="874461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3" name="object 303"/>
          <p:cNvSpPr txBox="1"/>
          <p:nvPr/>
        </p:nvSpPr>
        <p:spPr>
          <a:xfrm>
            <a:off x="5512206" y="8744617"/>
            <a:ext cx="125327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304" name="object 304"/>
          <p:cNvSpPr txBox="1"/>
          <p:nvPr/>
        </p:nvSpPr>
        <p:spPr>
          <a:xfrm>
            <a:off x="6404298" y="874461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5" name="object 305"/>
          <p:cNvSpPr txBox="1"/>
          <p:nvPr/>
        </p:nvSpPr>
        <p:spPr>
          <a:xfrm>
            <a:off x="2669864" y="895219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6" name="object 306"/>
          <p:cNvSpPr txBox="1"/>
          <p:nvPr/>
        </p:nvSpPr>
        <p:spPr>
          <a:xfrm>
            <a:off x="3371589" y="8952197"/>
            <a:ext cx="125327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307" name="object 307"/>
          <p:cNvSpPr txBox="1"/>
          <p:nvPr/>
        </p:nvSpPr>
        <p:spPr>
          <a:xfrm>
            <a:off x="3829280" y="8952197"/>
            <a:ext cx="201512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050" spc="4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8" name="object 308"/>
          <p:cNvSpPr txBox="1"/>
          <p:nvPr/>
        </p:nvSpPr>
        <p:spPr>
          <a:xfrm>
            <a:off x="3640938" y="905548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9" name="object 309"/>
          <p:cNvSpPr txBox="1"/>
          <p:nvPr/>
        </p:nvSpPr>
        <p:spPr>
          <a:xfrm>
            <a:off x="3971043" y="905548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10" name="object 310"/>
          <p:cNvSpPr txBox="1"/>
          <p:nvPr/>
        </p:nvSpPr>
        <p:spPr>
          <a:xfrm>
            <a:off x="2741757" y="915876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11" name="object 311"/>
          <p:cNvSpPr txBox="1"/>
          <p:nvPr/>
        </p:nvSpPr>
        <p:spPr>
          <a:xfrm>
            <a:off x="3505251" y="915876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12" name="object 312"/>
          <p:cNvSpPr txBox="1"/>
          <p:nvPr/>
        </p:nvSpPr>
        <p:spPr>
          <a:xfrm>
            <a:off x="3829280" y="9158765"/>
            <a:ext cx="188349" cy="2263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7843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0" marR="0">
              <a:lnSpc>
                <a:spcPts val="762"/>
              </a:lnSpc>
              <a:spcBef>
                <a:spcPts val="109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13" name="object 313"/>
          <p:cNvSpPr txBox="1"/>
          <p:nvPr/>
        </p:nvSpPr>
        <p:spPr>
          <a:xfrm>
            <a:off x="4154321" y="9158765"/>
            <a:ext cx="125327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314" name="object 314"/>
          <p:cNvSpPr txBox="1"/>
          <p:nvPr/>
        </p:nvSpPr>
        <p:spPr>
          <a:xfrm>
            <a:off x="4363928" y="915876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15" name="object 315"/>
          <p:cNvSpPr txBox="1"/>
          <p:nvPr/>
        </p:nvSpPr>
        <p:spPr>
          <a:xfrm>
            <a:off x="6852875" y="915876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16" name="object 316"/>
          <p:cNvSpPr txBox="1"/>
          <p:nvPr/>
        </p:nvSpPr>
        <p:spPr>
          <a:xfrm>
            <a:off x="2876432" y="9263062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17" name="object 317"/>
          <p:cNvSpPr txBox="1"/>
          <p:nvPr/>
        </p:nvSpPr>
        <p:spPr>
          <a:xfrm>
            <a:off x="3133630" y="9263062"/>
            <a:ext cx="125327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318" name="object 318"/>
          <p:cNvSpPr txBox="1"/>
          <p:nvPr/>
        </p:nvSpPr>
        <p:spPr>
          <a:xfrm>
            <a:off x="2566579" y="936634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19" name="object 319"/>
          <p:cNvSpPr txBox="1"/>
          <p:nvPr/>
        </p:nvSpPr>
        <p:spPr>
          <a:xfrm>
            <a:off x="17371666" y="9393296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0" name="object 320"/>
          <p:cNvSpPr txBox="1"/>
          <p:nvPr/>
        </p:nvSpPr>
        <p:spPr>
          <a:xfrm>
            <a:off x="2193946" y="946963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1" name="object 321"/>
          <p:cNvSpPr txBox="1"/>
          <p:nvPr/>
        </p:nvSpPr>
        <p:spPr>
          <a:xfrm>
            <a:off x="3133630" y="9469631"/>
            <a:ext cx="130631" cy="2253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10126" marR="0">
              <a:lnSpc>
                <a:spcPts val="762"/>
              </a:lnSpc>
              <a:spcBef>
                <a:spcPts val="101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2" name="object 322"/>
          <p:cNvSpPr txBox="1"/>
          <p:nvPr/>
        </p:nvSpPr>
        <p:spPr>
          <a:xfrm>
            <a:off x="3772575" y="9469631"/>
            <a:ext cx="125327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323" name="object 323"/>
          <p:cNvSpPr txBox="1"/>
          <p:nvPr/>
        </p:nvSpPr>
        <p:spPr>
          <a:xfrm>
            <a:off x="2628347" y="957291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4" name="object 324"/>
          <p:cNvSpPr txBox="1"/>
          <p:nvPr/>
        </p:nvSpPr>
        <p:spPr>
          <a:xfrm>
            <a:off x="4455061" y="957291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5" name="object 325"/>
          <p:cNvSpPr txBox="1"/>
          <p:nvPr/>
        </p:nvSpPr>
        <p:spPr>
          <a:xfrm>
            <a:off x="6086344" y="957291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6" name="object 326"/>
          <p:cNvSpPr txBox="1"/>
          <p:nvPr/>
        </p:nvSpPr>
        <p:spPr>
          <a:xfrm>
            <a:off x="7036154" y="9572915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7" name="object 327"/>
          <p:cNvSpPr txBox="1"/>
          <p:nvPr/>
        </p:nvSpPr>
        <p:spPr>
          <a:xfrm>
            <a:off x="1698789" y="9677212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8" name="object 328"/>
          <p:cNvSpPr txBox="1"/>
          <p:nvPr/>
        </p:nvSpPr>
        <p:spPr>
          <a:xfrm>
            <a:off x="2461270" y="9677212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9" name="object 329"/>
          <p:cNvSpPr txBox="1"/>
          <p:nvPr/>
        </p:nvSpPr>
        <p:spPr>
          <a:xfrm>
            <a:off x="14542488" y="972277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0" name="object 330"/>
          <p:cNvSpPr txBox="1"/>
          <p:nvPr/>
        </p:nvSpPr>
        <p:spPr>
          <a:xfrm>
            <a:off x="16373253" y="972277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1" name="object 331"/>
          <p:cNvSpPr txBox="1"/>
          <p:nvPr/>
        </p:nvSpPr>
        <p:spPr>
          <a:xfrm>
            <a:off x="16640577" y="972277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2" name="object 332"/>
          <p:cNvSpPr txBox="1"/>
          <p:nvPr/>
        </p:nvSpPr>
        <p:spPr>
          <a:xfrm>
            <a:off x="16784364" y="972277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3" name="object 333"/>
          <p:cNvSpPr txBox="1"/>
          <p:nvPr/>
        </p:nvSpPr>
        <p:spPr>
          <a:xfrm>
            <a:off x="17960996" y="972277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4" name="object 334"/>
          <p:cNvSpPr txBox="1"/>
          <p:nvPr/>
        </p:nvSpPr>
        <p:spPr>
          <a:xfrm>
            <a:off x="18098706" y="9722779"/>
            <a:ext cx="125568" cy="2344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63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0" marR="0">
              <a:lnSpc>
                <a:spcPts val="762"/>
              </a:lnSpc>
              <a:spcBef>
                <a:spcPts val="172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5" name="object 335"/>
          <p:cNvSpPr txBox="1"/>
          <p:nvPr/>
        </p:nvSpPr>
        <p:spPr>
          <a:xfrm>
            <a:off x="18457164" y="972277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6" name="object 336"/>
          <p:cNvSpPr txBox="1"/>
          <p:nvPr/>
        </p:nvSpPr>
        <p:spPr>
          <a:xfrm>
            <a:off x="14698428" y="9835176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7" name="object 337"/>
          <p:cNvSpPr txBox="1"/>
          <p:nvPr/>
        </p:nvSpPr>
        <p:spPr>
          <a:xfrm>
            <a:off x="15730257" y="9835176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8" name="object 338"/>
          <p:cNvSpPr txBox="1"/>
          <p:nvPr/>
        </p:nvSpPr>
        <p:spPr>
          <a:xfrm>
            <a:off x="15874045" y="9835176"/>
            <a:ext cx="168642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050" spc="-12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339" name="object 339"/>
          <p:cNvSpPr txBox="1"/>
          <p:nvPr/>
        </p:nvSpPr>
        <p:spPr>
          <a:xfrm>
            <a:off x="16188961" y="9835176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0" name="object 340"/>
          <p:cNvSpPr txBox="1"/>
          <p:nvPr/>
        </p:nvSpPr>
        <p:spPr>
          <a:xfrm>
            <a:off x="17087130" y="9835176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1" name="object 341"/>
          <p:cNvSpPr txBox="1"/>
          <p:nvPr/>
        </p:nvSpPr>
        <p:spPr>
          <a:xfrm>
            <a:off x="18355906" y="9835176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2" name="object 342"/>
          <p:cNvSpPr txBox="1"/>
          <p:nvPr/>
        </p:nvSpPr>
        <p:spPr>
          <a:xfrm>
            <a:off x="14057458" y="9946561"/>
            <a:ext cx="202526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050" spc="44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3" name="object 343"/>
          <p:cNvSpPr txBox="1"/>
          <p:nvPr/>
        </p:nvSpPr>
        <p:spPr>
          <a:xfrm>
            <a:off x="14282252" y="994656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4" name="object 344"/>
          <p:cNvSpPr txBox="1"/>
          <p:nvPr/>
        </p:nvSpPr>
        <p:spPr>
          <a:xfrm>
            <a:off x="15149030" y="994656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5" name="object 345"/>
          <p:cNvSpPr txBox="1"/>
          <p:nvPr/>
        </p:nvSpPr>
        <p:spPr>
          <a:xfrm>
            <a:off x="15377875" y="994656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6" name="object 346"/>
          <p:cNvSpPr txBox="1"/>
          <p:nvPr/>
        </p:nvSpPr>
        <p:spPr>
          <a:xfrm>
            <a:off x="13933922" y="1009946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7" name="object 347"/>
          <p:cNvSpPr txBox="1"/>
          <p:nvPr/>
        </p:nvSpPr>
        <p:spPr>
          <a:xfrm>
            <a:off x="14717666" y="10099463"/>
            <a:ext cx="125327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348" name="object 348"/>
          <p:cNvSpPr txBox="1"/>
          <p:nvPr/>
        </p:nvSpPr>
        <p:spPr>
          <a:xfrm>
            <a:off x="15324209" y="1009946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9" name="object 349"/>
          <p:cNvSpPr txBox="1"/>
          <p:nvPr/>
        </p:nvSpPr>
        <p:spPr>
          <a:xfrm>
            <a:off x="15591532" y="1009946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0" name="object 350"/>
          <p:cNvSpPr txBox="1"/>
          <p:nvPr/>
        </p:nvSpPr>
        <p:spPr>
          <a:xfrm>
            <a:off x="17657218" y="1009946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1" name="object 351"/>
          <p:cNvSpPr txBox="1"/>
          <p:nvPr/>
        </p:nvSpPr>
        <p:spPr>
          <a:xfrm>
            <a:off x="18512856" y="10099463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2" name="object 352"/>
          <p:cNvSpPr txBox="1"/>
          <p:nvPr/>
        </p:nvSpPr>
        <p:spPr>
          <a:xfrm>
            <a:off x="14678175" y="10364761"/>
            <a:ext cx="120505" cy="568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0" marR="0">
              <a:lnSpc>
                <a:spcPts val="762"/>
              </a:lnSpc>
              <a:spcBef>
                <a:spcPts val="2804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3" name="object 353"/>
          <p:cNvSpPr txBox="1"/>
          <p:nvPr/>
        </p:nvSpPr>
        <p:spPr>
          <a:xfrm>
            <a:off x="15058910" y="10364761"/>
            <a:ext cx="129618" cy="3448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  <a:p>
            <a:pPr marL="9112" marR="0">
              <a:lnSpc>
                <a:spcPts val="762"/>
              </a:lnSpc>
              <a:spcBef>
                <a:spcPts val="1042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4" name="object 354"/>
          <p:cNvSpPr txBox="1"/>
          <p:nvPr/>
        </p:nvSpPr>
        <p:spPr>
          <a:xfrm>
            <a:off x="15406229" y="1036476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5" name="object 355"/>
          <p:cNvSpPr txBox="1"/>
          <p:nvPr/>
        </p:nvSpPr>
        <p:spPr>
          <a:xfrm>
            <a:off x="15611785" y="10364761"/>
            <a:ext cx="187903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ії і</a:t>
            </a:r>
          </a:p>
        </p:txBody>
      </p:sp>
      <p:sp>
        <p:nvSpPr>
          <p:cNvPr id="356" name="object 356"/>
          <p:cNvSpPr txBox="1"/>
          <p:nvPr/>
        </p:nvSpPr>
        <p:spPr>
          <a:xfrm>
            <a:off x="15970242" y="1036476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7" name="object 357"/>
          <p:cNvSpPr txBox="1"/>
          <p:nvPr/>
        </p:nvSpPr>
        <p:spPr>
          <a:xfrm>
            <a:off x="14553628" y="1047614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8" name="object 358"/>
          <p:cNvSpPr txBox="1"/>
          <p:nvPr/>
        </p:nvSpPr>
        <p:spPr>
          <a:xfrm>
            <a:off x="14820951" y="1047614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9" name="object 359"/>
          <p:cNvSpPr txBox="1"/>
          <p:nvPr/>
        </p:nvSpPr>
        <p:spPr>
          <a:xfrm>
            <a:off x="16793478" y="1047614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0" name="object 360"/>
          <p:cNvSpPr txBox="1"/>
          <p:nvPr/>
        </p:nvSpPr>
        <p:spPr>
          <a:xfrm>
            <a:off x="17205602" y="10476147"/>
            <a:ext cx="121518" cy="3458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1012" marR="0">
              <a:lnSpc>
                <a:spcPts val="762"/>
              </a:lnSpc>
              <a:spcBef>
                <a:spcPts val="105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1" name="object 361"/>
          <p:cNvSpPr txBox="1"/>
          <p:nvPr/>
        </p:nvSpPr>
        <p:spPr>
          <a:xfrm>
            <a:off x="18217180" y="10476147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2" name="object 362"/>
          <p:cNvSpPr txBox="1"/>
          <p:nvPr/>
        </p:nvSpPr>
        <p:spPr>
          <a:xfrm>
            <a:off x="13872153" y="1058753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3" name="object 363"/>
          <p:cNvSpPr txBox="1"/>
          <p:nvPr/>
        </p:nvSpPr>
        <p:spPr>
          <a:xfrm>
            <a:off x="14076697" y="1058753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4" name="object 364"/>
          <p:cNvSpPr txBox="1"/>
          <p:nvPr/>
        </p:nvSpPr>
        <p:spPr>
          <a:xfrm>
            <a:off x="15296868" y="1058753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5" name="object 365"/>
          <p:cNvSpPr txBox="1"/>
          <p:nvPr/>
        </p:nvSpPr>
        <p:spPr>
          <a:xfrm>
            <a:off x="15554066" y="1058753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6" name="object 366"/>
          <p:cNvSpPr txBox="1"/>
          <p:nvPr/>
        </p:nvSpPr>
        <p:spPr>
          <a:xfrm>
            <a:off x="16030997" y="1058753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7" name="object 367"/>
          <p:cNvSpPr txBox="1"/>
          <p:nvPr/>
        </p:nvSpPr>
        <p:spPr>
          <a:xfrm>
            <a:off x="16818792" y="1058753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8" name="object 368"/>
          <p:cNvSpPr txBox="1"/>
          <p:nvPr/>
        </p:nvSpPr>
        <p:spPr>
          <a:xfrm>
            <a:off x="17503304" y="1058753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9" name="object 369"/>
          <p:cNvSpPr txBox="1"/>
          <p:nvPr/>
        </p:nvSpPr>
        <p:spPr>
          <a:xfrm>
            <a:off x="15008281" y="1069992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0" name="object 370"/>
          <p:cNvSpPr txBox="1"/>
          <p:nvPr/>
        </p:nvSpPr>
        <p:spPr>
          <a:xfrm>
            <a:off x="15833541" y="1069992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1" name="object 371"/>
          <p:cNvSpPr txBox="1"/>
          <p:nvPr/>
        </p:nvSpPr>
        <p:spPr>
          <a:xfrm>
            <a:off x="15977330" y="1069992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2" name="object 372"/>
          <p:cNvSpPr txBox="1"/>
          <p:nvPr/>
        </p:nvSpPr>
        <p:spPr>
          <a:xfrm>
            <a:off x="16392492" y="1069992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3" name="object 373"/>
          <p:cNvSpPr txBox="1"/>
          <p:nvPr/>
        </p:nvSpPr>
        <p:spPr>
          <a:xfrm>
            <a:off x="17062826" y="1069992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4" name="object 374"/>
          <p:cNvSpPr txBox="1"/>
          <p:nvPr/>
        </p:nvSpPr>
        <p:spPr>
          <a:xfrm>
            <a:off x="18024786" y="10699929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5" name="object 375"/>
          <p:cNvSpPr txBox="1"/>
          <p:nvPr/>
        </p:nvSpPr>
        <p:spPr>
          <a:xfrm>
            <a:off x="18478428" y="10699929"/>
            <a:ext cx="150883" cy="2334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ії</a:t>
            </a:r>
          </a:p>
          <a:p>
            <a:pPr marL="30378" marR="0">
              <a:lnSpc>
                <a:spcPts val="762"/>
              </a:lnSpc>
              <a:spcBef>
                <a:spcPts val="164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6" name="object 376"/>
          <p:cNvSpPr txBox="1"/>
          <p:nvPr/>
        </p:nvSpPr>
        <p:spPr>
          <a:xfrm>
            <a:off x="3493100" y="10725866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7" name="object 377"/>
          <p:cNvSpPr txBox="1"/>
          <p:nvPr/>
        </p:nvSpPr>
        <p:spPr>
          <a:xfrm>
            <a:off x="5256020" y="10725866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8" name="object 378"/>
          <p:cNvSpPr txBox="1"/>
          <p:nvPr/>
        </p:nvSpPr>
        <p:spPr>
          <a:xfrm>
            <a:off x="10873873" y="1072841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9" name="object 379"/>
          <p:cNvSpPr txBox="1"/>
          <p:nvPr/>
        </p:nvSpPr>
        <p:spPr>
          <a:xfrm>
            <a:off x="14820951" y="10811314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0" name="object 380"/>
          <p:cNvSpPr txBox="1"/>
          <p:nvPr/>
        </p:nvSpPr>
        <p:spPr>
          <a:xfrm>
            <a:off x="17716958" y="10811314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1" name="object 381"/>
          <p:cNvSpPr txBox="1"/>
          <p:nvPr/>
        </p:nvSpPr>
        <p:spPr>
          <a:xfrm>
            <a:off x="17859736" y="10811314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2" name="object 382"/>
          <p:cNvSpPr txBox="1"/>
          <p:nvPr/>
        </p:nvSpPr>
        <p:spPr>
          <a:xfrm>
            <a:off x="18365018" y="10811314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3" name="object 383"/>
          <p:cNvSpPr txBox="1"/>
          <p:nvPr/>
        </p:nvSpPr>
        <p:spPr>
          <a:xfrm>
            <a:off x="13809374" y="10922698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4" name="object 384"/>
          <p:cNvSpPr txBox="1"/>
          <p:nvPr/>
        </p:nvSpPr>
        <p:spPr>
          <a:xfrm>
            <a:off x="14076697" y="10922698"/>
            <a:ext cx="120505" cy="3458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0" marR="0">
              <a:lnSpc>
                <a:spcPts val="762"/>
              </a:lnSpc>
              <a:spcBef>
                <a:spcPts val="105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5" name="object 385"/>
          <p:cNvSpPr txBox="1"/>
          <p:nvPr/>
        </p:nvSpPr>
        <p:spPr>
          <a:xfrm>
            <a:off x="14957651" y="10922698"/>
            <a:ext cx="145462" cy="234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є</a:t>
            </a:r>
          </a:p>
          <a:p>
            <a:pPr marL="18226" marR="0">
              <a:lnSpc>
                <a:spcPts val="762"/>
              </a:lnSpc>
              <a:spcBef>
                <a:spcPts val="172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6" name="object 386"/>
          <p:cNvSpPr txBox="1"/>
          <p:nvPr/>
        </p:nvSpPr>
        <p:spPr>
          <a:xfrm>
            <a:off x="16112004" y="10922698"/>
            <a:ext cx="126582" cy="234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76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0" marR="0">
              <a:lnSpc>
                <a:spcPts val="762"/>
              </a:lnSpc>
              <a:spcBef>
                <a:spcPts val="172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7" name="object 387"/>
          <p:cNvSpPr txBox="1"/>
          <p:nvPr/>
        </p:nvSpPr>
        <p:spPr>
          <a:xfrm>
            <a:off x="16570708" y="10922698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8" name="object 388"/>
          <p:cNvSpPr txBox="1"/>
          <p:nvPr/>
        </p:nvSpPr>
        <p:spPr>
          <a:xfrm>
            <a:off x="16859296" y="10922698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9" name="object 389"/>
          <p:cNvSpPr txBox="1"/>
          <p:nvPr/>
        </p:nvSpPr>
        <p:spPr>
          <a:xfrm>
            <a:off x="17808092" y="10922698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0" name="object 390"/>
          <p:cNvSpPr txBox="1"/>
          <p:nvPr/>
        </p:nvSpPr>
        <p:spPr>
          <a:xfrm>
            <a:off x="18075416" y="10922698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1" name="object 391"/>
          <p:cNvSpPr txBox="1"/>
          <p:nvPr/>
        </p:nvSpPr>
        <p:spPr>
          <a:xfrm>
            <a:off x="18634368" y="10922698"/>
            <a:ext cx="125566" cy="234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61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0" marR="0">
              <a:lnSpc>
                <a:spcPts val="762"/>
              </a:lnSpc>
              <a:spcBef>
                <a:spcPts val="172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2" name="object 392"/>
          <p:cNvSpPr txBox="1"/>
          <p:nvPr/>
        </p:nvSpPr>
        <p:spPr>
          <a:xfrm>
            <a:off x="14771334" y="11035096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3" name="object 393"/>
          <p:cNvSpPr txBox="1"/>
          <p:nvPr/>
        </p:nvSpPr>
        <p:spPr>
          <a:xfrm>
            <a:off x="17323062" y="11035096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4" name="object 394"/>
          <p:cNvSpPr txBox="1"/>
          <p:nvPr/>
        </p:nvSpPr>
        <p:spPr>
          <a:xfrm>
            <a:off x="11613064" y="11099512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5" name="object 395"/>
          <p:cNvSpPr txBox="1"/>
          <p:nvPr/>
        </p:nvSpPr>
        <p:spPr>
          <a:xfrm>
            <a:off x="8346447" y="1113142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6" name="object 396"/>
          <p:cNvSpPr txBox="1"/>
          <p:nvPr/>
        </p:nvSpPr>
        <p:spPr>
          <a:xfrm>
            <a:off x="8492260" y="1113142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7" name="object 397"/>
          <p:cNvSpPr txBox="1"/>
          <p:nvPr/>
        </p:nvSpPr>
        <p:spPr>
          <a:xfrm>
            <a:off x="13747604" y="1114648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8" name="object 398"/>
          <p:cNvSpPr txBox="1"/>
          <p:nvPr/>
        </p:nvSpPr>
        <p:spPr>
          <a:xfrm>
            <a:off x="14282252" y="1114648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9" name="object 399"/>
          <p:cNvSpPr txBox="1"/>
          <p:nvPr/>
        </p:nvSpPr>
        <p:spPr>
          <a:xfrm>
            <a:off x="15293831" y="11146481"/>
            <a:ext cx="201512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050" spc="4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00" name="object 400"/>
          <p:cNvSpPr txBox="1"/>
          <p:nvPr/>
        </p:nvSpPr>
        <p:spPr>
          <a:xfrm>
            <a:off x="16355027" y="1114648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01" name="object 401"/>
          <p:cNvSpPr txBox="1"/>
          <p:nvPr/>
        </p:nvSpPr>
        <p:spPr>
          <a:xfrm>
            <a:off x="16523117" y="1114648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02" name="object 402"/>
          <p:cNvSpPr txBox="1"/>
          <p:nvPr/>
        </p:nvSpPr>
        <p:spPr>
          <a:xfrm>
            <a:off x="17090166" y="1114648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03" name="object 403"/>
          <p:cNvSpPr txBox="1"/>
          <p:nvPr/>
        </p:nvSpPr>
        <p:spPr>
          <a:xfrm>
            <a:off x="17904290" y="1114648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04" name="object 404"/>
          <p:cNvSpPr txBox="1"/>
          <p:nvPr/>
        </p:nvSpPr>
        <p:spPr>
          <a:xfrm>
            <a:off x="18234394" y="11146481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05" name="object 405"/>
          <p:cNvSpPr txBox="1"/>
          <p:nvPr/>
        </p:nvSpPr>
        <p:spPr>
          <a:xfrm>
            <a:off x="3760424" y="1123571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06" name="object 406"/>
          <p:cNvSpPr txBox="1"/>
          <p:nvPr/>
        </p:nvSpPr>
        <p:spPr>
          <a:xfrm>
            <a:off x="3907249" y="1123571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07" name="object 407"/>
          <p:cNvSpPr txBox="1"/>
          <p:nvPr/>
        </p:nvSpPr>
        <p:spPr>
          <a:xfrm>
            <a:off x="14988028" y="11257866"/>
            <a:ext cx="145462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є</a:t>
            </a:r>
          </a:p>
        </p:txBody>
      </p:sp>
      <p:sp>
        <p:nvSpPr>
          <p:cNvPr id="408" name="object 408"/>
          <p:cNvSpPr txBox="1"/>
          <p:nvPr/>
        </p:nvSpPr>
        <p:spPr>
          <a:xfrm>
            <a:off x="15552041" y="11257866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09" name="object 409"/>
          <p:cNvSpPr txBox="1"/>
          <p:nvPr/>
        </p:nvSpPr>
        <p:spPr>
          <a:xfrm>
            <a:off x="15943914" y="11257866"/>
            <a:ext cx="120505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10" name="object 410"/>
          <p:cNvSpPr txBox="1"/>
          <p:nvPr/>
        </p:nvSpPr>
        <p:spPr>
          <a:xfrm>
            <a:off x="2876432" y="11275209"/>
            <a:ext cx="126504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є</a:t>
            </a:r>
          </a:p>
        </p:txBody>
      </p:sp>
      <p:sp>
        <p:nvSpPr>
          <p:cNvPr id="411" name="object 411"/>
          <p:cNvSpPr txBox="1"/>
          <p:nvPr/>
        </p:nvSpPr>
        <p:spPr>
          <a:xfrm>
            <a:off x="5306650" y="11375456"/>
            <a:ext cx="16740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750" spc="32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12" name="object 412"/>
          <p:cNvSpPr txBox="1"/>
          <p:nvPr/>
        </p:nvSpPr>
        <p:spPr>
          <a:xfrm>
            <a:off x="5511193" y="1137545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13" name="object 413"/>
          <p:cNvSpPr txBox="1"/>
          <p:nvPr/>
        </p:nvSpPr>
        <p:spPr>
          <a:xfrm>
            <a:off x="5804844" y="11411910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14" name="object 414"/>
          <p:cNvSpPr txBox="1"/>
          <p:nvPr/>
        </p:nvSpPr>
        <p:spPr>
          <a:xfrm>
            <a:off x="5907116" y="11411910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15" name="object 415"/>
          <p:cNvSpPr txBox="1"/>
          <p:nvPr/>
        </p:nvSpPr>
        <p:spPr>
          <a:xfrm>
            <a:off x="6224057" y="11411910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16" name="object 416"/>
          <p:cNvSpPr txBox="1"/>
          <p:nvPr/>
        </p:nvSpPr>
        <p:spPr>
          <a:xfrm>
            <a:off x="6561250" y="11409885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17" name="object 417"/>
          <p:cNvSpPr txBox="1"/>
          <p:nvPr/>
        </p:nvSpPr>
        <p:spPr>
          <a:xfrm>
            <a:off x="6877178" y="11409885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18" name="object 418"/>
          <p:cNvSpPr txBox="1"/>
          <p:nvPr/>
        </p:nvSpPr>
        <p:spPr>
          <a:xfrm>
            <a:off x="1591454" y="11523165"/>
            <a:ext cx="194191" cy="122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62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Arial"/>
                <a:cs typeface="Arial"/>
              </a:rPr>
              <a:t>№</a:t>
            </a:r>
          </a:p>
        </p:txBody>
      </p:sp>
      <p:sp>
        <p:nvSpPr>
          <p:cNvPr id="419" name="object 419"/>
          <p:cNvSpPr txBox="1"/>
          <p:nvPr/>
        </p:nvSpPr>
        <p:spPr>
          <a:xfrm>
            <a:off x="8304930" y="11531395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0" name="object 420"/>
          <p:cNvSpPr txBox="1"/>
          <p:nvPr/>
        </p:nvSpPr>
        <p:spPr>
          <a:xfrm>
            <a:off x="10444535" y="11572717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1" name="object 421"/>
          <p:cNvSpPr txBox="1"/>
          <p:nvPr/>
        </p:nvSpPr>
        <p:spPr>
          <a:xfrm>
            <a:off x="11780141" y="11640560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2" name="object 422"/>
          <p:cNvSpPr txBox="1"/>
          <p:nvPr/>
        </p:nvSpPr>
        <p:spPr>
          <a:xfrm>
            <a:off x="2984779" y="1166708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3" name="object 423"/>
          <p:cNvSpPr txBox="1"/>
          <p:nvPr/>
        </p:nvSpPr>
        <p:spPr>
          <a:xfrm>
            <a:off x="3123504" y="1166708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4" name="object 424"/>
          <p:cNvSpPr txBox="1"/>
          <p:nvPr/>
        </p:nvSpPr>
        <p:spPr>
          <a:xfrm>
            <a:off x="4788203" y="1167214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5" name="object 425"/>
          <p:cNvSpPr txBox="1"/>
          <p:nvPr/>
        </p:nvSpPr>
        <p:spPr>
          <a:xfrm>
            <a:off x="4926928" y="1167214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6" name="object 426"/>
          <p:cNvSpPr txBox="1"/>
          <p:nvPr/>
        </p:nvSpPr>
        <p:spPr>
          <a:xfrm>
            <a:off x="2585819" y="1170049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7" name="object 427"/>
          <p:cNvSpPr txBox="1"/>
          <p:nvPr/>
        </p:nvSpPr>
        <p:spPr>
          <a:xfrm>
            <a:off x="11490540" y="11783335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8" name="object 428"/>
          <p:cNvSpPr txBox="1"/>
          <p:nvPr/>
        </p:nvSpPr>
        <p:spPr>
          <a:xfrm>
            <a:off x="11653567" y="11783335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9" name="object 429"/>
          <p:cNvSpPr txBox="1"/>
          <p:nvPr/>
        </p:nvSpPr>
        <p:spPr>
          <a:xfrm>
            <a:off x="11959371" y="11783335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0" name="object 430"/>
          <p:cNvSpPr txBox="1"/>
          <p:nvPr/>
        </p:nvSpPr>
        <p:spPr>
          <a:xfrm>
            <a:off x="10192400" y="11919218"/>
            <a:ext cx="111715" cy="3729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25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3037" marR="0">
              <a:lnSpc>
                <a:spcPts val="544"/>
              </a:lnSpc>
              <a:spcBef>
                <a:spcPts val="571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0" marR="0">
              <a:lnSpc>
                <a:spcPts val="544"/>
              </a:lnSpc>
              <a:spcBef>
                <a:spcPts val="532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1" name="object 431"/>
          <p:cNvSpPr txBox="1"/>
          <p:nvPr/>
        </p:nvSpPr>
        <p:spPr>
          <a:xfrm>
            <a:off x="10917414" y="1191921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2" name="object 432"/>
          <p:cNvSpPr txBox="1"/>
          <p:nvPr/>
        </p:nvSpPr>
        <p:spPr>
          <a:xfrm>
            <a:off x="11036900" y="11919218"/>
            <a:ext cx="109690" cy="2362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1012" marR="0">
              <a:lnSpc>
                <a:spcPts val="544"/>
              </a:lnSpc>
              <a:spcBef>
                <a:spcPts val="571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3" name="object 433"/>
          <p:cNvSpPr txBox="1"/>
          <p:nvPr/>
        </p:nvSpPr>
        <p:spPr>
          <a:xfrm>
            <a:off x="11183726" y="1191921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4" name="object 434"/>
          <p:cNvSpPr txBox="1"/>
          <p:nvPr/>
        </p:nvSpPr>
        <p:spPr>
          <a:xfrm>
            <a:off x="10801979" y="11993136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5" name="object 435"/>
          <p:cNvSpPr txBox="1"/>
          <p:nvPr/>
        </p:nvSpPr>
        <p:spPr>
          <a:xfrm>
            <a:off x="16954480" y="12046284"/>
            <a:ext cx="287878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900" spc="838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6" name="object 436"/>
          <p:cNvSpPr txBox="1"/>
          <p:nvPr/>
        </p:nvSpPr>
        <p:spPr>
          <a:xfrm>
            <a:off x="17487102" y="12046284"/>
            <a:ext cx="137002" cy="205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15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7" name="object 437"/>
          <p:cNvSpPr txBox="1"/>
          <p:nvPr/>
        </p:nvSpPr>
        <p:spPr>
          <a:xfrm>
            <a:off x="10962980" y="12060980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8" name="object 438"/>
          <p:cNvSpPr txBox="1"/>
          <p:nvPr/>
        </p:nvSpPr>
        <p:spPr>
          <a:xfrm>
            <a:off x="5458538" y="12083257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39" name="object 439"/>
          <p:cNvSpPr txBox="1"/>
          <p:nvPr/>
        </p:nvSpPr>
        <p:spPr>
          <a:xfrm>
            <a:off x="10941716" y="12134899"/>
            <a:ext cx="167408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750" spc="32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0" name="object 440"/>
          <p:cNvSpPr txBox="1"/>
          <p:nvPr/>
        </p:nvSpPr>
        <p:spPr>
          <a:xfrm>
            <a:off x="11048039" y="12197680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1" name="object 441"/>
          <p:cNvSpPr txBox="1"/>
          <p:nvPr/>
        </p:nvSpPr>
        <p:spPr>
          <a:xfrm>
            <a:off x="10456686" y="12271600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2" name="object 442"/>
          <p:cNvSpPr txBox="1"/>
          <p:nvPr/>
        </p:nvSpPr>
        <p:spPr>
          <a:xfrm>
            <a:off x="10994371" y="12271600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3" name="object 443"/>
          <p:cNvSpPr txBox="1"/>
          <p:nvPr/>
        </p:nvSpPr>
        <p:spPr>
          <a:xfrm>
            <a:off x="11254608" y="12376909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4" name="object 444"/>
          <p:cNvSpPr txBox="1"/>
          <p:nvPr/>
        </p:nvSpPr>
        <p:spPr>
          <a:xfrm>
            <a:off x="15842655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45" name="object 445"/>
          <p:cNvSpPr txBox="1"/>
          <p:nvPr/>
        </p:nvSpPr>
        <p:spPr>
          <a:xfrm>
            <a:off x="16587921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46" name="object 446"/>
          <p:cNvSpPr txBox="1"/>
          <p:nvPr/>
        </p:nvSpPr>
        <p:spPr>
          <a:xfrm>
            <a:off x="16978782" y="12384205"/>
            <a:ext cx="137601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47" name="object 447"/>
          <p:cNvSpPr txBox="1"/>
          <p:nvPr/>
        </p:nvSpPr>
        <p:spPr>
          <a:xfrm>
            <a:off x="10191387" y="1251867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8" name="object 448"/>
          <p:cNvSpPr txBox="1"/>
          <p:nvPr/>
        </p:nvSpPr>
        <p:spPr>
          <a:xfrm>
            <a:off x="10957918" y="1251867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9" name="object 449"/>
          <p:cNvSpPr txBox="1"/>
          <p:nvPr/>
        </p:nvSpPr>
        <p:spPr>
          <a:xfrm>
            <a:off x="11211065" y="1251867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0" name="object 450"/>
          <p:cNvSpPr txBox="1"/>
          <p:nvPr/>
        </p:nvSpPr>
        <p:spPr>
          <a:xfrm>
            <a:off x="11313337" y="1251867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1" name="object 451"/>
          <p:cNvSpPr txBox="1"/>
          <p:nvPr/>
        </p:nvSpPr>
        <p:spPr>
          <a:xfrm>
            <a:off x="13869116" y="1254670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2" name="object 452"/>
          <p:cNvSpPr txBox="1"/>
          <p:nvPr/>
        </p:nvSpPr>
        <p:spPr>
          <a:xfrm>
            <a:off x="14360223" y="12534548"/>
            <a:ext cx="234019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№</a:t>
            </a:r>
          </a:p>
        </p:txBody>
      </p:sp>
      <p:sp>
        <p:nvSpPr>
          <p:cNvPr id="453" name="object 453"/>
          <p:cNvSpPr txBox="1"/>
          <p:nvPr/>
        </p:nvSpPr>
        <p:spPr>
          <a:xfrm>
            <a:off x="14937398" y="12534548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4" name="object 454"/>
          <p:cNvSpPr txBox="1"/>
          <p:nvPr/>
        </p:nvSpPr>
        <p:spPr>
          <a:xfrm>
            <a:off x="17721010" y="12534068"/>
            <a:ext cx="247974" cy="170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550" spc="4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455" name="object 455"/>
          <p:cNvSpPr txBox="1"/>
          <p:nvPr/>
        </p:nvSpPr>
        <p:spPr>
          <a:xfrm>
            <a:off x="5468664" y="12575377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6" name="object 456"/>
          <p:cNvSpPr txBox="1"/>
          <p:nvPr/>
        </p:nvSpPr>
        <p:spPr>
          <a:xfrm>
            <a:off x="10183286" y="1262701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7" name="object 457"/>
          <p:cNvSpPr txBox="1"/>
          <p:nvPr/>
        </p:nvSpPr>
        <p:spPr>
          <a:xfrm>
            <a:off x="10595411" y="12627018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8" name="object 458"/>
          <p:cNvSpPr txBox="1"/>
          <p:nvPr/>
        </p:nvSpPr>
        <p:spPr>
          <a:xfrm>
            <a:off x="18146298" y="12686372"/>
            <a:ext cx="131503" cy="17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9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9" name="object 459"/>
          <p:cNvSpPr txBox="1"/>
          <p:nvPr/>
        </p:nvSpPr>
        <p:spPr>
          <a:xfrm>
            <a:off x="19254072" y="12694472"/>
            <a:ext cx="131503" cy="17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9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60" name="object 460"/>
          <p:cNvSpPr txBox="1"/>
          <p:nvPr/>
        </p:nvSpPr>
        <p:spPr>
          <a:xfrm>
            <a:off x="4402406" y="12727265"/>
            <a:ext cx="288783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ішувач</a:t>
            </a:r>
          </a:p>
        </p:txBody>
      </p:sp>
      <p:sp>
        <p:nvSpPr>
          <p:cNvPr id="461" name="object 461"/>
          <p:cNvSpPr txBox="1"/>
          <p:nvPr/>
        </p:nvSpPr>
        <p:spPr>
          <a:xfrm>
            <a:off x="10194425" y="12768781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62" name="object 462"/>
          <p:cNvSpPr txBox="1"/>
          <p:nvPr/>
        </p:nvSpPr>
        <p:spPr>
          <a:xfrm>
            <a:off x="10258217" y="12841687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63" name="object 463"/>
          <p:cNvSpPr txBox="1"/>
          <p:nvPr/>
        </p:nvSpPr>
        <p:spPr>
          <a:xfrm>
            <a:off x="10804004" y="12841687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64" name="object 464"/>
          <p:cNvSpPr txBox="1"/>
          <p:nvPr/>
        </p:nvSpPr>
        <p:spPr>
          <a:xfrm>
            <a:off x="11216129" y="12841687"/>
            <a:ext cx="16740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750" spc="32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65" name="object 465"/>
          <p:cNvSpPr txBox="1"/>
          <p:nvPr/>
        </p:nvSpPr>
        <p:spPr>
          <a:xfrm>
            <a:off x="16614249" y="12860603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66" name="object 466"/>
          <p:cNvSpPr txBox="1"/>
          <p:nvPr/>
        </p:nvSpPr>
        <p:spPr>
          <a:xfrm>
            <a:off x="10177211" y="13051295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67" name="object 467"/>
          <p:cNvSpPr txBox="1"/>
          <p:nvPr/>
        </p:nvSpPr>
        <p:spPr>
          <a:xfrm>
            <a:off x="10589334" y="13051295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68" name="object 468"/>
          <p:cNvSpPr txBox="1"/>
          <p:nvPr/>
        </p:nvSpPr>
        <p:spPr>
          <a:xfrm>
            <a:off x="11127021" y="13051295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69" name="object 469"/>
          <p:cNvSpPr txBox="1"/>
          <p:nvPr/>
        </p:nvSpPr>
        <p:spPr>
          <a:xfrm>
            <a:off x="10173160" y="13125213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70" name="object 470"/>
          <p:cNvSpPr txBox="1"/>
          <p:nvPr/>
        </p:nvSpPr>
        <p:spPr>
          <a:xfrm>
            <a:off x="13699001" y="13202988"/>
            <a:ext cx="123255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71" name="object 471"/>
          <p:cNvSpPr txBox="1"/>
          <p:nvPr/>
        </p:nvSpPr>
        <p:spPr>
          <a:xfrm>
            <a:off x="10184299" y="1322647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72" name="object 472"/>
          <p:cNvSpPr txBox="1"/>
          <p:nvPr/>
        </p:nvSpPr>
        <p:spPr>
          <a:xfrm>
            <a:off x="10597436" y="1322647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73" name="object 473"/>
          <p:cNvSpPr txBox="1"/>
          <p:nvPr/>
        </p:nvSpPr>
        <p:spPr>
          <a:xfrm>
            <a:off x="11223216" y="13226472"/>
            <a:ext cx="108677" cy="94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4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74" name="object 474"/>
          <p:cNvSpPr txBox="1"/>
          <p:nvPr/>
        </p:nvSpPr>
        <p:spPr>
          <a:xfrm>
            <a:off x="16481600" y="13257538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75" name="object 475"/>
          <p:cNvSpPr txBox="1"/>
          <p:nvPr/>
        </p:nvSpPr>
        <p:spPr>
          <a:xfrm>
            <a:off x="18754864" y="13309180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76" name="object 476"/>
          <p:cNvSpPr txBox="1"/>
          <p:nvPr/>
        </p:nvSpPr>
        <p:spPr>
          <a:xfrm>
            <a:off x="18872328" y="13457019"/>
            <a:ext cx="128753" cy="1635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8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77" name="object 477"/>
          <p:cNvSpPr txBox="1"/>
          <p:nvPr/>
        </p:nvSpPr>
        <p:spPr>
          <a:xfrm>
            <a:off x="14437179" y="13515877"/>
            <a:ext cx="206839" cy="13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0"/>
              </a:lnSpc>
              <a:spcBef>
                <a:spcPts val="0"/>
              </a:spcBef>
              <a:spcAft>
                <a:spcPts val="0"/>
              </a:spcAft>
            </a:pPr>
            <a:r>
              <a:rPr sz="1150" spc="13" dirty="0">
                <a:solidFill>
                  <a:srgbClr val="000000"/>
                </a:solidFill>
                <a:latin typeface="Arial"/>
                <a:cs typeface="Arial"/>
              </a:rPr>
              <a:t>еє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573801" y="411449"/>
            <a:ext cx="18963796" cy="13393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073926" y="1464729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800393" y="1464729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718678" y="175980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684691" y="175980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443655" y="179119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499481" y="1834739"/>
            <a:ext cx="141443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є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821485" y="183473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387523" y="1837776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573840" y="1837776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37333" y="188536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2407947" y="194612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867758" y="2012955"/>
            <a:ext cx="185742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№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878057" y="2007892"/>
            <a:ext cx="201403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950" spc="40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-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090701" y="204637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053502" y="208181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5690421" y="2081811"/>
            <a:ext cx="192674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950" spc="40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520173" y="2071686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820340" y="2102063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9183860" y="213952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719214" y="221041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6467078" y="224990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122931" y="249191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515816" y="249191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499481" y="249494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9616236" y="250001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18753" y="2634686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178624" y="2763285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9807615" y="2770372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851424" y="290200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794451" y="290504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778250" y="3102502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914777" y="343767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5825096" y="343767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9823817" y="3482307"/>
            <a:ext cx="108927" cy="957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5686371" y="3575382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816729" y="3579516"/>
            <a:ext cx="108927" cy="957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5444362" y="3709044"/>
            <a:ext cx="123139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5569923" y="370904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5756240" y="370904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6055967" y="3709044"/>
            <a:ext cx="140636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ії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9424856" y="3714190"/>
            <a:ext cx="112434" cy="957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5024136" y="384371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4728460" y="411408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4859084" y="411408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9608135" y="412116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4741624" y="4252806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5127421" y="4385455"/>
            <a:ext cx="124152" cy="385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  <a:p>
            <a:pPr marL="1012" marR="0">
              <a:lnSpc>
                <a:spcPts val="692"/>
              </a:lnSpc>
              <a:spcBef>
                <a:spcPts val="1502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5318801" y="4385455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9784326" y="4429078"/>
            <a:ext cx="108927" cy="957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4172548" y="451911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5073754" y="451911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4" name="object 54"/>
          <p:cNvSpPr txBox="1"/>
          <p:nvPr/>
        </p:nvSpPr>
        <p:spPr>
          <a:xfrm>
            <a:off x="5654981" y="451911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9860270" y="452316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5088943" y="479150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5219567" y="479150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8" name="object 58"/>
          <p:cNvSpPr txBox="1"/>
          <p:nvPr/>
        </p:nvSpPr>
        <p:spPr>
          <a:xfrm>
            <a:off x="5462588" y="479150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4792253" y="492617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5430185" y="492617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4918827" y="506692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2" name="object 62"/>
          <p:cNvSpPr txBox="1"/>
          <p:nvPr/>
        </p:nvSpPr>
        <p:spPr>
          <a:xfrm>
            <a:off x="5049451" y="506692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4355827" y="516109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4485439" y="516109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5292474" y="5161099"/>
            <a:ext cx="192674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950" spc="40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5089955" y="5336278"/>
            <a:ext cx="120780" cy="507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  <a:p>
            <a:pPr marL="2025" marR="0">
              <a:lnSpc>
                <a:spcPts val="692"/>
              </a:lnSpc>
              <a:spcBef>
                <a:spcPts val="2458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4743649" y="5475002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4190774" y="5730175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69" name="object 69"/>
          <p:cNvSpPr txBox="1"/>
          <p:nvPr/>
        </p:nvSpPr>
        <p:spPr>
          <a:xfrm>
            <a:off x="4463161" y="600154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0" name="object 70"/>
          <p:cNvSpPr txBox="1"/>
          <p:nvPr/>
        </p:nvSpPr>
        <p:spPr>
          <a:xfrm>
            <a:off x="4584673" y="600154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9860270" y="601370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2" name="object 72"/>
          <p:cNvSpPr txBox="1"/>
          <p:nvPr/>
        </p:nvSpPr>
        <p:spPr>
          <a:xfrm>
            <a:off x="4862122" y="6147363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3" name="object 73"/>
          <p:cNvSpPr txBox="1"/>
          <p:nvPr/>
        </p:nvSpPr>
        <p:spPr>
          <a:xfrm>
            <a:off x="5073754" y="627292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4" name="object 74"/>
          <p:cNvSpPr txBox="1"/>
          <p:nvPr/>
        </p:nvSpPr>
        <p:spPr>
          <a:xfrm>
            <a:off x="6487330" y="627899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5" name="object 75"/>
          <p:cNvSpPr txBox="1"/>
          <p:nvPr/>
        </p:nvSpPr>
        <p:spPr>
          <a:xfrm>
            <a:off x="8052796" y="6409706"/>
            <a:ext cx="108927" cy="957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4"/>
              </a:lnSpc>
              <a:spcBef>
                <a:spcPts val="0"/>
              </a:spcBef>
              <a:spcAft>
                <a:spcPts val="0"/>
              </a:spcAft>
            </a:pPr>
            <a:r>
              <a:rPr sz="7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6" name="object 76"/>
          <p:cNvSpPr txBox="1"/>
          <p:nvPr/>
        </p:nvSpPr>
        <p:spPr>
          <a:xfrm>
            <a:off x="11382194" y="6621854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7" name="object 77"/>
          <p:cNvSpPr txBox="1"/>
          <p:nvPr/>
        </p:nvSpPr>
        <p:spPr>
          <a:xfrm>
            <a:off x="13559264" y="6621854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8" name="object 78"/>
          <p:cNvSpPr txBox="1"/>
          <p:nvPr/>
        </p:nvSpPr>
        <p:spPr>
          <a:xfrm>
            <a:off x="12371494" y="6893642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79" name="object 79"/>
          <p:cNvSpPr txBox="1"/>
          <p:nvPr/>
        </p:nvSpPr>
        <p:spPr>
          <a:xfrm>
            <a:off x="10539718" y="702224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0" name="object 80"/>
          <p:cNvSpPr txBox="1"/>
          <p:nvPr/>
        </p:nvSpPr>
        <p:spPr>
          <a:xfrm>
            <a:off x="10335175" y="711539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1" name="object 81"/>
          <p:cNvSpPr txBox="1"/>
          <p:nvPr/>
        </p:nvSpPr>
        <p:spPr>
          <a:xfrm>
            <a:off x="10596424" y="711641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2" name="object 82"/>
          <p:cNvSpPr txBox="1"/>
          <p:nvPr/>
        </p:nvSpPr>
        <p:spPr>
          <a:xfrm>
            <a:off x="9354987" y="7700676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3" name="object 83"/>
          <p:cNvSpPr txBox="1"/>
          <p:nvPr/>
        </p:nvSpPr>
        <p:spPr>
          <a:xfrm>
            <a:off x="9966592" y="783433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4" name="object 84"/>
          <p:cNvSpPr txBox="1"/>
          <p:nvPr/>
        </p:nvSpPr>
        <p:spPr>
          <a:xfrm>
            <a:off x="9423843" y="809963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5" name="object 85"/>
          <p:cNvSpPr txBox="1"/>
          <p:nvPr/>
        </p:nvSpPr>
        <p:spPr>
          <a:xfrm>
            <a:off x="4768964" y="8389838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6" name="object 86"/>
          <p:cNvSpPr txBox="1"/>
          <p:nvPr/>
        </p:nvSpPr>
        <p:spPr>
          <a:xfrm>
            <a:off x="5819021" y="8389838"/>
            <a:ext cx="377249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850" spc="193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10818180" y="8468820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8" name="object 88"/>
          <p:cNvSpPr txBox="1"/>
          <p:nvPr/>
        </p:nvSpPr>
        <p:spPr>
          <a:xfrm>
            <a:off x="12863613" y="8468820"/>
            <a:ext cx="396487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850" spc="215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89" name="object 89"/>
          <p:cNvSpPr txBox="1"/>
          <p:nvPr/>
        </p:nvSpPr>
        <p:spPr>
          <a:xfrm>
            <a:off x="14061508" y="8468820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90" name="object 90"/>
          <p:cNvSpPr txBox="1"/>
          <p:nvPr/>
        </p:nvSpPr>
        <p:spPr>
          <a:xfrm>
            <a:off x="13268649" y="8695101"/>
            <a:ext cx="394793" cy="1309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31"/>
              </a:lnSpc>
              <a:spcBef>
                <a:spcPts val="0"/>
              </a:spcBef>
              <a:spcAft>
                <a:spcPts val="0"/>
              </a:spcAft>
            </a:pPr>
            <a:r>
              <a:rPr sz="1000" i="1" spc="1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Травень</a:t>
            </a:r>
          </a:p>
        </p:txBody>
      </p:sp>
      <p:sp>
        <p:nvSpPr>
          <p:cNvPr id="91" name="object 91"/>
          <p:cNvSpPr txBox="1"/>
          <p:nvPr/>
        </p:nvSpPr>
        <p:spPr>
          <a:xfrm>
            <a:off x="14403764" y="8697837"/>
            <a:ext cx="379621" cy="127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04"/>
              </a:lnSpc>
              <a:spcBef>
                <a:spcPts val="0"/>
              </a:spcBef>
              <a:spcAft>
                <a:spcPts val="0"/>
              </a:spcAft>
            </a:pPr>
            <a:r>
              <a:rPr sz="10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Червень</a:t>
            </a:r>
          </a:p>
        </p:txBody>
      </p:sp>
      <p:sp>
        <p:nvSpPr>
          <p:cNvPr id="92" name="object 92"/>
          <p:cNvSpPr txBox="1"/>
          <p:nvPr/>
        </p:nvSpPr>
        <p:spPr>
          <a:xfrm>
            <a:off x="16234527" y="8700824"/>
            <a:ext cx="364017" cy="1236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74"/>
              </a:lnSpc>
              <a:spcBef>
                <a:spcPts val="0"/>
              </a:spcBef>
              <a:spcAft>
                <a:spcPts val="0"/>
              </a:spcAft>
            </a:pPr>
            <a:r>
              <a:rPr sz="95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Серпень</a:t>
            </a:r>
          </a:p>
        </p:txBody>
      </p:sp>
      <p:sp>
        <p:nvSpPr>
          <p:cNvPr id="93" name="object 93"/>
          <p:cNvSpPr txBox="1"/>
          <p:nvPr/>
        </p:nvSpPr>
        <p:spPr>
          <a:xfrm>
            <a:off x="12173027" y="8714471"/>
            <a:ext cx="370391" cy="1282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0"/>
              </a:lnSpc>
              <a:spcBef>
                <a:spcPts val="0"/>
              </a:spcBef>
              <a:spcAft>
                <a:spcPts val="0"/>
              </a:spcAft>
            </a:pPr>
            <a:r>
              <a:rPr sz="10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Квітень</a:t>
            </a:r>
          </a:p>
        </p:txBody>
      </p:sp>
      <p:sp>
        <p:nvSpPr>
          <p:cNvPr id="94" name="object 94"/>
          <p:cNvSpPr txBox="1"/>
          <p:nvPr/>
        </p:nvSpPr>
        <p:spPr>
          <a:xfrm>
            <a:off x="15561156" y="8714421"/>
            <a:ext cx="342550" cy="1282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10"/>
              </a:lnSpc>
              <a:spcBef>
                <a:spcPts val="0"/>
              </a:spcBef>
              <a:spcAft>
                <a:spcPts val="0"/>
              </a:spcAft>
            </a:pPr>
            <a:r>
              <a:rPr sz="10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Липень</a:t>
            </a:r>
          </a:p>
        </p:txBody>
      </p:sp>
      <p:sp>
        <p:nvSpPr>
          <p:cNvPr id="95" name="object 95"/>
          <p:cNvSpPr txBox="1"/>
          <p:nvPr/>
        </p:nvSpPr>
        <p:spPr>
          <a:xfrm>
            <a:off x="5661057" y="882769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96" name="object 96"/>
          <p:cNvSpPr txBox="1"/>
          <p:nvPr/>
        </p:nvSpPr>
        <p:spPr>
          <a:xfrm>
            <a:off x="6196717" y="886313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97" name="object 97"/>
          <p:cNvSpPr txBox="1"/>
          <p:nvPr/>
        </p:nvSpPr>
        <p:spPr>
          <a:xfrm>
            <a:off x="6971349" y="886313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98" name="object 98"/>
          <p:cNvSpPr txBox="1"/>
          <p:nvPr/>
        </p:nvSpPr>
        <p:spPr>
          <a:xfrm>
            <a:off x="10600474" y="8857138"/>
            <a:ext cx="6309377" cy="204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21"/>
              </a:lnSpc>
              <a:spcBef>
                <a:spcPts val="0"/>
              </a:spcBef>
              <a:spcAft>
                <a:spcPts val="0"/>
              </a:spcAft>
            </a:pPr>
            <a:r>
              <a:rPr sz="1000" i="1" spc="-19" dirty="0">
                <a:solidFill>
                  <a:srgbClr val="000000"/>
                </a:solidFill>
                <a:latin typeface="GPBUSF+ISOCPEUR Italic"/>
                <a:cs typeface="GPBUSF+ISOCPEUR Italic"/>
              </a:rPr>
              <a:t>ТижденьТижденьТижденьТижденьТижденьТижденьТижденьТижденьТижденьТижденьТижденьТижденьТижденьТижденьТижденьТижденьТижденьТижденьТижденьТижденьТиждень</a:t>
            </a:r>
          </a:p>
          <a:p>
            <a:pPr marL="2947651" marR="0">
              <a:lnSpc>
                <a:spcPts val="582"/>
              </a:lnSpc>
              <a:spcBef>
                <a:spcPts val="0"/>
              </a:spcBef>
              <a:spcAft>
                <a:spcPts val="0"/>
              </a:spcAft>
            </a:pPr>
            <a:r>
              <a:rPr sz="105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11</a:t>
            </a:r>
          </a:p>
        </p:txBody>
      </p:sp>
      <p:sp>
        <p:nvSpPr>
          <p:cNvPr id="99" name="object 99"/>
          <p:cNvSpPr txBox="1"/>
          <p:nvPr/>
        </p:nvSpPr>
        <p:spPr>
          <a:xfrm>
            <a:off x="10737173" y="8904751"/>
            <a:ext cx="138739" cy="162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83"/>
              </a:lnSpc>
              <a:spcBef>
                <a:spcPts val="0"/>
              </a:spcBef>
              <a:spcAft>
                <a:spcPts val="0"/>
              </a:spcAft>
            </a:pPr>
            <a:r>
              <a:rPr sz="135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</a:p>
        </p:txBody>
      </p:sp>
      <p:sp>
        <p:nvSpPr>
          <p:cNvPr id="100" name="object 100"/>
          <p:cNvSpPr txBox="1"/>
          <p:nvPr/>
        </p:nvSpPr>
        <p:spPr>
          <a:xfrm>
            <a:off x="11028800" y="8899630"/>
            <a:ext cx="156251" cy="169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34"/>
              </a:lnSpc>
              <a:spcBef>
                <a:spcPts val="0"/>
              </a:spcBef>
              <a:spcAft>
                <a:spcPts val="0"/>
              </a:spcAft>
            </a:pP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</a:t>
            </a:r>
          </a:p>
        </p:txBody>
      </p:sp>
      <p:sp>
        <p:nvSpPr>
          <p:cNvPr id="101" name="object 101"/>
          <p:cNvSpPr txBox="1"/>
          <p:nvPr/>
        </p:nvSpPr>
        <p:spPr>
          <a:xfrm>
            <a:off x="11310300" y="8900810"/>
            <a:ext cx="155681" cy="167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23"/>
              </a:lnSpc>
              <a:spcBef>
                <a:spcPts val="0"/>
              </a:spcBef>
              <a:spcAft>
                <a:spcPts val="0"/>
              </a:spcAft>
            </a:pP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3</a:t>
            </a:r>
          </a:p>
        </p:txBody>
      </p:sp>
      <p:sp>
        <p:nvSpPr>
          <p:cNvPr id="102" name="object 102"/>
          <p:cNvSpPr txBox="1"/>
          <p:nvPr/>
        </p:nvSpPr>
        <p:spPr>
          <a:xfrm>
            <a:off x="11588762" y="8896260"/>
            <a:ext cx="165926" cy="17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68"/>
              </a:lnSpc>
              <a:spcBef>
                <a:spcPts val="0"/>
              </a:spcBef>
              <a:spcAft>
                <a:spcPts val="0"/>
              </a:spcAft>
            </a:pPr>
            <a:r>
              <a:rPr sz="145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</a:p>
        </p:txBody>
      </p:sp>
      <p:sp>
        <p:nvSpPr>
          <p:cNvPr id="103" name="object 103"/>
          <p:cNvSpPr txBox="1"/>
          <p:nvPr/>
        </p:nvSpPr>
        <p:spPr>
          <a:xfrm>
            <a:off x="11872287" y="8899575"/>
            <a:ext cx="156277" cy="1695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35"/>
              </a:lnSpc>
              <a:spcBef>
                <a:spcPts val="0"/>
              </a:spcBef>
              <a:spcAft>
                <a:spcPts val="0"/>
              </a:spcAft>
            </a:pP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</a:p>
        </p:txBody>
      </p:sp>
      <p:sp>
        <p:nvSpPr>
          <p:cNvPr id="104" name="object 104"/>
          <p:cNvSpPr txBox="1"/>
          <p:nvPr/>
        </p:nvSpPr>
        <p:spPr>
          <a:xfrm>
            <a:off x="12151762" y="8900810"/>
            <a:ext cx="155681" cy="167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23"/>
              </a:lnSpc>
              <a:spcBef>
                <a:spcPts val="0"/>
              </a:spcBef>
              <a:spcAft>
                <a:spcPts val="0"/>
              </a:spcAft>
            </a:pP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6</a:t>
            </a:r>
          </a:p>
        </p:txBody>
      </p:sp>
      <p:sp>
        <p:nvSpPr>
          <p:cNvPr id="105" name="object 105"/>
          <p:cNvSpPr txBox="1"/>
          <p:nvPr/>
        </p:nvSpPr>
        <p:spPr>
          <a:xfrm>
            <a:off x="12423137" y="8898377"/>
            <a:ext cx="156856" cy="1710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47"/>
              </a:lnSpc>
              <a:spcBef>
                <a:spcPts val="0"/>
              </a:spcBef>
              <a:spcAft>
                <a:spcPts val="0"/>
              </a:spcAft>
            </a:pP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7</a:t>
            </a:r>
          </a:p>
        </p:txBody>
      </p:sp>
      <p:sp>
        <p:nvSpPr>
          <p:cNvPr id="106" name="object 106"/>
          <p:cNvSpPr txBox="1"/>
          <p:nvPr/>
        </p:nvSpPr>
        <p:spPr>
          <a:xfrm>
            <a:off x="12713750" y="8900810"/>
            <a:ext cx="155681" cy="167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23"/>
              </a:lnSpc>
              <a:spcBef>
                <a:spcPts val="0"/>
              </a:spcBef>
              <a:spcAft>
                <a:spcPts val="0"/>
              </a:spcAft>
            </a:pP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8</a:t>
            </a:r>
          </a:p>
        </p:txBody>
      </p:sp>
      <p:sp>
        <p:nvSpPr>
          <p:cNvPr id="107" name="object 107"/>
          <p:cNvSpPr txBox="1"/>
          <p:nvPr/>
        </p:nvSpPr>
        <p:spPr>
          <a:xfrm>
            <a:off x="12990187" y="8900810"/>
            <a:ext cx="155681" cy="167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23"/>
              </a:lnSpc>
              <a:spcBef>
                <a:spcPts val="0"/>
              </a:spcBef>
              <a:spcAft>
                <a:spcPts val="0"/>
              </a:spcAft>
            </a:pP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9</a:t>
            </a:r>
          </a:p>
        </p:txBody>
      </p:sp>
      <p:sp>
        <p:nvSpPr>
          <p:cNvPr id="108" name="object 108"/>
          <p:cNvSpPr txBox="1"/>
          <p:nvPr/>
        </p:nvSpPr>
        <p:spPr>
          <a:xfrm>
            <a:off x="13267637" y="8923255"/>
            <a:ext cx="175930" cy="1395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99"/>
              </a:lnSpc>
              <a:spcBef>
                <a:spcPts val="0"/>
              </a:spcBef>
              <a:spcAft>
                <a:spcPts val="0"/>
              </a:spcAft>
            </a:pPr>
            <a:r>
              <a:rPr sz="11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10</a:t>
            </a:r>
          </a:p>
        </p:txBody>
      </p:sp>
      <p:sp>
        <p:nvSpPr>
          <p:cNvPr id="109" name="object 109"/>
          <p:cNvSpPr txBox="1"/>
          <p:nvPr/>
        </p:nvSpPr>
        <p:spPr>
          <a:xfrm>
            <a:off x="13830636" y="8922808"/>
            <a:ext cx="176300" cy="140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3"/>
              </a:lnSpc>
              <a:spcBef>
                <a:spcPts val="0"/>
              </a:spcBef>
              <a:spcAft>
                <a:spcPts val="0"/>
              </a:spcAft>
            </a:pPr>
            <a:r>
              <a:rPr sz="11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12</a:t>
            </a:r>
          </a:p>
        </p:txBody>
      </p:sp>
      <p:sp>
        <p:nvSpPr>
          <p:cNvPr id="110" name="object 110"/>
          <p:cNvSpPr txBox="1"/>
          <p:nvPr/>
        </p:nvSpPr>
        <p:spPr>
          <a:xfrm>
            <a:off x="14111125" y="8923255"/>
            <a:ext cx="175930" cy="1395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99"/>
              </a:lnSpc>
              <a:spcBef>
                <a:spcPts val="0"/>
              </a:spcBef>
              <a:spcAft>
                <a:spcPts val="0"/>
              </a:spcAft>
            </a:pPr>
            <a:r>
              <a:rPr sz="11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13</a:t>
            </a:r>
          </a:p>
        </p:txBody>
      </p:sp>
      <p:sp>
        <p:nvSpPr>
          <p:cNvPr id="111" name="object 111"/>
          <p:cNvSpPr txBox="1"/>
          <p:nvPr/>
        </p:nvSpPr>
        <p:spPr>
          <a:xfrm>
            <a:off x="14379462" y="8919774"/>
            <a:ext cx="185244" cy="143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3"/>
              </a:lnSpc>
              <a:spcBef>
                <a:spcPts val="0"/>
              </a:spcBef>
              <a:spcAft>
                <a:spcPts val="0"/>
              </a:spcAft>
            </a:pPr>
            <a:r>
              <a:rPr sz="115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14</a:t>
            </a:r>
          </a:p>
        </p:txBody>
      </p:sp>
      <p:sp>
        <p:nvSpPr>
          <p:cNvPr id="112" name="object 112"/>
          <p:cNvSpPr txBox="1"/>
          <p:nvPr/>
        </p:nvSpPr>
        <p:spPr>
          <a:xfrm>
            <a:off x="14660961" y="8923255"/>
            <a:ext cx="175930" cy="1395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99"/>
              </a:lnSpc>
              <a:spcBef>
                <a:spcPts val="0"/>
              </a:spcBef>
              <a:spcAft>
                <a:spcPts val="0"/>
              </a:spcAft>
            </a:pPr>
            <a:r>
              <a:rPr sz="11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15</a:t>
            </a:r>
          </a:p>
        </p:txBody>
      </p:sp>
      <p:sp>
        <p:nvSpPr>
          <p:cNvPr id="113" name="object 113"/>
          <p:cNvSpPr txBox="1"/>
          <p:nvPr/>
        </p:nvSpPr>
        <p:spPr>
          <a:xfrm>
            <a:off x="14931324" y="8923255"/>
            <a:ext cx="175930" cy="1395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99"/>
              </a:lnSpc>
              <a:spcBef>
                <a:spcPts val="0"/>
              </a:spcBef>
              <a:spcAft>
                <a:spcPts val="0"/>
              </a:spcAft>
            </a:pPr>
            <a:r>
              <a:rPr sz="11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16</a:t>
            </a:r>
          </a:p>
        </p:txBody>
      </p:sp>
      <p:sp>
        <p:nvSpPr>
          <p:cNvPr id="114" name="object 114"/>
          <p:cNvSpPr txBox="1"/>
          <p:nvPr/>
        </p:nvSpPr>
        <p:spPr>
          <a:xfrm>
            <a:off x="15212823" y="8922808"/>
            <a:ext cx="176300" cy="140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3"/>
              </a:lnSpc>
              <a:spcBef>
                <a:spcPts val="0"/>
              </a:spcBef>
              <a:spcAft>
                <a:spcPts val="0"/>
              </a:spcAft>
            </a:pPr>
            <a:r>
              <a:rPr sz="11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17</a:t>
            </a:r>
          </a:p>
        </p:txBody>
      </p:sp>
      <p:sp>
        <p:nvSpPr>
          <p:cNvPr id="115" name="object 115"/>
          <p:cNvSpPr txBox="1"/>
          <p:nvPr/>
        </p:nvSpPr>
        <p:spPr>
          <a:xfrm>
            <a:off x="15494324" y="8923255"/>
            <a:ext cx="175930" cy="1395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99"/>
              </a:lnSpc>
              <a:spcBef>
                <a:spcPts val="0"/>
              </a:spcBef>
              <a:spcAft>
                <a:spcPts val="0"/>
              </a:spcAft>
            </a:pPr>
            <a:r>
              <a:rPr sz="11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18</a:t>
            </a:r>
          </a:p>
        </p:txBody>
      </p:sp>
      <p:sp>
        <p:nvSpPr>
          <p:cNvPr id="116" name="object 116"/>
          <p:cNvSpPr txBox="1"/>
          <p:nvPr/>
        </p:nvSpPr>
        <p:spPr>
          <a:xfrm>
            <a:off x="15775825" y="8923255"/>
            <a:ext cx="175930" cy="1395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99"/>
              </a:lnSpc>
              <a:spcBef>
                <a:spcPts val="0"/>
              </a:spcBef>
              <a:spcAft>
                <a:spcPts val="0"/>
              </a:spcAft>
            </a:pPr>
            <a:r>
              <a:rPr sz="11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19</a:t>
            </a:r>
          </a:p>
        </p:txBody>
      </p:sp>
      <p:sp>
        <p:nvSpPr>
          <p:cNvPr id="117" name="object 117"/>
          <p:cNvSpPr txBox="1"/>
          <p:nvPr/>
        </p:nvSpPr>
        <p:spPr>
          <a:xfrm>
            <a:off x="16066438" y="8922808"/>
            <a:ext cx="176300" cy="140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03"/>
              </a:lnSpc>
              <a:spcBef>
                <a:spcPts val="0"/>
              </a:spcBef>
              <a:spcAft>
                <a:spcPts val="0"/>
              </a:spcAft>
            </a:pPr>
            <a:r>
              <a:rPr sz="11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21</a:t>
            </a:r>
          </a:p>
        </p:txBody>
      </p:sp>
      <p:sp>
        <p:nvSpPr>
          <p:cNvPr id="118" name="object 118"/>
          <p:cNvSpPr txBox="1"/>
          <p:nvPr/>
        </p:nvSpPr>
        <p:spPr>
          <a:xfrm>
            <a:off x="16347939" y="8916603"/>
            <a:ext cx="194836" cy="1479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65"/>
              </a:lnSpc>
              <a:spcBef>
                <a:spcPts val="0"/>
              </a:spcBef>
              <a:spcAft>
                <a:spcPts val="0"/>
              </a:spcAft>
            </a:pPr>
            <a:r>
              <a:rPr sz="12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22</a:t>
            </a:r>
          </a:p>
        </p:txBody>
      </p:sp>
      <p:sp>
        <p:nvSpPr>
          <p:cNvPr id="119" name="object 119"/>
          <p:cNvSpPr txBox="1"/>
          <p:nvPr/>
        </p:nvSpPr>
        <p:spPr>
          <a:xfrm>
            <a:off x="10622751" y="9056250"/>
            <a:ext cx="6001963" cy="173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68"/>
              </a:lnSpc>
              <a:spcBef>
                <a:spcPts val="0"/>
              </a:spcBef>
              <a:spcAft>
                <a:spcPts val="0"/>
              </a:spcAft>
            </a:pPr>
            <a:r>
              <a:rPr sz="1350" i="1" spc="18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6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30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9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7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42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8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6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42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8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7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1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9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6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42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8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6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30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9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7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42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8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7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42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74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6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30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9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6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30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8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6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42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9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7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30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8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7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42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8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54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1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9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7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42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8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6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42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74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7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30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8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6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42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8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66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30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9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7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spc="42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  <a:r>
              <a:rPr sz="1350" i="1" spc="19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1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23</a:t>
            </a:r>
            <a:r>
              <a:rPr sz="1450" i="1" spc="-78" dirty="0">
                <a:solidFill>
                  <a:srgbClr val="000000"/>
                </a:solidFill>
                <a:latin typeface="GPBUSF+ISOCPEUR Italic"/>
                <a:cs typeface="GPBUSF+ISOCPEUR Italic"/>
              </a:rPr>
              <a:t>4</a:t>
            </a:r>
            <a:r>
              <a:rPr sz="1400" i="1" dirty="0">
                <a:solidFill>
                  <a:srgbClr val="000000"/>
                </a:solidFill>
                <a:latin typeface="GPBUSF+ISOCPEUR Italic"/>
                <a:cs typeface="GPBUSF+ISOCPEUR Italic"/>
              </a:rPr>
              <a:t>5</a:t>
            </a:r>
          </a:p>
        </p:txBody>
      </p:sp>
      <p:sp>
        <p:nvSpPr>
          <p:cNvPr id="120" name="object 120"/>
          <p:cNvSpPr txBox="1"/>
          <p:nvPr/>
        </p:nvSpPr>
        <p:spPr>
          <a:xfrm>
            <a:off x="4786178" y="908792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1" name="object 121"/>
          <p:cNvSpPr txBox="1"/>
          <p:nvPr/>
        </p:nvSpPr>
        <p:spPr>
          <a:xfrm>
            <a:off x="5189189" y="908792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2" name="object 122"/>
          <p:cNvSpPr txBox="1"/>
          <p:nvPr/>
        </p:nvSpPr>
        <p:spPr>
          <a:xfrm>
            <a:off x="6209880" y="911222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3" name="object 123"/>
          <p:cNvSpPr txBox="1"/>
          <p:nvPr/>
        </p:nvSpPr>
        <p:spPr>
          <a:xfrm>
            <a:off x="5016036" y="928943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4" name="object 124"/>
          <p:cNvSpPr txBox="1"/>
          <p:nvPr/>
        </p:nvSpPr>
        <p:spPr>
          <a:xfrm>
            <a:off x="4894525" y="947169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5" name="object 125"/>
          <p:cNvSpPr txBox="1"/>
          <p:nvPr/>
        </p:nvSpPr>
        <p:spPr>
          <a:xfrm>
            <a:off x="6305064" y="947169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6" name="object 126"/>
          <p:cNvSpPr txBox="1"/>
          <p:nvPr/>
        </p:nvSpPr>
        <p:spPr>
          <a:xfrm>
            <a:off x="6310127" y="966003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7" name="object 127"/>
          <p:cNvSpPr txBox="1"/>
          <p:nvPr/>
        </p:nvSpPr>
        <p:spPr>
          <a:xfrm>
            <a:off x="9500800" y="965700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8" name="object 128"/>
          <p:cNvSpPr txBox="1"/>
          <p:nvPr/>
        </p:nvSpPr>
        <p:spPr>
          <a:xfrm>
            <a:off x="4822631" y="9794713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29" name="object 129"/>
          <p:cNvSpPr txBox="1"/>
          <p:nvPr/>
        </p:nvSpPr>
        <p:spPr>
          <a:xfrm>
            <a:off x="5008948" y="9794713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0" name="object 130"/>
          <p:cNvSpPr txBox="1"/>
          <p:nvPr/>
        </p:nvSpPr>
        <p:spPr>
          <a:xfrm>
            <a:off x="5505117" y="9781446"/>
            <a:ext cx="135083" cy="132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43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LEBIIS+ISOCPEUR"/>
                <a:cs typeface="LEBIIS+ISOCPEUR"/>
              </a:rPr>
              <a:t>²</a:t>
            </a:r>
          </a:p>
        </p:txBody>
      </p:sp>
      <p:sp>
        <p:nvSpPr>
          <p:cNvPr id="131" name="object 131"/>
          <p:cNvSpPr txBox="1"/>
          <p:nvPr/>
        </p:nvSpPr>
        <p:spPr>
          <a:xfrm>
            <a:off x="4936041" y="9875617"/>
            <a:ext cx="118171" cy="132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43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LEBIIS+ISOCPEUR"/>
                <a:cs typeface="LEBIIS+ISOCPEUR"/>
              </a:rPr>
              <a:t>і</a:t>
            </a:r>
          </a:p>
        </p:txBody>
      </p:sp>
      <p:sp>
        <p:nvSpPr>
          <p:cNvPr id="132" name="object 132"/>
          <p:cNvSpPr txBox="1"/>
          <p:nvPr/>
        </p:nvSpPr>
        <p:spPr>
          <a:xfrm>
            <a:off x="5127421" y="9875617"/>
            <a:ext cx="140721" cy="132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43"/>
              </a:lnSpc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srgbClr val="000000"/>
                </a:solidFill>
                <a:latin typeface="LEBIIS+ISOCPEUR"/>
                <a:cs typeface="LEBIIS+ISOCPEUR"/>
              </a:rPr>
              <a:t>є</a:t>
            </a:r>
          </a:p>
        </p:txBody>
      </p:sp>
      <p:sp>
        <p:nvSpPr>
          <p:cNvPr id="133" name="object 133"/>
          <p:cNvSpPr txBox="1"/>
          <p:nvPr/>
        </p:nvSpPr>
        <p:spPr>
          <a:xfrm>
            <a:off x="4915790" y="10028622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4" name="object 134"/>
          <p:cNvSpPr txBox="1"/>
          <p:nvPr/>
        </p:nvSpPr>
        <p:spPr>
          <a:xfrm>
            <a:off x="6311139" y="10028622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5" name="object 135"/>
          <p:cNvSpPr txBox="1"/>
          <p:nvPr/>
        </p:nvSpPr>
        <p:spPr>
          <a:xfrm>
            <a:off x="6316202" y="1021595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6" name="object 136"/>
          <p:cNvSpPr txBox="1"/>
          <p:nvPr/>
        </p:nvSpPr>
        <p:spPr>
          <a:xfrm>
            <a:off x="10899188" y="10233765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7" name="object 137"/>
          <p:cNvSpPr txBox="1"/>
          <p:nvPr/>
        </p:nvSpPr>
        <p:spPr>
          <a:xfrm>
            <a:off x="13058031" y="10233765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8" name="object 138"/>
          <p:cNvSpPr txBox="1"/>
          <p:nvPr/>
        </p:nvSpPr>
        <p:spPr>
          <a:xfrm>
            <a:off x="13994678" y="10233765"/>
            <a:ext cx="136252" cy="201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85"/>
              </a:lnSpc>
              <a:spcBef>
                <a:spcPts val="0"/>
              </a:spcBef>
              <a:spcAft>
                <a:spcPts val="0"/>
              </a:spcAft>
            </a:pPr>
            <a:r>
              <a:rPr sz="1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39" name="object 139"/>
          <p:cNvSpPr txBox="1"/>
          <p:nvPr/>
        </p:nvSpPr>
        <p:spPr>
          <a:xfrm>
            <a:off x="4560371" y="10414419"/>
            <a:ext cx="232846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950" spc="40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іє</a:t>
            </a:r>
          </a:p>
        </p:txBody>
      </p:sp>
      <p:sp>
        <p:nvSpPr>
          <p:cNvPr id="140" name="object 140"/>
          <p:cNvSpPr txBox="1"/>
          <p:nvPr/>
        </p:nvSpPr>
        <p:spPr>
          <a:xfrm>
            <a:off x="5030212" y="1041441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1" name="object 141"/>
          <p:cNvSpPr txBox="1"/>
          <p:nvPr/>
        </p:nvSpPr>
        <p:spPr>
          <a:xfrm>
            <a:off x="5564860" y="1041441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2" name="object 142"/>
          <p:cNvSpPr txBox="1"/>
          <p:nvPr/>
        </p:nvSpPr>
        <p:spPr>
          <a:xfrm>
            <a:off x="12489967" y="1050757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3" name="object 143"/>
          <p:cNvSpPr txBox="1"/>
          <p:nvPr/>
        </p:nvSpPr>
        <p:spPr>
          <a:xfrm>
            <a:off x="4597836" y="10598710"/>
            <a:ext cx="232846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950" spc="40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іє</a:t>
            </a:r>
          </a:p>
        </p:txBody>
      </p:sp>
      <p:sp>
        <p:nvSpPr>
          <p:cNvPr id="144" name="object 144"/>
          <p:cNvSpPr txBox="1"/>
          <p:nvPr/>
        </p:nvSpPr>
        <p:spPr>
          <a:xfrm>
            <a:off x="5010973" y="1059871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5" name="object 145"/>
          <p:cNvSpPr txBox="1"/>
          <p:nvPr/>
        </p:nvSpPr>
        <p:spPr>
          <a:xfrm>
            <a:off x="5310700" y="1059871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6" name="object 146"/>
          <p:cNvSpPr txBox="1"/>
          <p:nvPr/>
        </p:nvSpPr>
        <p:spPr>
          <a:xfrm>
            <a:off x="5519293" y="1059871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7" name="object 147"/>
          <p:cNvSpPr txBox="1"/>
          <p:nvPr/>
        </p:nvSpPr>
        <p:spPr>
          <a:xfrm>
            <a:off x="6152163" y="10609849"/>
            <a:ext cx="127484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-</a:t>
            </a:r>
          </a:p>
        </p:txBody>
      </p:sp>
      <p:sp>
        <p:nvSpPr>
          <p:cNvPr id="148" name="object 148"/>
          <p:cNvSpPr txBox="1"/>
          <p:nvPr/>
        </p:nvSpPr>
        <p:spPr>
          <a:xfrm>
            <a:off x="4924903" y="1078502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49" name="object 149"/>
          <p:cNvSpPr txBox="1"/>
          <p:nvPr/>
        </p:nvSpPr>
        <p:spPr>
          <a:xfrm>
            <a:off x="5383606" y="1078502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0" name="object 150"/>
          <p:cNvSpPr txBox="1"/>
          <p:nvPr/>
        </p:nvSpPr>
        <p:spPr>
          <a:xfrm>
            <a:off x="9661803" y="1103311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1" name="object 151"/>
          <p:cNvSpPr txBox="1"/>
          <p:nvPr/>
        </p:nvSpPr>
        <p:spPr>
          <a:xfrm>
            <a:off x="10120506" y="11033111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2" name="object 152"/>
          <p:cNvSpPr txBox="1"/>
          <p:nvPr/>
        </p:nvSpPr>
        <p:spPr>
          <a:xfrm>
            <a:off x="9913938" y="11168799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3" name="object 153"/>
          <p:cNvSpPr txBox="1"/>
          <p:nvPr/>
        </p:nvSpPr>
        <p:spPr>
          <a:xfrm>
            <a:off x="9830904" y="11714585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4" name="object 154"/>
          <p:cNvSpPr txBox="1"/>
          <p:nvPr/>
        </p:nvSpPr>
        <p:spPr>
          <a:xfrm>
            <a:off x="10006082" y="1183508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5" name="object 155"/>
          <p:cNvSpPr txBox="1"/>
          <p:nvPr/>
        </p:nvSpPr>
        <p:spPr>
          <a:xfrm>
            <a:off x="17655194" y="12543649"/>
            <a:ext cx="247727" cy="166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8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  <a:r>
              <a:rPr sz="1500" spc="6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6" name="object 156"/>
          <p:cNvSpPr txBox="1"/>
          <p:nvPr/>
        </p:nvSpPr>
        <p:spPr>
          <a:xfrm>
            <a:off x="18072380" y="12543649"/>
            <a:ext cx="129253" cy="1660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8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57" name="object 157"/>
          <p:cNvSpPr txBox="1"/>
          <p:nvPr/>
        </p:nvSpPr>
        <p:spPr>
          <a:xfrm>
            <a:off x="17059790" y="12784390"/>
            <a:ext cx="129011" cy="13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58" name="object 158"/>
          <p:cNvSpPr txBox="1"/>
          <p:nvPr/>
        </p:nvSpPr>
        <p:spPr>
          <a:xfrm>
            <a:off x="17628866" y="12784390"/>
            <a:ext cx="129011" cy="13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59" name="object 159"/>
          <p:cNvSpPr txBox="1"/>
          <p:nvPr/>
        </p:nvSpPr>
        <p:spPr>
          <a:xfrm>
            <a:off x="17927580" y="12784390"/>
            <a:ext cx="129011" cy="13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0" name="object 160"/>
          <p:cNvSpPr txBox="1"/>
          <p:nvPr/>
        </p:nvSpPr>
        <p:spPr>
          <a:xfrm>
            <a:off x="15520651" y="12924024"/>
            <a:ext cx="117165" cy="105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29"/>
              </a:lnSpc>
              <a:spcBef>
                <a:spcPts val="0"/>
              </a:spcBef>
              <a:spcAft>
                <a:spcPts val="0"/>
              </a:spcAft>
            </a:pPr>
            <a:r>
              <a:rPr sz="8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1" name="object 161"/>
          <p:cNvSpPr txBox="1"/>
          <p:nvPr/>
        </p:nvSpPr>
        <p:spPr>
          <a:xfrm>
            <a:off x="15879108" y="12912479"/>
            <a:ext cx="185742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№</a:t>
            </a:r>
          </a:p>
        </p:txBody>
      </p:sp>
      <p:sp>
        <p:nvSpPr>
          <p:cNvPr id="162" name="object 162"/>
          <p:cNvSpPr txBox="1"/>
          <p:nvPr/>
        </p:nvSpPr>
        <p:spPr>
          <a:xfrm>
            <a:off x="16270980" y="1291551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3" name="object 163"/>
          <p:cNvSpPr txBox="1"/>
          <p:nvPr/>
        </p:nvSpPr>
        <p:spPr>
          <a:xfrm>
            <a:off x="18494630" y="12898813"/>
            <a:ext cx="213055" cy="13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7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  <a:r>
              <a:rPr sz="1200" spc="36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0000"/>
                </a:solidFill>
                <a:latin typeface="Times New Roman"/>
                <a:cs typeface="Times New Roman"/>
              </a:rPr>
              <a:t>і</a:t>
            </a:r>
          </a:p>
        </p:txBody>
      </p:sp>
      <p:sp>
        <p:nvSpPr>
          <p:cNvPr id="164" name="object 164"/>
          <p:cNvSpPr txBox="1"/>
          <p:nvPr/>
        </p:nvSpPr>
        <p:spPr>
          <a:xfrm>
            <a:off x="18522982" y="13029940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5" name="object 165"/>
          <p:cNvSpPr txBox="1"/>
          <p:nvPr/>
        </p:nvSpPr>
        <p:spPr>
          <a:xfrm>
            <a:off x="19270274" y="13023866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6" name="object 166"/>
          <p:cNvSpPr txBox="1"/>
          <p:nvPr/>
        </p:nvSpPr>
        <p:spPr>
          <a:xfrm>
            <a:off x="15415341" y="13364094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7" name="object 167"/>
          <p:cNvSpPr txBox="1"/>
          <p:nvPr/>
        </p:nvSpPr>
        <p:spPr>
          <a:xfrm>
            <a:off x="17500266" y="13376701"/>
            <a:ext cx="116656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8" name="object 168"/>
          <p:cNvSpPr txBox="1"/>
          <p:nvPr/>
        </p:nvSpPr>
        <p:spPr>
          <a:xfrm>
            <a:off x="17912390" y="13376701"/>
            <a:ext cx="116656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69" name="object 169"/>
          <p:cNvSpPr txBox="1"/>
          <p:nvPr/>
        </p:nvSpPr>
        <p:spPr>
          <a:xfrm>
            <a:off x="17008146" y="13459733"/>
            <a:ext cx="116656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0" name="object 170"/>
          <p:cNvSpPr txBox="1"/>
          <p:nvPr/>
        </p:nvSpPr>
        <p:spPr>
          <a:xfrm>
            <a:off x="17519506" y="13459733"/>
            <a:ext cx="116656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1" name="object 171"/>
          <p:cNvSpPr txBox="1"/>
          <p:nvPr/>
        </p:nvSpPr>
        <p:spPr>
          <a:xfrm>
            <a:off x="18955358" y="13474467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2" name="object 172"/>
          <p:cNvSpPr txBox="1"/>
          <p:nvPr/>
        </p:nvSpPr>
        <p:spPr>
          <a:xfrm>
            <a:off x="17267370" y="13542766"/>
            <a:ext cx="120513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ї</a:t>
            </a:r>
          </a:p>
        </p:txBody>
      </p:sp>
      <p:sp>
        <p:nvSpPr>
          <p:cNvPr id="173" name="object 173"/>
          <p:cNvSpPr txBox="1"/>
          <p:nvPr/>
        </p:nvSpPr>
        <p:spPr>
          <a:xfrm>
            <a:off x="17856698" y="13542766"/>
            <a:ext cx="116656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4" name="object 174"/>
          <p:cNvSpPr txBox="1"/>
          <p:nvPr/>
        </p:nvSpPr>
        <p:spPr>
          <a:xfrm>
            <a:off x="17971120" y="13542766"/>
            <a:ext cx="116656" cy="102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9"/>
              </a:lnSpc>
              <a:spcBef>
                <a:spcPts val="0"/>
              </a:spcBef>
              <a:spcAft>
                <a:spcPts val="0"/>
              </a:spcAft>
            </a:pPr>
            <a:r>
              <a:rPr sz="80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5" name="object 175"/>
          <p:cNvSpPr txBox="1"/>
          <p:nvPr/>
        </p:nvSpPr>
        <p:spPr>
          <a:xfrm>
            <a:off x="19030292" y="13568638"/>
            <a:ext cx="118755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і</a:t>
            </a:r>
          </a:p>
        </p:txBody>
      </p:sp>
      <p:sp>
        <p:nvSpPr>
          <p:cNvPr id="176" name="object 176"/>
          <p:cNvSpPr txBox="1"/>
          <p:nvPr/>
        </p:nvSpPr>
        <p:spPr>
          <a:xfrm>
            <a:off x="15958090" y="13594967"/>
            <a:ext cx="185243" cy="1132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2"/>
              </a:lnSpc>
              <a:spcBef>
                <a:spcPts val="0"/>
              </a:spcBef>
              <a:spcAft>
                <a:spcPts val="0"/>
              </a:spcAft>
            </a:pPr>
            <a:r>
              <a:rPr sz="950" dirty="0">
                <a:solidFill>
                  <a:srgbClr val="000000"/>
                </a:solidFill>
                <a:latin typeface="Arial"/>
                <a:cs typeface="Arial"/>
              </a:rPr>
              <a:t>еє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2060</Words>
  <Application>Microsoft Office PowerPoint</Application>
  <PresentationFormat>Произвольный</PresentationFormat>
  <Paragraphs>1892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LEBIIS+ISOCPEUR</vt:lpstr>
      <vt:lpstr>GPBUSF+ISOCPEUR Italic</vt:lpstr>
      <vt:lpstr>Times New Roman</vt:lpstr>
      <vt:lpstr>FWUPOP+Symbol</vt:lpstr>
      <vt:lpstr>KISJLW+ISOCPEUR</vt:lpstr>
      <vt:lpstr>Tahoma</vt:lpstr>
      <vt:lpstr>Calibri</vt:lpstr>
      <vt:lpstr>Theme Office</vt:lpstr>
      <vt:lpstr>Міністерство освіти і науки України КИЇВСЬКИЙ НАЦІОНАЛЬНИЙ УНІВЕРСИТЕТ БУДІВНИЦТВА І АРХІТЕКТУРИ Кафедра будівельних технологій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LEGION</cp:lastModifiedBy>
  <cp:revision>3</cp:revision>
  <dcterms:modified xsi:type="dcterms:W3CDTF">2024-06-17T11:14:35Z</dcterms:modified>
</cp:coreProperties>
</file>