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  <p:sldMasterId id="2147483683" r:id="rId3"/>
    <p:sldMasterId id="2147483695" r:id="rId4"/>
  </p:sldMasterIdLst>
  <p:sldIdLst>
    <p:sldId id="259" r:id="rId5"/>
    <p:sldId id="262" r:id="rId6"/>
    <p:sldId id="271" r:id="rId7"/>
    <p:sldId id="274" r:id="rId8"/>
    <p:sldId id="277" r:id="rId9"/>
    <p:sldId id="280" r:id="rId10"/>
    <p:sldId id="283" r:id="rId11"/>
    <p:sldId id="286" r:id="rId12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/>
    <p:restoredTop sz="0"/>
  </p:normalViewPr>
  <p:slideViewPr>
    <p:cSldViewPr>
      <p:cViewPr varScale="1">
        <p:scale>
          <a:sx n="86" d="100"/>
          <a:sy n="86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C45F65B-22CA-4BC2-91C6-80C83E2A2D79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1C08798-4999-413A-8ACD-D0F4853F3FD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8F1FD4-496E-43BC-B7D1-97088106B887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5E7821-63A8-E6D2-B067-33941CB30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162E5A-F4F6-A652-CB8B-8478CE98C8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95EC46-6E57-E294-6FA4-E7C468BB9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1442FA-EC82-5579-EF0A-6EDFA1FD5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74A398-F3D5-39E4-17C3-9BE2EAAD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8153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B1909F-3A85-EE92-5C08-236CC3228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C6A558-A3D9-E107-1F1E-0ECCCBC0F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C7E5E4-412C-7419-A409-FE8998B1B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EE8FF1-7BB1-F0DB-7736-23E5EDCAC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5A000F-2E8B-0425-3D69-2DF1251E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91450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BC037-4561-47AE-5A70-6F57FC8F3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743E0E-E3E2-A7F6-8706-757236BF8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749C1F-4769-A25D-B717-E0EAE6572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FBAB71-5E7C-27DE-8A4F-0D34E8058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EC74E0-90BA-1961-39C3-124429FFA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71947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A57AA5-4FAC-C0FE-1431-9900A5792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DD6AB9-58AC-B6EC-C55C-BD017AD739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CD1C4E-923D-1A9D-6471-19F7B17FC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F1CA59-7B46-15D7-77AF-1AE57074A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CCECAC-1F00-A779-7F70-9B569CC9F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801AFF-625B-11D3-F9B3-6DC507A4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40057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FC2D9-4C97-AEED-7044-BBD9D28DC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56230A-08FB-DA46-5634-EC6AA8491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B5B8AF-8E17-AC3C-2C2B-6A3879A86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00F1728-F792-6BCE-BDB3-64C6AB2D8A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2F719C-C1DB-32BE-AF0A-3463BDA1C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2702E00-EC92-3727-B7FE-12D883678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E865BEE-1AAD-B6BC-C1AB-1A68560B1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B26457E-3821-9DE6-8CC5-2C62B26D6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94169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8210B-13F3-A53D-F6C9-9F666EFF8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228245-00A0-9671-864E-D28B8528D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923A7AC-F0AC-1F04-9702-1F02796B5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A32CDAB-3A22-4243-9FDE-69A1EB23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82901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1952C22-E4B1-D202-2796-134D84B2A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BF6AB70-2C02-9C37-6DE3-70C5BA735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C152EB-1E43-45A9-7E5C-0847894D1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9629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C0E7AE-0780-A4C4-C6F3-350749328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DDB505-803C-4E6C-C783-7A57A63A1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5DCBDC-409F-A316-CCE3-C4B0BED6D4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ED4377-D86C-188C-9859-F93566D42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2B79C3-860E-7FCD-8905-3B8CED2BF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3948A04-3690-8813-BE55-52A513C1D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94860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F28FD07-FE7D-47AD-90C6-492B3FFE8969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546D44-4F3E-8B25-693F-13D2DB085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55B15B-3FEC-4663-981E-6FFABDFA48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0BF3255-F7D0-59DE-4795-26D8E74BB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056EF0-46C3-CB13-EA32-6F8B01D82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066B54-B2E9-6FB2-8FBD-32C93DBB9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D6D9DD-B3D4-584F-4340-9DCD8D965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99505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6F04A-49DE-DF4E-651E-9C80449F6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16839F-10D1-EA04-EACB-1708925FF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389F81-FCD1-5589-DE26-EC96D2DD5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19E2B8-6E83-AC9E-ECC1-88FDDDAA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B4CA2E-2864-A34B-8A8C-DB44957DD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40500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07A48B5-1823-0A8E-0329-383E428E6C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6299906-BBB3-F689-705B-E1B727256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72A840-25CD-0ABC-0331-81E0AF926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D75C6F-79EC-2C51-F995-C4109A147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4B2A8C-1A6C-1CE3-3258-2DC7542B9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1193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253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012"/>
            </a:lvl1pPr>
            <a:lvl2pPr marL="192881" indent="0" algn="ctr">
              <a:buNone/>
              <a:defRPr sz="844"/>
            </a:lvl2pPr>
            <a:lvl3pPr marL="385762" indent="0" algn="ctr">
              <a:buNone/>
              <a:defRPr sz="759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4193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77208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253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1012">
                <a:solidFill>
                  <a:schemeClr val="tx1"/>
                </a:solidFill>
              </a:defRPr>
            </a:lvl1pPr>
            <a:lvl2pPr marL="19288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62" indent="0">
              <a:buNone/>
              <a:defRPr sz="759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33743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81427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012" b="1"/>
            </a:lvl1pPr>
            <a:lvl2pPr marL="192881" indent="0">
              <a:buNone/>
              <a:defRPr sz="844" b="1"/>
            </a:lvl2pPr>
            <a:lvl3pPr marL="385762" indent="0">
              <a:buNone/>
              <a:defRPr sz="759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012" b="1"/>
            </a:lvl1pPr>
            <a:lvl2pPr marL="192881" indent="0">
              <a:buNone/>
              <a:defRPr sz="844" b="1"/>
            </a:lvl2pPr>
            <a:lvl3pPr marL="385762" indent="0">
              <a:buNone/>
              <a:defRPr sz="759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474661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03863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550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8650F5A-DE13-433A-93F9-3BA49D7301EA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8" cy="16002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7" y="987427"/>
            <a:ext cx="6172201" cy="4873625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2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8" cy="3811588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2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68382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8" cy="16002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7" y="987427"/>
            <a:ext cx="6172201" cy="4873625"/>
          </a:xfrm>
        </p:spPr>
        <p:txBody>
          <a:bodyPr anchor="t"/>
          <a:lstStyle>
            <a:lvl1pPr marL="0" indent="0">
              <a:buNone/>
              <a:defRPr sz="1350"/>
            </a:lvl1pPr>
            <a:lvl2pPr marL="192881" indent="0">
              <a:buNone/>
              <a:defRPr sz="1181"/>
            </a:lvl2pPr>
            <a:lvl3pPr marL="385762" indent="0">
              <a:buNone/>
              <a:defRPr sz="1012"/>
            </a:lvl3pPr>
            <a:lvl4pPr marL="578644" indent="0">
              <a:buNone/>
              <a:defRPr sz="844"/>
            </a:lvl4pPr>
            <a:lvl5pPr marL="771525" indent="0">
              <a:buNone/>
              <a:defRPr sz="844"/>
            </a:lvl5pPr>
            <a:lvl6pPr marL="964406" indent="0">
              <a:buNone/>
              <a:defRPr sz="844"/>
            </a:lvl6pPr>
            <a:lvl7pPr marL="1157288" indent="0">
              <a:buNone/>
              <a:defRPr sz="844"/>
            </a:lvl7pPr>
            <a:lvl8pPr marL="1350169" indent="0">
              <a:buNone/>
              <a:defRPr sz="844"/>
            </a:lvl8pPr>
            <a:lvl9pPr marL="1543050" indent="0">
              <a:buNone/>
              <a:defRPr sz="844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8" cy="3811588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2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788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9196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899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1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59911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5E7821-63A8-E6D2-B067-33941CB30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162E5A-F4F6-A652-CB8B-8478CE98C8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95EC46-6E57-E294-6FA4-E7C468BB9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1442FA-EC82-5579-EF0A-6EDFA1FD5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74A398-F3D5-39E4-17C3-9BE2EAAD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81533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B1909F-3A85-EE92-5C08-236CC3228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C6A558-A3D9-E107-1F1E-0ECCCBC0F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C7E5E4-412C-7419-A409-FE8998B1B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EE8FF1-7BB1-F0DB-7736-23E5EDCAC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5A000F-2E8B-0425-3D69-2DF1251E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914502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BC037-4561-47AE-5A70-6F57FC8F3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743E0E-E3E2-A7F6-8706-757236BF8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749C1F-4769-A25D-B717-E0EAE6572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FBAB71-5E7C-27DE-8A4F-0D34E8058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EC74E0-90BA-1961-39C3-124429FFA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71947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A57AA5-4FAC-C0FE-1431-9900A5792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DD6AB9-58AC-B6EC-C55C-BD017AD739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CD1C4E-923D-1A9D-6471-19F7B17FC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F1CA59-7B46-15D7-77AF-1AE57074A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CCECAC-1F00-A779-7F70-9B569CC9F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801AFF-625B-11D3-F9B3-6DC507A4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40057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FC2D9-4C97-AEED-7044-BBD9D28DC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56230A-08FB-DA46-5634-EC6AA8491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B5B8AF-8E17-AC3C-2C2B-6A3879A86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00F1728-F792-6BCE-BDB3-64C6AB2D8A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2F719C-C1DB-32BE-AF0A-3463BDA1C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2702E00-EC92-3727-B7FE-12D883678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E865BEE-1AAD-B6BC-C1AB-1A68560B1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B26457E-3821-9DE6-8CC5-2C62B26D6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94169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8210B-13F3-A53D-F6C9-9F666EFF8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228245-00A0-9671-864E-D28B8528D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923A7AC-F0AC-1F04-9702-1F02796B5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A32CDAB-3A22-4243-9FDE-69A1EB23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8290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DD298E0-6A20-4724-A330-259AD6F487EF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1952C22-E4B1-D202-2796-134D84B2A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BF6AB70-2C02-9C37-6DE3-70C5BA735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C152EB-1E43-45A9-7E5C-0847894D1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96298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C0E7AE-0780-A4C4-C6F3-350749328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DDB505-803C-4E6C-C783-7A57A63A1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5DCBDC-409F-A316-CCE3-C4B0BED6D4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ED4377-D86C-188C-9859-F93566D42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2B79C3-860E-7FCD-8905-3B8CED2BF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3948A04-3690-8813-BE55-52A513C1D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948604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546D44-4F3E-8B25-693F-13D2DB085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55B15B-3FEC-4663-981E-6FFABDFA48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0BF3255-F7D0-59DE-4795-26D8E74BB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056EF0-46C3-CB13-EA32-6F8B01D82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066B54-B2E9-6FB2-8FBD-32C93DBB9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D6D9DD-B3D4-584F-4340-9DCD8D965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99505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6F04A-49DE-DF4E-651E-9C80449F6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16839F-10D1-EA04-EACB-1708925FF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389F81-FCD1-5589-DE26-EC96D2DD5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19E2B8-6E83-AC9E-ECC1-88FDDDAA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B4CA2E-2864-A34B-8A8C-DB44957DD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40500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07A48B5-1823-0A8E-0329-383E428E6C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6299906-BBB3-F689-705B-E1B727256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72A840-25CD-0ABC-0331-81E0AF926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D75C6F-79EC-2C51-F995-C4109A147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4B2A8C-1A6C-1CE3-3258-2DC7542B9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1193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5D7DA45A-814B-4865-AAD0-F58E3898FBA2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1E12E22A-A0D0-4316-B8AB-D7A79877091D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9562556-7109-442B-9A60-04424FFC7BBF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4FEECFD-1F7B-488F-8494-0FF692C09214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F7CFE6D-BCE2-42F4-9158-1517DBEF222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0B6FA7-AEC4-FEB3-26DC-A67E5AC35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DAA410-BD61-3C34-364F-AD4B0470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463D2A-84DD-E6EC-7592-A4B4EF80F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ADADD3-0A38-36DB-CA84-F07E047F9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89B193-D46D-4C62-0A73-E283253C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0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257175" rtl="0" eaLnBrk="1" latinLnBrk="0" hangingPunct="1">
              <a:defRPr sz="50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5717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257175" rtl="0" eaLnBrk="1" latinLnBrk="0" hangingPunct="1">
              <a:defRPr sz="50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5717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257175" rtl="0" eaLnBrk="1" latinLnBrk="0" hangingPunct="1">
              <a:defRPr sz="50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5717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algn="l" defTabSz="257175" rtl="0" eaLnBrk="1" latinLnBrk="0" hangingPunct="1">
              <a:defRPr sz="10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44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txStyles>
    <p:titleStyle>
      <a:lvl1pPr algn="l" defTabSz="385762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2" rtl="0" eaLnBrk="1" latinLnBrk="0" hangingPunct="1">
        <a:lnSpc>
          <a:spcPct val="90000"/>
        </a:lnSpc>
        <a:spcBef>
          <a:spcPts val="422"/>
        </a:spcBef>
        <a:buFont typeface="Arial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2" rtl="0" eaLnBrk="1" latinLnBrk="0" hangingPunct="1">
        <a:lnSpc>
          <a:spcPct val="90000"/>
        </a:lnSpc>
        <a:spcBef>
          <a:spcPts val="211"/>
        </a:spcBef>
        <a:buFont typeface="Arial" pitchFamily="34" charset="0"/>
        <a:buChar char="•"/>
        <a:defRPr sz="1012" kern="1200">
          <a:solidFill>
            <a:schemeClr val="tx1"/>
          </a:solidFill>
          <a:latin typeface="+mn-lt"/>
          <a:ea typeface="+mn-ea"/>
          <a:cs typeface="+mn-cs"/>
        </a:defRPr>
      </a:lvl2pPr>
      <a:lvl3pPr marL="482203" indent="-96441" algn="l" defTabSz="385762" rtl="0" eaLnBrk="1" latinLnBrk="0" hangingPunct="1">
        <a:lnSpc>
          <a:spcPct val="90000"/>
        </a:lnSpc>
        <a:spcBef>
          <a:spcPts val="211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4" indent="-96441" algn="l" defTabSz="385762" rtl="0" eaLnBrk="1" latinLnBrk="0" hangingPunct="1">
        <a:lnSpc>
          <a:spcPct val="90000"/>
        </a:lnSpc>
        <a:spcBef>
          <a:spcPts val="211"/>
        </a:spcBef>
        <a:buFont typeface="Arial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2" rtl="0" eaLnBrk="1" latinLnBrk="0" hangingPunct="1">
        <a:lnSpc>
          <a:spcPct val="90000"/>
        </a:lnSpc>
        <a:spcBef>
          <a:spcPts val="211"/>
        </a:spcBef>
        <a:buFont typeface="Arial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2" rtl="0" eaLnBrk="1" latinLnBrk="0" hangingPunct="1">
        <a:lnSpc>
          <a:spcPct val="90000"/>
        </a:lnSpc>
        <a:spcBef>
          <a:spcPts val="211"/>
        </a:spcBef>
        <a:buFont typeface="Arial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8" indent="-96441" algn="l" defTabSz="385762" rtl="0" eaLnBrk="1" latinLnBrk="0" hangingPunct="1">
        <a:lnSpc>
          <a:spcPct val="90000"/>
        </a:lnSpc>
        <a:spcBef>
          <a:spcPts val="211"/>
        </a:spcBef>
        <a:buFont typeface="Arial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7pPr>
      <a:lvl8pPr marL="1446609" indent="-96441" algn="l" defTabSz="385762" rtl="0" eaLnBrk="1" latinLnBrk="0" hangingPunct="1">
        <a:lnSpc>
          <a:spcPct val="90000"/>
        </a:lnSpc>
        <a:spcBef>
          <a:spcPts val="211"/>
        </a:spcBef>
        <a:buFont typeface="Arial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2" rtl="0" eaLnBrk="1" latinLnBrk="0" hangingPunct="1">
        <a:lnSpc>
          <a:spcPct val="90000"/>
        </a:lnSpc>
        <a:spcBef>
          <a:spcPts val="211"/>
        </a:spcBef>
        <a:buFont typeface="Arial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762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2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2pPr>
      <a:lvl3pPr marL="385762" algn="l" defTabSz="385762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2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2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2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2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2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2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0B6FA7-AEC4-FEB3-26DC-A67E5AC35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DAA410-BD61-3C34-364F-AD4B0470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463D2A-84DD-E6EC-7592-A4B4EF80F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701F90-4554-43ED-A4B5-23E41FBC996A}" type="datetimeFigureOut">
              <a:rPr lang="ru-RU" smtClean="0"/>
              <a:t>07.12.2024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ADADD3-0A38-36DB-CA84-F07E047F9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89B193-D46D-4C62-0A73-E283253C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0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9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46677-3C32-7B5D-5C3C-EFEF52F86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6204" y="550509"/>
            <a:ext cx="9144000" cy="1167979"/>
          </a:xfrm>
        </p:spPr>
        <p:txBody>
          <a:bodyPr>
            <a:normAutofit fontScale="90000"/>
          </a:bodyPr>
          <a:lstStyle/>
          <a:p>
            <a:r>
              <a:rPr lang="uk-UA" sz="5400"/>
              <a:t>Кваліфікаційна робота магістра</a:t>
            </a:r>
            <a:endParaRPr lang="ru-RU" sz="540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FF60F80-3755-2F2E-C0DF-CEBECCF3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234" y="1810140"/>
            <a:ext cx="11625943" cy="4497354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/>
              <a:t>На тему:</a:t>
            </a:r>
            <a:r>
              <a:rPr lang="uk-UA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Визначення несучої здатності паль в лесових грунтах з використання різних методів 9-ти поверхої житлової будівлі</a:t>
            </a:r>
            <a:br>
              <a:rPr lang="ru-RU">
                <a:latin typeface="+mj-lt"/>
              </a:rPr>
            </a:br>
            <a:endParaRPr lang="ru-RU">
              <a:latin typeface="+mj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>
              <a:effectLst/>
            </a:endParaRPr>
          </a:p>
          <a:p>
            <a:pPr algn="just"/>
            <a:r>
              <a:rPr lang="ru-RU"/>
              <a:t>                                                                                                                        Виконав:Петраков О.С.</a:t>
            </a:r>
          </a:p>
          <a:p>
            <a:pPr algn="r"/>
            <a:r>
              <a:rPr lang="ru-RU" err="1"/>
              <a:t>Керівник:Бондарева Л.О.  </a:t>
            </a:r>
          </a:p>
          <a:p>
            <a:endParaRPr lang="ru-RU"/>
          </a:p>
          <a:p>
            <a:endParaRPr lang="ru-RU"/>
          </a:p>
          <a:p>
            <a:r>
              <a:rPr lang="ru-RU" err="1"/>
              <a:t>Київ 2024р.</a:t>
            </a:r>
          </a:p>
        </p:txBody>
      </p:sp>
    </p:spTree>
    <p:extLst>
      <p:ext uri="{BB962C8B-B14F-4D97-AF65-F5344CB8AC3E}">
        <p14:creationId xmlns:p14="http://schemas.microsoft.com/office/powerpoint/2010/main" val="138596201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BCD4E174-9D70-5D8D-94D0-1622592DD9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152549"/>
              </p:ext>
            </p:extLst>
          </p:nvPr>
        </p:nvGraphicFramePr>
        <p:xfrm>
          <a:off x="21688" y="-13564"/>
          <a:ext cx="3986080" cy="685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688" y="-13564"/>
                        <a:ext cx="3986080" cy="685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F3E52DDA-D6B4-B0F7-AD66-B149D1C23A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160749"/>
              </p:ext>
            </p:extLst>
          </p:nvPr>
        </p:nvGraphicFramePr>
        <p:xfrm>
          <a:off x="4009624" y="1233"/>
          <a:ext cx="4172752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4" imgW="0" imgH="360" progId="FoxitReader.Document">
                  <p:embed/>
                </p:oleObj>
              </mc:Choice>
              <mc:Fallback>
                <p:oleObj name="PDF" r:id="rId4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9B335EFA-87C4-980B-F2F8-0B978A67DE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09624" y="1233"/>
                        <a:ext cx="4172752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3F2906F-6785-FE14-219C-F20334D7D6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94085"/>
              </p:ext>
            </p:extLst>
          </p:nvPr>
        </p:nvGraphicFramePr>
        <p:xfrm>
          <a:off x="8184232" y="0"/>
          <a:ext cx="402059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6" imgW="0" imgH="360" progId="FoxitReader.Document">
                  <p:embed/>
                </p:oleObj>
              </mc:Choice>
              <mc:Fallback>
                <p:oleObj name="PDF" r:id="rId6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D7081DED-035E-3DF0-342D-8F70CCEE34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184232" y="0"/>
                        <a:ext cx="4020595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830293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85310514-BBFD-B7C2-9590-C695E2F54E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776916"/>
              </p:ext>
            </p:extLst>
          </p:nvPr>
        </p:nvGraphicFramePr>
        <p:xfrm>
          <a:off x="0" y="-130629"/>
          <a:ext cx="12192000" cy="6988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-130629"/>
                        <a:ext cx="12192000" cy="6988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66179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36517841-FD5F-9B05-D3EC-8FF157E9FD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013798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582819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F2D4DF53-FE3D-8EDF-0B36-25DF7373E7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1228637"/>
              </p:ext>
            </p:extLst>
          </p:nvPr>
        </p:nvGraphicFramePr>
        <p:xfrm>
          <a:off x="0" y="1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9145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2F0D4B11-AB3A-1F2F-510F-38DD7A7A9D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10095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772158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7988106B-B1BC-5D8F-7B3B-EA82849D4D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392578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759665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469841B6-5531-BC6D-7F1A-9A5C7975D1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341945"/>
              </p:ext>
            </p:extLst>
          </p:nvPr>
        </p:nvGraphicFramePr>
        <p:xfrm>
          <a:off x="0" y="1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812261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29"/>
  <p:tag name="AS_OS" val="Unix 5.4.0.196"/>
  <p:tag name="AS_RELEASE_DATE" val="2024.02.14"/>
  <p:tag name="AS_TITLE" val="Aspose.Slides for .NET6"/>
  <p:tag name="AS_VERSION" val="24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40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Тема Office</vt:lpstr>
      <vt:lpstr>Тема Office</vt:lpstr>
      <vt:lpstr>Тема Office</vt:lpstr>
      <vt:lpstr>PDF</vt:lpstr>
      <vt:lpstr>Кваліфікаційна робота магістра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Анастасія Середюк</cp:lastModifiedBy>
  <cp:revision>2</cp:revision>
  <cp:lastPrinted>2024-12-07T12:00:44Z</cp:lastPrinted>
  <dcterms:created xsi:type="dcterms:W3CDTF">2024-12-07T12:00:44Z</dcterms:created>
  <dcterms:modified xsi:type="dcterms:W3CDTF">2024-12-07T12:09:26Z</dcterms:modified>
</cp:coreProperties>
</file>