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5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20104100" cy="14204950"/>
  <p:notesSz cx="20104100" cy="142049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1419" y="6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238" y="13257953"/>
            <a:ext cx="20098865" cy="9469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28" y="13120245"/>
            <a:ext cx="20098865" cy="132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9369" y="1572014"/>
            <a:ext cx="16585883" cy="7386574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16570" spc="-104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13937" y="9228911"/>
            <a:ext cx="16585883" cy="2367492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4971" cap="all" spc="414" baseline="0">
                <a:solidFill>
                  <a:schemeClr val="tx2"/>
                </a:solidFill>
                <a:latin typeface="+mj-lt"/>
              </a:defRPr>
            </a:lvl1pPr>
            <a:lvl2pPr marL="946998" indent="0" algn="ctr">
              <a:buNone/>
              <a:defRPr sz="4971"/>
            </a:lvl2pPr>
            <a:lvl3pPr marL="1893997" indent="0" algn="ctr">
              <a:buNone/>
              <a:defRPr sz="4971"/>
            </a:lvl3pPr>
            <a:lvl4pPr marL="2840995" indent="0" algn="ctr">
              <a:buNone/>
              <a:defRPr sz="4143"/>
            </a:lvl4pPr>
            <a:lvl5pPr marL="3787993" indent="0" algn="ctr">
              <a:buNone/>
              <a:defRPr sz="4143"/>
            </a:lvl5pPr>
            <a:lvl6pPr marL="4734992" indent="0" algn="ctr">
              <a:buNone/>
              <a:defRPr sz="4143"/>
            </a:lvl6pPr>
            <a:lvl7pPr marL="5681990" indent="0" algn="ctr">
              <a:buNone/>
              <a:defRPr sz="4143"/>
            </a:lvl7pPr>
            <a:lvl8pPr marL="6628989" indent="0" algn="ctr">
              <a:buNone/>
              <a:defRPr sz="4143"/>
            </a:lvl8pPr>
            <a:lvl9pPr marL="7575987" indent="0" algn="ctr">
              <a:buNone/>
              <a:defRPr sz="4143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‹#›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>
            <a:off x="1991379" y="8996468"/>
            <a:ext cx="16284321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5840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405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238" y="13257953"/>
            <a:ext cx="20098865" cy="9469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28" y="13120245"/>
            <a:ext cx="20098865" cy="132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386997" y="854000"/>
            <a:ext cx="4334947" cy="1193045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82158" y="854000"/>
            <a:ext cx="12753538" cy="11930455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3671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2620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8426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238" y="13257953"/>
            <a:ext cx="20098865" cy="9469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28" y="13120245"/>
            <a:ext cx="20098865" cy="132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9369" y="1572014"/>
            <a:ext cx="16585883" cy="7386574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1657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9369" y="9223747"/>
            <a:ext cx="16585883" cy="2367492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4971" cap="all" spc="414" baseline="0">
                <a:solidFill>
                  <a:schemeClr val="tx2"/>
                </a:solidFill>
                <a:latin typeface="+mj-lt"/>
              </a:defRPr>
            </a:lvl1pPr>
            <a:lvl2pPr marL="946998" indent="0">
              <a:buNone/>
              <a:defRPr sz="3728">
                <a:solidFill>
                  <a:schemeClr val="tx1">
                    <a:tint val="75000"/>
                  </a:schemeClr>
                </a:solidFill>
              </a:defRPr>
            </a:lvl2pPr>
            <a:lvl3pPr marL="1893997" indent="0">
              <a:buNone/>
              <a:defRPr sz="3314">
                <a:solidFill>
                  <a:schemeClr val="tx1">
                    <a:tint val="75000"/>
                  </a:schemeClr>
                </a:solidFill>
              </a:defRPr>
            </a:lvl3pPr>
            <a:lvl4pPr marL="284099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4pPr>
            <a:lvl5pPr marL="3787993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5pPr>
            <a:lvl6pPr marL="4734992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6pPr>
            <a:lvl7pPr marL="56819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7pPr>
            <a:lvl8pPr marL="6628989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8pPr>
            <a:lvl9pPr marL="7575987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‹#›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>
            <a:off x="1991379" y="8996468"/>
            <a:ext cx="16284321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485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9369" y="593643"/>
            <a:ext cx="16585883" cy="30049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09369" y="3823062"/>
            <a:ext cx="8142161" cy="83335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53091" y="3823064"/>
            <a:ext cx="8142161" cy="83335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089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809369" y="593643"/>
            <a:ext cx="16585883" cy="30049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9369" y="3823721"/>
            <a:ext cx="8142161" cy="1525058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4143" b="0" cap="all" baseline="0">
                <a:solidFill>
                  <a:schemeClr val="tx2"/>
                </a:solidFill>
              </a:defRPr>
            </a:lvl1pPr>
            <a:lvl2pPr marL="946998" indent="0">
              <a:buNone/>
              <a:defRPr sz="4143" b="1"/>
            </a:lvl2pPr>
            <a:lvl3pPr marL="1893997" indent="0">
              <a:buNone/>
              <a:defRPr sz="3728" b="1"/>
            </a:lvl3pPr>
            <a:lvl4pPr marL="2840995" indent="0">
              <a:buNone/>
              <a:defRPr sz="3314" b="1"/>
            </a:lvl4pPr>
            <a:lvl5pPr marL="3787993" indent="0">
              <a:buNone/>
              <a:defRPr sz="3314" b="1"/>
            </a:lvl5pPr>
            <a:lvl6pPr marL="4734992" indent="0">
              <a:buNone/>
              <a:defRPr sz="3314" b="1"/>
            </a:lvl6pPr>
            <a:lvl7pPr marL="5681990" indent="0">
              <a:buNone/>
              <a:defRPr sz="3314" b="1"/>
            </a:lvl7pPr>
            <a:lvl8pPr marL="6628989" indent="0">
              <a:buNone/>
              <a:defRPr sz="3314" b="1"/>
            </a:lvl8pPr>
            <a:lvl9pPr marL="7575987" indent="0">
              <a:buNone/>
              <a:defRPr sz="331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09369" y="5348779"/>
            <a:ext cx="8142161" cy="699725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253091" y="3823721"/>
            <a:ext cx="8142161" cy="1525058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4143" b="0" cap="all" baseline="0">
                <a:solidFill>
                  <a:schemeClr val="tx2"/>
                </a:solidFill>
              </a:defRPr>
            </a:lvl1pPr>
            <a:lvl2pPr marL="946998" indent="0">
              <a:buNone/>
              <a:defRPr sz="4143" b="1"/>
            </a:lvl2pPr>
            <a:lvl3pPr marL="1893997" indent="0">
              <a:buNone/>
              <a:defRPr sz="3728" b="1"/>
            </a:lvl3pPr>
            <a:lvl4pPr marL="2840995" indent="0">
              <a:buNone/>
              <a:defRPr sz="3314" b="1"/>
            </a:lvl4pPr>
            <a:lvl5pPr marL="3787993" indent="0">
              <a:buNone/>
              <a:defRPr sz="3314" b="1"/>
            </a:lvl5pPr>
            <a:lvl6pPr marL="4734992" indent="0">
              <a:buNone/>
              <a:defRPr sz="3314" b="1"/>
            </a:lvl6pPr>
            <a:lvl7pPr marL="5681990" indent="0">
              <a:buNone/>
              <a:defRPr sz="3314" b="1"/>
            </a:lvl7pPr>
            <a:lvl8pPr marL="6628989" indent="0">
              <a:buNone/>
              <a:defRPr sz="3314" b="1"/>
            </a:lvl8pPr>
            <a:lvl9pPr marL="7575987" indent="0">
              <a:buNone/>
              <a:defRPr sz="331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253091" y="5348779"/>
            <a:ext cx="8142161" cy="699725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6636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4972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238" y="13257953"/>
            <a:ext cx="20098865" cy="9469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28" y="13120245"/>
            <a:ext cx="20098865" cy="132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3238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" y="0"/>
            <a:ext cx="6679585" cy="142049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661908" y="0"/>
            <a:ext cx="105547" cy="142049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904" y="1231094"/>
            <a:ext cx="5277326" cy="4734983"/>
          </a:xfrm>
        </p:spPr>
        <p:txBody>
          <a:bodyPr anchor="b">
            <a:normAutofit/>
          </a:bodyPr>
          <a:lstStyle>
            <a:lvl1pPr>
              <a:defRPr sz="7457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5990" y="1515195"/>
            <a:ext cx="10705433" cy="108904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904" y="6060779"/>
            <a:ext cx="5277326" cy="6999167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3107">
                <a:solidFill>
                  <a:srgbClr val="FFFFFF"/>
                </a:solidFill>
              </a:defRPr>
            </a:lvl1pPr>
            <a:lvl2pPr marL="946998" indent="0">
              <a:buNone/>
              <a:defRPr sz="2486"/>
            </a:lvl2pPr>
            <a:lvl3pPr marL="1893997" indent="0">
              <a:buNone/>
              <a:defRPr sz="2071"/>
            </a:lvl3pPr>
            <a:lvl4pPr marL="2840995" indent="0">
              <a:buNone/>
              <a:defRPr sz="1864"/>
            </a:lvl4pPr>
            <a:lvl5pPr marL="3787993" indent="0">
              <a:buNone/>
              <a:defRPr sz="1864"/>
            </a:lvl5pPr>
            <a:lvl6pPr marL="4734992" indent="0">
              <a:buNone/>
              <a:defRPr sz="1864"/>
            </a:lvl6pPr>
            <a:lvl7pPr marL="5681990" indent="0">
              <a:buNone/>
              <a:defRPr sz="1864"/>
            </a:lvl7pPr>
            <a:lvl8pPr marL="6628989" indent="0">
              <a:buNone/>
              <a:defRPr sz="1864"/>
            </a:lvl8pPr>
            <a:lvl9pPr marL="7575987" indent="0">
              <a:buNone/>
              <a:defRPr sz="1864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7611" y="13380132"/>
            <a:ext cx="4317815" cy="756282"/>
          </a:xfrm>
        </p:spPr>
        <p:txBody>
          <a:bodyPr/>
          <a:lstStyle>
            <a:lvl1pPr algn="l">
              <a:defRPr/>
            </a:lvl1pPr>
          </a:lstStyle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915989" y="13380132"/>
            <a:ext cx="7664688" cy="756282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7356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10259131"/>
            <a:ext cx="20098865" cy="39458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8" y="10180578"/>
            <a:ext cx="20098865" cy="132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9369" y="10511663"/>
            <a:ext cx="16676980" cy="1704594"/>
          </a:xfrm>
        </p:spPr>
        <p:txBody>
          <a:bodyPr tIns="0" bIns="0" anchor="b">
            <a:noAutofit/>
          </a:bodyPr>
          <a:lstStyle>
            <a:lvl1pPr>
              <a:defRPr sz="7457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" y="0"/>
            <a:ext cx="20104076" cy="10180579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6628"/>
            </a:lvl1pPr>
            <a:lvl2pPr marL="946998" indent="0">
              <a:buNone/>
              <a:defRPr sz="5800"/>
            </a:lvl2pPr>
            <a:lvl3pPr marL="1893997" indent="0">
              <a:buNone/>
              <a:defRPr sz="4971"/>
            </a:lvl3pPr>
            <a:lvl4pPr marL="2840995" indent="0">
              <a:buNone/>
              <a:defRPr sz="4143"/>
            </a:lvl4pPr>
            <a:lvl5pPr marL="3787993" indent="0">
              <a:buNone/>
              <a:defRPr sz="4143"/>
            </a:lvl5pPr>
            <a:lvl6pPr marL="4734992" indent="0">
              <a:buNone/>
              <a:defRPr sz="4143"/>
            </a:lvl6pPr>
            <a:lvl7pPr marL="5681990" indent="0">
              <a:buNone/>
              <a:defRPr sz="4143"/>
            </a:lvl7pPr>
            <a:lvl8pPr marL="6628989" indent="0">
              <a:buNone/>
              <a:defRPr sz="4143"/>
            </a:lvl8pPr>
            <a:lvl9pPr marL="7575987" indent="0">
              <a:buNone/>
              <a:defRPr sz="4143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9369" y="12235197"/>
            <a:ext cx="16686403" cy="1231096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1243"/>
              </a:spcAft>
              <a:buNone/>
              <a:defRPr sz="3107">
                <a:solidFill>
                  <a:srgbClr val="FFFFFF"/>
                </a:solidFill>
              </a:defRPr>
            </a:lvl1pPr>
            <a:lvl2pPr marL="946998" indent="0">
              <a:buNone/>
              <a:defRPr sz="2486"/>
            </a:lvl2pPr>
            <a:lvl3pPr marL="1893997" indent="0">
              <a:buNone/>
              <a:defRPr sz="2071"/>
            </a:lvl3pPr>
            <a:lvl4pPr marL="2840995" indent="0">
              <a:buNone/>
              <a:defRPr sz="1864"/>
            </a:lvl4pPr>
            <a:lvl5pPr marL="3787993" indent="0">
              <a:buNone/>
              <a:defRPr sz="1864"/>
            </a:lvl5pPr>
            <a:lvl6pPr marL="4734992" indent="0">
              <a:buNone/>
              <a:defRPr sz="1864"/>
            </a:lvl6pPr>
            <a:lvl7pPr marL="5681990" indent="0">
              <a:buNone/>
              <a:defRPr sz="1864"/>
            </a:lvl7pPr>
            <a:lvl8pPr marL="6628989" indent="0">
              <a:buNone/>
              <a:defRPr sz="1864"/>
            </a:lvl8pPr>
            <a:lvl9pPr marL="7575987" indent="0">
              <a:buNone/>
              <a:defRPr sz="1864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90604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13257953"/>
            <a:ext cx="20104102" cy="9469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13120244"/>
            <a:ext cx="20104102" cy="1367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09369" y="593643"/>
            <a:ext cx="16585883" cy="30049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9368" y="3823062"/>
            <a:ext cx="16585885" cy="833357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09372" y="13380132"/>
            <a:ext cx="4076671" cy="7562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64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78367" y="13380132"/>
            <a:ext cx="7952603" cy="7562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64" cap="all" baseline="0"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325445" y="13380132"/>
            <a:ext cx="2163475" cy="7562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75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uk-UA" smtClean="0"/>
              <a:t>‹#›</a:t>
            </a:fld>
            <a:endParaRPr lang="uk-UA"/>
          </a:p>
        </p:txBody>
      </p:sp>
      <p:cxnSp>
        <p:nvCxnSpPr>
          <p:cNvPr id="10" name="Straight Connector 9"/>
          <p:cNvCxnSpPr/>
          <p:nvPr/>
        </p:nvCxnSpPr>
        <p:spPr>
          <a:xfrm>
            <a:off x="1968084" y="3599592"/>
            <a:ext cx="16435102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716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txStyles>
    <p:titleStyle>
      <a:lvl1pPr algn="l" defTabSz="1893997" rtl="0" eaLnBrk="1" latinLnBrk="0" hangingPunct="1">
        <a:lnSpc>
          <a:spcPct val="85000"/>
        </a:lnSpc>
        <a:spcBef>
          <a:spcPct val="0"/>
        </a:spcBef>
        <a:buNone/>
        <a:defRPr sz="9942" kern="1200" spc="-104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89400" indent="-189400" algn="l" defTabSz="1893997" rtl="0" eaLnBrk="1" latinLnBrk="0" hangingPunct="1">
        <a:lnSpc>
          <a:spcPct val="90000"/>
        </a:lnSpc>
        <a:spcBef>
          <a:spcPts val="2486"/>
        </a:spcBef>
        <a:spcAft>
          <a:spcPts val="414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414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95479" indent="-378799" algn="l" defTabSz="1893997" rtl="0" eaLnBrk="1" latinLnBrk="0" hangingPunct="1">
        <a:lnSpc>
          <a:spcPct val="90000"/>
        </a:lnSpc>
        <a:spcBef>
          <a:spcPts val="414"/>
        </a:spcBef>
        <a:spcAft>
          <a:spcPts val="829"/>
        </a:spcAft>
        <a:buClr>
          <a:schemeClr val="accent1"/>
        </a:buClr>
        <a:buFont typeface="Calibri" pitchFamily="34" charset="0"/>
        <a:buChar char="◦"/>
        <a:defRPr sz="372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74278" indent="-378799" algn="l" defTabSz="1893997" rtl="0" eaLnBrk="1" latinLnBrk="0" hangingPunct="1">
        <a:lnSpc>
          <a:spcPct val="90000"/>
        </a:lnSpc>
        <a:spcBef>
          <a:spcPts val="414"/>
        </a:spcBef>
        <a:spcAft>
          <a:spcPts val="829"/>
        </a:spcAft>
        <a:buClr>
          <a:schemeClr val="accent1"/>
        </a:buClr>
        <a:buFont typeface="Calibri" pitchFamily="34" charset="0"/>
        <a:buChar char="◦"/>
        <a:defRPr sz="2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53077" indent="-378799" algn="l" defTabSz="1893997" rtl="0" eaLnBrk="1" latinLnBrk="0" hangingPunct="1">
        <a:lnSpc>
          <a:spcPct val="90000"/>
        </a:lnSpc>
        <a:spcBef>
          <a:spcPts val="414"/>
        </a:spcBef>
        <a:spcAft>
          <a:spcPts val="829"/>
        </a:spcAft>
        <a:buClr>
          <a:schemeClr val="accent1"/>
        </a:buClr>
        <a:buFont typeface="Calibri" pitchFamily="34" charset="0"/>
        <a:buChar char="◦"/>
        <a:defRPr sz="2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931877" indent="-378799" algn="l" defTabSz="1893997" rtl="0" eaLnBrk="1" latinLnBrk="0" hangingPunct="1">
        <a:lnSpc>
          <a:spcPct val="90000"/>
        </a:lnSpc>
        <a:spcBef>
          <a:spcPts val="414"/>
        </a:spcBef>
        <a:spcAft>
          <a:spcPts val="829"/>
        </a:spcAft>
        <a:buClr>
          <a:schemeClr val="accent1"/>
        </a:buClr>
        <a:buFont typeface="Calibri" pitchFamily="34" charset="0"/>
        <a:buChar char="◦"/>
        <a:defRPr sz="2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278430" indent="-473499" algn="l" defTabSz="1893997" rtl="0" eaLnBrk="1" latinLnBrk="0" hangingPunct="1">
        <a:lnSpc>
          <a:spcPct val="90000"/>
        </a:lnSpc>
        <a:spcBef>
          <a:spcPts val="414"/>
        </a:spcBef>
        <a:spcAft>
          <a:spcPts val="829"/>
        </a:spcAft>
        <a:buClr>
          <a:schemeClr val="accent1"/>
        </a:buClr>
        <a:buFont typeface="Calibri" pitchFamily="34" charset="0"/>
        <a:buChar char="◦"/>
        <a:defRPr sz="2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692690" indent="-473499" algn="l" defTabSz="1893997" rtl="0" eaLnBrk="1" latinLnBrk="0" hangingPunct="1">
        <a:lnSpc>
          <a:spcPct val="90000"/>
        </a:lnSpc>
        <a:spcBef>
          <a:spcPts val="414"/>
        </a:spcBef>
        <a:spcAft>
          <a:spcPts val="829"/>
        </a:spcAft>
        <a:buClr>
          <a:schemeClr val="accent1"/>
        </a:buClr>
        <a:buFont typeface="Calibri" pitchFamily="34" charset="0"/>
        <a:buChar char="◦"/>
        <a:defRPr sz="2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106950" indent="-473499" algn="l" defTabSz="1893997" rtl="0" eaLnBrk="1" latinLnBrk="0" hangingPunct="1">
        <a:lnSpc>
          <a:spcPct val="90000"/>
        </a:lnSpc>
        <a:spcBef>
          <a:spcPts val="414"/>
        </a:spcBef>
        <a:spcAft>
          <a:spcPts val="829"/>
        </a:spcAft>
        <a:buClr>
          <a:schemeClr val="accent1"/>
        </a:buClr>
        <a:buFont typeface="Calibri" pitchFamily="34" charset="0"/>
        <a:buChar char="◦"/>
        <a:defRPr sz="2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521210" indent="-473499" algn="l" defTabSz="1893997" rtl="0" eaLnBrk="1" latinLnBrk="0" hangingPunct="1">
        <a:lnSpc>
          <a:spcPct val="90000"/>
        </a:lnSpc>
        <a:spcBef>
          <a:spcPts val="414"/>
        </a:spcBef>
        <a:spcAft>
          <a:spcPts val="829"/>
        </a:spcAft>
        <a:buClr>
          <a:schemeClr val="accent1"/>
        </a:buClr>
        <a:buFont typeface="Calibri" pitchFamily="34" charset="0"/>
        <a:buChar char="◦"/>
        <a:defRPr sz="2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93997" rtl="0" eaLnBrk="1" latinLnBrk="0" hangingPunct="1">
        <a:defRPr sz="3728" kern="1200">
          <a:solidFill>
            <a:schemeClr val="tx1"/>
          </a:solidFill>
          <a:latin typeface="+mn-lt"/>
          <a:ea typeface="+mn-ea"/>
          <a:cs typeface="+mn-cs"/>
        </a:defRPr>
      </a:lvl1pPr>
      <a:lvl2pPr marL="946998" algn="l" defTabSz="1893997" rtl="0" eaLnBrk="1" latinLnBrk="0" hangingPunct="1">
        <a:defRPr sz="3728" kern="1200">
          <a:solidFill>
            <a:schemeClr val="tx1"/>
          </a:solidFill>
          <a:latin typeface="+mn-lt"/>
          <a:ea typeface="+mn-ea"/>
          <a:cs typeface="+mn-cs"/>
        </a:defRPr>
      </a:lvl2pPr>
      <a:lvl3pPr marL="1893997" algn="l" defTabSz="1893997" rtl="0" eaLnBrk="1" latinLnBrk="0" hangingPunct="1">
        <a:defRPr sz="3728" kern="1200">
          <a:solidFill>
            <a:schemeClr val="tx1"/>
          </a:solidFill>
          <a:latin typeface="+mn-lt"/>
          <a:ea typeface="+mn-ea"/>
          <a:cs typeface="+mn-cs"/>
        </a:defRPr>
      </a:lvl3pPr>
      <a:lvl4pPr marL="2840995" algn="l" defTabSz="1893997" rtl="0" eaLnBrk="1" latinLnBrk="0" hangingPunct="1">
        <a:defRPr sz="3728" kern="1200">
          <a:solidFill>
            <a:schemeClr val="tx1"/>
          </a:solidFill>
          <a:latin typeface="+mn-lt"/>
          <a:ea typeface="+mn-ea"/>
          <a:cs typeface="+mn-cs"/>
        </a:defRPr>
      </a:lvl4pPr>
      <a:lvl5pPr marL="3787993" algn="l" defTabSz="1893997" rtl="0" eaLnBrk="1" latinLnBrk="0" hangingPunct="1">
        <a:defRPr sz="3728" kern="1200">
          <a:solidFill>
            <a:schemeClr val="tx1"/>
          </a:solidFill>
          <a:latin typeface="+mn-lt"/>
          <a:ea typeface="+mn-ea"/>
          <a:cs typeface="+mn-cs"/>
        </a:defRPr>
      </a:lvl5pPr>
      <a:lvl6pPr marL="4734992" algn="l" defTabSz="1893997" rtl="0" eaLnBrk="1" latinLnBrk="0" hangingPunct="1">
        <a:defRPr sz="3728" kern="1200">
          <a:solidFill>
            <a:schemeClr val="tx1"/>
          </a:solidFill>
          <a:latin typeface="+mn-lt"/>
          <a:ea typeface="+mn-ea"/>
          <a:cs typeface="+mn-cs"/>
        </a:defRPr>
      </a:lvl6pPr>
      <a:lvl7pPr marL="5681990" algn="l" defTabSz="1893997" rtl="0" eaLnBrk="1" latinLnBrk="0" hangingPunct="1">
        <a:defRPr sz="3728" kern="1200">
          <a:solidFill>
            <a:schemeClr val="tx1"/>
          </a:solidFill>
          <a:latin typeface="+mn-lt"/>
          <a:ea typeface="+mn-ea"/>
          <a:cs typeface="+mn-cs"/>
        </a:defRPr>
      </a:lvl7pPr>
      <a:lvl8pPr marL="6628989" algn="l" defTabSz="1893997" rtl="0" eaLnBrk="1" latinLnBrk="0" hangingPunct="1">
        <a:defRPr sz="3728" kern="1200">
          <a:solidFill>
            <a:schemeClr val="tx1"/>
          </a:solidFill>
          <a:latin typeface="+mn-lt"/>
          <a:ea typeface="+mn-ea"/>
          <a:cs typeface="+mn-cs"/>
        </a:defRPr>
      </a:lvl8pPr>
      <a:lvl9pPr marL="7575987" algn="l" defTabSz="1893997" rtl="0" eaLnBrk="1" latinLnBrk="0" hangingPunct="1">
        <a:defRPr sz="37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jpg"/><Relationship Id="rId3" Type="http://schemas.openxmlformats.org/officeDocument/2006/relationships/image" Target="../media/image161.jpg"/><Relationship Id="rId7" Type="http://schemas.openxmlformats.org/officeDocument/2006/relationships/image" Target="../media/image165.jpg"/><Relationship Id="rId2" Type="http://schemas.openxmlformats.org/officeDocument/2006/relationships/image" Target="../media/image160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4.jpg"/><Relationship Id="rId5" Type="http://schemas.openxmlformats.org/officeDocument/2006/relationships/image" Target="../media/image163.jpg"/><Relationship Id="rId4" Type="http://schemas.openxmlformats.org/officeDocument/2006/relationships/image" Target="../media/image162.jpg"/><Relationship Id="rId9" Type="http://schemas.openxmlformats.org/officeDocument/2006/relationships/image" Target="../media/image167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4.jpg"/><Relationship Id="rId3" Type="http://schemas.openxmlformats.org/officeDocument/2006/relationships/image" Target="../media/image169.jpg"/><Relationship Id="rId7" Type="http://schemas.openxmlformats.org/officeDocument/2006/relationships/image" Target="../media/image173.jpg"/><Relationship Id="rId2" Type="http://schemas.openxmlformats.org/officeDocument/2006/relationships/image" Target="../media/image168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2.jpg"/><Relationship Id="rId5" Type="http://schemas.openxmlformats.org/officeDocument/2006/relationships/image" Target="../media/image171.jpg"/><Relationship Id="rId4" Type="http://schemas.openxmlformats.org/officeDocument/2006/relationships/image" Target="../media/image170.jpg"/><Relationship Id="rId9" Type="http://schemas.openxmlformats.org/officeDocument/2006/relationships/image" Target="../media/image17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26" Type="http://schemas.openxmlformats.org/officeDocument/2006/relationships/image" Target="../media/image45.png"/><Relationship Id="rId39" Type="http://schemas.openxmlformats.org/officeDocument/2006/relationships/image" Target="../media/image58.png"/><Relationship Id="rId21" Type="http://schemas.openxmlformats.org/officeDocument/2006/relationships/image" Target="../media/image40.png"/><Relationship Id="rId34" Type="http://schemas.openxmlformats.org/officeDocument/2006/relationships/image" Target="../media/image53.png"/><Relationship Id="rId42" Type="http://schemas.openxmlformats.org/officeDocument/2006/relationships/image" Target="../media/image61.png"/><Relationship Id="rId47" Type="http://schemas.openxmlformats.org/officeDocument/2006/relationships/image" Target="../media/image66.png"/><Relationship Id="rId50" Type="http://schemas.openxmlformats.org/officeDocument/2006/relationships/image" Target="../media/image69.png"/><Relationship Id="rId55" Type="http://schemas.openxmlformats.org/officeDocument/2006/relationships/image" Target="../media/image74.png"/><Relationship Id="rId7" Type="http://schemas.openxmlformats.org/officeDocument/2006/relationships/image" Target="../media/image26.png"/><Relationship Id="rId2" Type="http://schemas.openxmlformats.org/officeDocument/2006/relationships/image" Target="../media/image23.png"/><Relationship Id="rId16" Type="http://schemas.openxmlformats.org/officeDocument/2006/relationships/image" Target="../media/image35.png"/><Relationship Id="rId29" Type="http://schemas.openxmlformats.org/officeDocument/2006/relationships/image" Target="../media/image48.png"/><Relationship Id="rId11" Type="http://schemas.openxmlformats.org/officeDocument/2006/relationships/image" Target="../media/image30.png"/><Relationship Id="rId24" Type="http://schemas.openxmlformats.org/officeDocument/2006/relationships/image" Target="../media/image43.png"/><Relationship Id="rId32" Type="http://schemas.openxmlformats.org/officeDocument/2006/relationships/image" Target="../media/image51.png"/><Relationship Id="rId37" Type="http://schemas.openxmlformats.org/officeDocument/2006/relationships/image" Target="../media/image56.png"/><Relationship Id="rId40" Type="http://schemas.openxmlformats.org/officeDocument/2006/relationships/image" Target="../media/image59.png"/><Relationship Id="rId45" Type="http://schemas.openxmlformats.org/officeDocument/2006/relationships/image" Target="../media/image64.png"/><Relationship Id="rId53" Type="http://schemas.openxmlformats.org/officeDocument/2006/relationships/image" Target="../media/image72.png"/><Relationship Id="rId58" Type="http://schemas.openxmlformats.org/officeDocument/2006/relationships/image" Target="../media/image77.png"/><Relationship Id="rId5" Type="http://schemas.openxmlformats.org/officeDocument/2006/relationships/image" Target="../media/image3.png"/><Relationship Id="rId19" Type="http://schemas.openxmlformats.org/officeDocument/2006/relationships/image" Target="../media/image38.png"/><Relationship Id="rId4" Type="http://schemas.openxmlformats.org/officeDocument/2006/relationships/image" Target="../media/image4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Relationship Id="rId22" Type="http://schemas.openxmlformats.org/officeDocument/2006/relationships/image" Target="../media/image41.png"/><Relationship Id="rId27" Type="http://schemas.openxmlformats.org/officeDocument/2006/relationships/image" Target="../media/image46.png"/><Relationship Id="rId30" Type="http://schemas.openxmlformats.org/officeDocument/2006/relationships/image" Target="../media/image49.png"/><Relationship Id="rId35" Type="http://schemas.openxmlformats.org/officeDocument/2006/relationships/image" Target="../media/image54.png"/><Relationship Id="rId43" Type="http://schemas.openxmlformats.org/officeDocument/2006/relationships/image" Target="../media/image62.png"/><Relationship Id="rId48" Type="http://schemas.openxmlformats.org/officeDocument/2006/relationships/image" Target="../media/image67.png"/><Relationship Id="rId56" Type="http://schemas.openxmlformats.org/officeDocument/2006/relationships/image" Target="../media/image75.png"/><Relationship Id="rId8" Type="http://schemas.openxmlformats.org/officeDocument/2006/relationships/image" Target="../media/image27.png"/><Relationship Id="rId51" Type="http://schemas.openxmlformats.org/officeDocument/2006/relationships/image" Target="../media/image70.png"/><Relationship Id="rId3" Type="http://schemas.openxmlformats.org/officeDocument/2006/relationships/image" Target="../media/image24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5" Type="http://schemas.openxmlformats.org/officeDocument/2006/relationships/image" Target="../media/image44.png"/><Relationship Id="rId33" Type="http://schemas.openxmlformats.org/officeDocument/2006/relationships/image" Target="../media/image52.png"/><Relationship Id="rId38" Type="http://schemas.openxmlformats.org/officeDocument/2006/relationships/image" Target="../media/image57.png"/><Relationship Id="rId46" Type="http://schemas.openxmlformats.org/officeDocument/2006/relationships/image" Target="../media/image65.png"/><Relationship Id="rId59" Type="http://schemas.openxmlformats.org/officeDocument/2006/relationships/image" Target="../media/image78.png"/><Relationship Id="rId20" Type="http://schemas.openxmlformats.org/officeDocument/2006/relationships/image" Target="../media/image39.png"/><Relationship Id="rId41" Type="http://schemas.openxmlformats.org/officeDocument/2006/relationships/image" Target="../media/image60.png"/><Relationship Id="rId54" Type="http://schemas.openxmlformats.org/officeDocument/2006/relationships/image" Target="../media/image7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15" Type="http://schemas.openxmlformats.org/officeDocument/2006/relationships/image" Target="../media/image34.png"/><Relationship Id="rId23" Type="http://schemas.openxmlformats.org/officeDocument/2006/relationships/image" Target="../media/image42.png"/><Relationship Id="rId28" Type="http://schemas.openxmlformats.org/officeDocument/2006/relationships/image" Target="../media/image47.png"/><Relationship Id="rId36" Type="http://schemas.openxmlformats.org/officeDocument/2006/relationships/image" Target="../media/image55.png"/><Relationship Id="rId49" Type="http://schemas.openxmlformats.org/officeDocument/2006/relationships/image" Target="../media/image68.png"/><Relationship Id="rId57" Type="http://schemas.openxmlformats.org/officeDocument/2006/relationships/image" Target="../media/image76.png"/><Relationship Id="rId10" Type="http://schemas.openxmlformats.org/officeDocument/2006/relationships/image" Target="../media/image29.png"/><Relationship Id="rId31" Type="http://schemas.openxmlformats.org/officeDocument/2006/relationships/image" Target="../media/image50.png"/><Relationship Id="rId44" Type="http://schemas.openxmlformats.org/officeDocument/2006/relationships/image" Target="../media/image63.png"/><Relationship Id="rId52" Type="http://schemas.openxmlformats.org/officeDocument/2006/relationships/image" Target="../media/image71.png"/><Relationship Id="rId60" Type="http://schemas.openxmlformats.org/officeDocument/2006/relationships/image" Target="../media/image79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9.png"/><Relationship Id="rId18" Type="http://schemas.openxmlformats.org/officeDocument/2006/relationships/image" Target="../media/image94.png"/><Relationship Id="rId26" Type="http://schemas.openxmlformats.org/officeDocument/2006/relationships/image" Target="../media/image98.png"/><Relationship Id="rId39" Type="http://schemas.openxmlformats.org/officeDocument/2006/relationships/image" Target="../media/image106.png"/><Relationship Id="rId21" Type="http://schemas.openxmlformats.org/officeDocument/2006/relationships/image" Target="../media/image96.png"/><Relationship Id="rId34" Type="http://schemas.openxmlformats.org/officeDocument/2006/relationships/image" Target="../media/image60.png"/><Relationship Id="rId42" Type="http://schemas.openxmlformats.org/officeDocument/2006/relationships/image" Target="../media/image108.png"/><Relationship Id="rId47" Type="http://schemas.openxmlformats.org/officeDocument/2006/relationships/image" Target="../media/image59.png"/><Relationship Id="rId50" Type="http://schemas.openxmlformats.org/officeDocument/2006/relationships/image" Target="../media/image111.png"/><Relationship Id="rId55" Type="http://schemas.openxmlformats.org/officeDocument/2006/relationships/image" Target="../media/image116.png"/><Relationship Id="rId7" Type="http://schemas.openxmlformats.org/officeDocument/2006/relationships/image" Target="../media/image83.png"/><Relationship Id="rId2" Type="http://schemas.openxmlformats.org/officeDocument/2006/relationships/image" Target="../media/image4.png"/><Relationship Id="rId16" Type="http://schemas.openxmlformats.org/officeDocument/2006/relationships/image" Target="../media/image92.png"/><Relationship Id="rId29" Type="http://schemas.openxmlformats.org/officeDocument/2006/relationships/image" Target="../media/image100.png"/><Relationship Id="rId11" Type="http://schemas.openxmlformats.org/officeDocument/2006/relationships/image" Target="../media/image87.png"/><Relationship Id="rId24" Type="http://schemas.openxmlformats.org/officeDocument/2006/relationships/image" Target="../media/image97.png"/><Relationship Id="rId32" Type="http://schemas.openxmlformats.org/officeDocument/2006/relationships/image" Target="../media/image102.png"/><Relationship Id="rId37" Type="http://schemas.openxmlformats.org/officeDocument/2006/relationships/image" Target="../media/image105.png"/><Relationship Id="rId40" Type="http://schemas.openxmlformats.org/officeDocument/2006/relationships/image" Target="../media/image58.png"/><Relationship Id="rId45" Type="http://schemas.openxmlformats.org/officeDocument/2006/relationships/image" Target="../media/image66.png"/><Relationship Id="rId53" Type="http://schemas.openxmlformats.org/officeDocument/2006/relationships/image" Target="../media/image114.png"/><Relationship Id="rId58" Type="http://schemas.openxmlformats.org/officeDocument/2006/relationships/image" Target="../media/image119.png"/><Relationship Id="rId5" Type="http://schemas.openxmlformats.org/officeDocument/2006/relationships/image" Target="../media/image81.png"/><Relationship Id="rId19" Type="http://schemas.openxmlformats.org/officeDocument/2006/relationships/image" Target="../media/image32.png"/><Relationship Id="rId4" Type="http://schemas.openxmlformats.org/officeDocument/2006/relationships/image" Target="../media/image80.png"/><Relationship Id="rId9" Type="http://schemas.openxmlformats.org/officeDocument/2006/relationships/image" Target="../media/image85.png"/><Relationship Id="rId14" Type="http://schemas.openxmlformats.org/officeDocument/2006/relationships/image" Target="../media/image90.png"/><Relationship Id="rId22" Type="http://schemas.openxmlformats.org/officeDocument/2006/relationships/image" Target="../media/image38.png"/><Relationship Id="rId27" Type="http://schemas.openxmlformats.org/officeDocument/2006/relationships/image" Target="../media/image35.png"/><Relationship Id="rId30" Type="http://schemas.openxmlformats.org/officeDocument/2006/relationships/image" Target="../media/image101.png"/><Relationship Id="rId35" Type="http://schemas.openxmlformats.org/officeDocument/2006/relationships/image" Target="../media/image103.png"/><Relationship Id="rId43" Type="http://schemas.openxmlformats.org/officeDocument/2006/relationships/image" Target="../media/image109.png"/><Relationship Id="rId48" Type="http://schemas.openxmlformats.org/officeDocument/2006/relationships/image" Target="../media/image110.png"/><Relationship Id="rId56" Type="http://schemas.openxmlformats.org/officeDocument/2006/relationships/image" Target="../media/image117.png"/><Relationship Id="rId8" Type="http://schemas.openxmlformats.org/officeDocument/2006/relationships/image" Target="../media/image84.png"/><Relationship Id="rId51" Type="http://schemas.openxmlformats.org/officeDocument/2006/relationships/image" Target="../media/image112.png"/><Relationship Id="rId3" Type="http://schemas.openxmlformats.org/officeDocument/2006/relationships/image" Target="../media/image3.png"/><Relationship Id="rId12" Type="http://schemas.openxmlformats.org/officeDocument/2006/relationships/image" Target="../media/image88.png"/><Relationship Id="rId17" Type="http://schemas.openxmlformats.org/officeDocument/2006/relationships/image" Target="../media/image93.png"/><Relationship Id="rId25" Type="http://schemas.openxmlformats.org/officeDocument/2006/relationships/image" Target="../media/image39.png"/><Relationship Id="rId33" Type="http://schemas.openxmlformats.org/officeDocument/2006/relationships/image" Target="../media/image54.png"/><Relationship Id="rId38" Type="http://schemas.openxmlformats.org/officeDocument/2006/relationships/image" Target="../media/image53.png"/><Relationship Id="rId46" Type="http://schemas.openxmlformats.org/officeDocument/2006/relationships/image" Target="../media/image55.png"/><Relationship Id="rId59" Type="http://schemas.openxmlformats.org/officeDocument/2006/relationships/image" Target="../media/image120.png"/><Relationship Id="rId20" Type="http://schemas.openxmlformats.org/officeDocument/2006/relationships/image" Target="../media/image95.png"/><Relationship Id="rId41" Type="http://schemas.openxmlformats.org/officeDocument/2006/relationships/image" Target="../media/image107.png"/><Relationship Id="rId54" Type="http://schemas.openxmlformats.org/officeDocument/2006/relationships/image" Target="../media/image1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2.png"/><Relationship Id="rId15" Type="http://schemas.openxmlformats.org/officeDocument/2006/relationships/image" Target="../media/image91.png"/><Relationship Id="rId23" Type="http://schemas.openxmlformats.org/officeDocument/2006/relationships/image" Target="../media/image37.png"/><Relationship Id="rId28" Type="http://schemas.openxmlformats.org/officeDocument/2006/relationships/image" Target="../media/image99.png"/><Relationship Id="rId36" Type="http://schemas.openxmlformats.org/officeDocument/2006/relationships/image" Target="../media/image104.png"/><Relationship Id="rId49" Type="http://schemas.openxmlformats.org/officeDocument/2006/relationships/image" Target="../media/image62.png"/><Relationship Id="rId57" Type="http://schemas.openxmlformats.org/officeDocument/2006/relationships/image" Target="../media/image118.png"/><Relationship Id="rId10" Type="http://schemas.openxmlformats.org/officeDocument/2006/relationships/image" Target="../media/image86.png"/><Relationship Id="rId31" Type="http://schemas.openxmlformats.org/officeDocument/2006/relationships/image" Target="../media/image34.png"/><Relationship Id="rId44" Type="http://schemas.openxmlformats.org/officeDocument/2006/relationships/image" Target="../media/image61.png"/><Relationship Id="rId52" Type="http://schemas.openxmlformats.org/officeDocument/2006/relationships/image" Target="../media/image1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30.png"/><Relationship Id="rId18" Type="http://schemas.openxmlformats.org/officeDocument/2006/relationships/image" Target="../media/image135.png"/><Relationship Id="rId3" Type="http://schemas.openxmlformats.org/officeDocument/2006/relationships/image" Target="../media/image122.png"/><Relationship Id="rId21" Type="http://schemas.openxmlformats.org/officeDocument/2006/relationships/image" Target="../media/image138.png"/><Relationship Id="rId7" Type="http://schemas.openxmlformats.org/officeDocument/2006/relationships/image" Target="../media/image126.png"/><Relationship Id="rId12" Type="http://schemas.openxmlformats.org/officeDocument/2006/relationships/image" Target="../media/image129.png"/><Relationship Id="rId17" Type="http://schemas.openxmlformats.org/officeDocument/2006/relationships/image" Target="../media/image134.png"/><Relationship Id="rId2" Type="http://schemas.openxmlformats.org/officeDocument/2006/relationships/image" Target="../media/image121.png"/><Relationship Id="rId16" Type="http://schemas.openxmlformats.org/officeDocument/2006/relationships/image" Target="../media/image133.png"/><Relationship Id="rId20" Type="http://schemas.openxmlformats.org/officeDocument/2006/relationships/image" Target="../media/image13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5.png"/><Relationship Id="rId11" Type="http://schemas.openxmlformats.org/officeDocument/2006/relationships/image" Target="../media/image128.png"/><Relationship Id="rId24" Type="http://schemas.openxmlformats.org/officeDocument/2006/relationships/image" Target="../media/image140.png"/><Relationship Id="rId5" Type="http://schemas.openxmlformats.org/officeDocument/2006/relationships/image" Target="../media/image124.png"/><Relationship Id="rId15" Type="http://schemas.openxmlformats.org/officeDocument/2006/relationships/image" Target="../media/image132.png"/><Relationship Id="rId23" Type="http://schemas.openxmlformats.org/officeDocument/2006/relationships/image" Target="../media/image80.png"/><Relationship Id="rId10" Type="http://schemas.openxmlformats.org/officeDocument/2006/relationships/image" Target="../media/image127.png"/><Relationship Id="rId19" Type="http://schemas.openxmlformats.org/officeDocument/2006/relationships/image" Target="../media/image136.png"/><Relationship Id="rId4" Type="http://schemas.openxmlformats.org/officeDocument/2006/relationships/image" Target="../media/image123.png"/><Relationship Id="rId9" Type="http://schemas.openxmlformats.org/officeDocument/2006/relationships/image" Target="../media/image3.png"/><Relationship Id="rId14" Type="http://schemas.openxmlformats.org/officeDocument/2006/relationships/image" Target="../media/image131.png"/><Relationship Id="rId22" Type="http://schemas.openxmlformats.org/officeDocument/2006/relationships/image" Target="../media/image13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5.png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g"/><Relationship Id="rId7" Type="http://schemas.openxmlformats.org/officeDocument/2006/relationships/image" Target="../media/image151.jpg"/><Relationship Id="rId2" Type="http://schemas.openxmlformats.org/officeDocument/2006/relationships/image" Target="../media/image146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0.jpg"/><Relationship Id="rId5" Type="http://schemas.openxmlformats.org/officeDocument/2006/relationships/image" Target="../media/image149.jpg"/><Relationship Id="rId4" Type="http://schemas.openxmlformats.org/officeDocument/2006/relationships/image" Target="../media/image148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jpg"/><Relationship Id="rId3" Type="http://schemas.openxmlformats.org/officeDocument/2006/relationships/image" Target="../media/image153.jpg"/><Relationship Id="rId7" Type="http://schemas.openxmlformats.org/officeDocument/2006/relationships/image" Target="../media/image157.jpg"/><Relationship Id="rId2" Type="http://schemas.openxmlformats.org/officeDocument/2006/relationships/image" Target="../media/image15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6.jpg"/><Relationship Id="rId5" Type="http://schemas.openxmlformats.org/officeDocument/2006/relationships/image" Target="../media/image155.jpg"/><Relationship Id="rId4" Type="http://schemas.openxmlformats.org/officeDocument/2006/relationships/image" Target="../media/image154.jpg"/><Relationship Id="rId9" Type="http://schemas.openxmlformats.org/officeDocument/2006/relationships/image" Target="../media/image15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1E858CF-5F62-499B-A542-9DBE20282905}"/>
              </a:ext>
            </a:extLst>
          </p:cNvPr>
          <p:cNvSpPr txBox="1"/>
          <p:nvPr/>
        </p:nvSpPr>
        <p:spPr>
          <a:xfrm>
            <a:off x="5027613" y="490288"/>
            <a:ext cx="1004887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КИЇВСЬКИЙ НАЦІОНАЛЬНИЙ УНІВЕРСИТЕТ БУДІВНИЦТВА І АРХІТЕКТУРИ</a:t>
            </a:r>
          </a:p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БУДІВЕЛЬНИЙ ФАКУЛЬТЕТ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ЗАЛІЗОБЕТОННИХ ТА КАМ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ЯНИХ КОНСТРУКЦІЙ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E83B5D-4CB4-4251-92B4-F1755E42E940}"/>
              </a:ext>
            </a:extLst>
          </p:cNvPr>
          <p:cNvSpPr txBox="1"/>
          <p:nvPr/>
        </p:nvSpPr>
        <p:spPr>
          <a:xfrm>
            <a:off x="3651250" y="3003595"/>
            <a:ext cx="128016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КВАЛІФІКАЦІЙНА ВИПУСКНА РОБОТА</a:t>
            </a:r>
          </a:p>
          <a:p>
            <a:pPr algn="ctr"/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ЗДОБУВАЧА СТУПЕНЮ ВИЩОЇ ОСВІТИ МАГІСТР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E137F7-3537-4BC9-8B19-EFD63DDC5782}"/>
              </a:ext>
            </a:extLst>
          </p:cNvPr>
          <p:cNvSpPr txBox="1"/>
          <p:nvPr/>
        </p:nvSpPr>
        <p:spPr>
          <a:xfrm>
            <a:off x="5027613" y="6010307"/>
            <a:ext cx="100488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«16-ТИ ПОВЕРХОВА ЖИТЛОВА БУДІВЛЯ В М. ЧЕРКАСИ»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22AB0B-A1A4-436D-8D8C-CC7C4BCC32CC}"/>
              </a:ext>
            </a:extLst>
          </p:cNvPr>
          <p:cNvSpPr txBox="1"/>
          <p:nvPr/>
        </p:nvSpPr>
        <p:spPr>
          <a:xfrm>
            <a:off x="8756650" y="8578958"/>
            <a:ext cx="1027747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Виконав: здобувач</a:t>
            </a:r>
          </a:p>
          <a:p>
            <a:pPr algn="r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Дмитро ТРЕТЯК</a:t>
            </a:r>
          </a:p>
          <a:p>
            <a:pPr algn="r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Керівник: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к.т.н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доцент</a:t>
            </a:r>
          </a:p>
          <a:p>
            <a:pPr algn="r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Віра КОЛЯКОВА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516580A-F811-45EB-8901-6A40910915FB}"/>
              </a:ext>
            </a:extLst>
          </p:cNvPr>
          <p:cNvSpPr txBox="1"/>
          <p:nvPr/>
        </p:nvSpPr>
        <p:spPr>
          <a:xfrm>
            <a:off x="9175750" y="12131675"/>
            <a:ext cx="17526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КИЇВ-2024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708507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372"/>
            <a:ext cx="20101560" cy="14196694"/>
          </a:xfrm>
          <a:custGeom>
            <a:avLst/>
            <a:gdLst/>
            <a:ahLst/>
            <a:cxnLst/>
            <a:rect l="l" t="t" r="r" b="b"/>
            <a:pathLst>
              <a:path w="20101560" h="14196694">
                <a:moveTo>
                  <a:pt x="20101402" y="0"/>
                </a:moveTo>
                <a:lnTo>
                  <a:pt x="20101402" y="14196665"/>
                </a:lnTo>
                <a:lnTo>
                  <a:pt x="0" y="14196665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69545" y="113675"/>
          <a:ext cx="19526881" cy="139642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83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95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82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81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00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732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87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6004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2644755">
                <a:tc gridSpan="11">
                  <a:txBody>
                    <a:bodyPr/>
                    <a:lstStyle/>
                    <a:p>
                      <a:pPr marL="2684145">
                        <a:lnSpc>
                          <a:spcPts val="1605"/>
                        </a:lnSpc>
                        <a:spcBef>
                          <a:spcPts val="1075"/>
                        </a:spcBef>
                        <a:tabLst>
                          <a:tab pos="9317990" algn="l"/>
                        </a:tabLst>
                      </a:pPr>
                      <a:r>
                        <a:rPr sz="2175" baseline="1915" dirty="0">
                          <a:latin typeface="Times New Roman"/>
                          <a:cs typeface="Times New Roman"/>
                        </a:rPr>
                        <a:t>Температура бетона,</a:t>
                      </a:r>
                      <a:r>
                        <a:rPr sz="2175" spc="-7" baseline="19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75" spc="-37" baseline="1915" dirty="0">
                          <a:latin typeface="Times New Roman"/>
                          <a:cs typeface="Times New Roman"/>
                        </a:rPr>
                        <a:t>°С.</a:t>
                      </a:r>
                      <a:r>
                        <a:rPr sz="2175" baseline="1915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Величина</a:t>
                      </a:r>
                      <a:r>
                        <a:rPr sz="14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500" baseline="-30555" dirty="0">
                          <a:latin typeface="Times New Roman"/>
                          <a:cs typeface="Times New Roman"/>
                        </a:rPr>
                        <a:t>ck,prizm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14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-25" dirty="0">
                          <a:latin typeface="Times New Roman"/>
                          <a:cs typeface="Times New Roman"/>
                        </a:rPr>
                        <a:t>МПа</a:t>
                      </a: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 marR="2230120" algn="r">
                        <a:lnSpc>
                          <a:spcPts val="1605"/>
                        </a:lnSpc>
                      </a:pPr>
                      <a:r>
                        <a:rPr sz="1450" dirty="0">
                          <a:latin typeface="Times New Roman"/>
                          <a:cs typeface="Times New Roman"/>
                        </a:rPr>
                        <a:t>Величина</a:t>
                      </a:r>
                      <a:r>
                        <a:rPr sz="1450" spc="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500" baseline="-13888" dirty="0">
                          <a:latin typeface="Times New Roman"/>
                          <a:cs typeface="Times New Roman"/>
                        </a:rPr>
                        <a:t>ctm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14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-25" dirty="0">
                          <a:latin typeface="Times New Roman"/>
                          <a:cs typeface="Times New Roman"/>
                        </a:rPr>
                        <a:t>МПа</a:t>
                      </a: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30"/>
                        </a:spcBef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 marL="2779395">
                        <a:lnSpc>
                          <a:spcPct val="100000"/>
                        </a:lnSpc>
                        <a:tabLst>
                          <a:tab pos="9091930" algn="l"/>
                          <a:tab pos="15720060" algn="l"/>
                        </a:tabLst>
                      </a:pPr>
                      <a:r>
                        <a:rPr sz="1450" dirty="0">
                          <a:latin typeface="Times New Roman"/>
                          <a:cs typeface="Times New Roman"/>
                        </a:rPr>
                        <a:t>Величина</a:t>
                      </a:r>
                      <a:r>
                        <a:rPr sz="145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500" baseline="-5555" dirty="0">
                          <a:latin typeface="Times New Roman"/>
                          <a:cs typeface="Times New Roman"/>
                        </a:rPr>
                        <a:t>cm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145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-25" dirty="0">
                          <a:latin typeface="Times New Roman"/>
                          <a:cs typeface="Times New Roman"/>
                        </a:rPr>
                        <a:t>ГПа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	Температура арматури, </a:t>
                      </a:r>
                      <a:r>
                        <a:rPr sz="1450" spc="-25" dirty="0">
                          <a:latin typeface="Times New Roman"/>
                          <a:cs typeface="Times New Roman"/>
                        </a:rPr>
                        <a:t>°С.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175" baseline="3831" dirty="0">
                          <a:latin typeface="Times New Roman"/>
                          <a:cs typeface="Times New Roman"/>
                        </a:rPr>
                        <a:t>Величина</a:t>
                      </a:r>
                      <a:r>
                        <a:rPr sz="2175" spc="44" baseline="383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75" spc="75" baseline="3831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500" spc="75" baseline="-25000" dirty="0">
                          <a:latin typeface="Times New Roman"/>
                          <a:cs typeface="Times New Roman"/>
                        </a:rPr>
                        <a:t>yk</a:t>
                      </a:r>
                      <a:r>
                        <a:rPr sz="2175" spc="75" baseline="3831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175" spc="37" baseline="383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75" spc="-37" baseline="3831" dirty="0">
                          <a:latin typeface="Times New Roman"/>
                          <a:cs typeface="Times New Roman"/>
                        </a:rPr>
                        <a:t>МПа</a:t>
                      </a:r>
                      <a:endParaRPr sz="2175" baseline="3831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 marL="277558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50" dirty="0">
                          <a:latin typeface="Times New Roman"/>
                          <a:cs typeface="Times New Roman"/>
                        </a:rPr>
                        <a:t>Величина</a:t>
                      </a:r>
                      <a:r>
                        <a:rPr sz="145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500" baseline="-5555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145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-25" dirty="0">
                          <a:latin typeface="Times New Roman"/>
                          <a:cs typeface="Times New Roman"/>
                        </a:rPr>
                        <a:t>ГПа</a:t>
                      </a: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  <a:p>
                      <a:pPr marL="6990080">
                        <a:lnSpc>
                          <a:spcPct val="100000"/>
                        </a:lnSpc>
                      </a:pP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Згідно</a:t>
                      </a:r>
                      <a:r>
                        <a:rPr sz="115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</a:t>
                      </a:r>
                      <a:r>
                        <a:rPr sz="115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ДБН</a:t>
                      </a:r>
                      <a:r>
                        <a:rPr sz="115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15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1.1</a:t>
                      </a:r>
                      <a:r>
                        <a:rPr sz="115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-</a:t>
                      </a:r>
                      <a:r>
                        <a:rPr sz="115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7:2016</a:t>
                      </a:r>
                      <a:r>
                        <a:rPr sz="115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«Пожежна</a:t>
                      </a:r>
                      <a:r>
                        <a:rPr sz="115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безпека</a:t>
                      </a:r>
                      <a:r>
                        <a:rPr sz="115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об'єктів</a:t>
                      </a:r>
                      <a:r>
                        <a:rPr sz="115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будівництва.</a:t>
                      </a:r>
                      <a:r>
                        <a:rPr sz="115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Загальні</a:t>
                      </a:r>
                      <a:r>
                        <a:rPr sz="115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вимоги»</a:t>
                      </a:r>
                      <a:r>
                        <a:rPr sz="115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залізобетонним</a:t>
                      </a:r>
                      <a:endParaRPr sz="1150" dirty="0">
                        <a:latin typeface="Microsoft Sans Serif"/>
                        <a:cs typeface="Microsoft Sans Serif"/>
                      </a:endParaRPr>
                    </a:p>
                    <a:p>
                      <a:pPr marL="698500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міжповерховим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перекриттям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для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ступені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вогнестійкості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будівлі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II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слід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призначати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клас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вогнестійкості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R120.</a:t>
                      </a:r>
                      <a:endParaRPr sz="1150" dirty="0">
                        <a:latin typeface="Microsoft Sans Serif"/>
                        <a:cs typeface="Microsoft Sans Serif"/>
                      </a:endParaRPr>
                    </a:p>
                    <a:p>
                      <a:pPr marL="6985000" marR="4787265" indent="6985">
                        <a:lnSpc>
                          <a:spcPts val="1430"/>
                        </a:lnSpc>
                        <a:spcBef>
                          <a:spcPts val="35"/>
                        </a:spcBef>
                      </a:pP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Також</a:t>
                      </a:r>
                      <a:r>
                        <a:rPr sz="1150" spc="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приймаємо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рівномірний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нагрів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усіх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сторін,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тому</a:t>
                      </a:r>
                      <a:r>
                        <a:rPr sz="1150" spc="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що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даному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випадку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пожежа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почалась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150" spc="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підвальному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приміщенні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і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вся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конструкція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знаходиться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під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впливом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пожежі.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Через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візуальне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відображення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вогнестійкості</a:t>
                      </a:r>
                      <a:endParaRPr sz="1150" dirty="0">
                        <a:latin typeface="Microsoft Sans Serif"/>
                        <a:cs typeface="Microsoft Sans Serif"/>
                      </a:endParaRPr>
                    </a:p>
                    <a:p>
                      <a:pPr marL="6993255">
                        <a:lnSpc>
                          <a:spcPts val="1375"/>
                        </a:lnSpc>
                      </a:pP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лише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вибраного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елементу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ПК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«ЛІРА-САПР»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можна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побачити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лише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центр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пілона.</a:t>
                      </a:r>
                      <a:endParaRPr sz="1150" dirty="0">
                        <a:latin typeface="Microsoft Sans Serif"/>
                        <a:cs typeface="Microsoft Sans Serif"/>
                      </a:endParaRPr>
                    </a:p>
                    <a:p>
                      <a:pPr marL="6984365" marR="4812030">
                        <a:lnSpc>
                          <a:spcPct val="103400"/>
                        </a:lnSpc>
                        <a:spcBef>
                          <a:spcPts val="10"/>
                        </a:spcBef>
                      </a:pP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Після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розрахунку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ПК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ЛІРА-САПР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отримано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наступні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результати.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За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час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пожежі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120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хвилин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бетон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нагрівся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989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,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арматура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нагрілася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628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.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Міцність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бетону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на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стиск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зменшилася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нормальних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22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Мпа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3.57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20" dirty="0">
                          <a:latin typeface="Microsoft Sans Serif"/>
                          <a:cs typeface="Microsoft Sans Serif"/>
                        </a:rPr>
                        <a:t>Мпа.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Модуль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пружності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бетону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зменшився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нормальних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32.5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ГПа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3.88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ГПа.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Межа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текучості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арматури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класу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А400С</a:t>
                      </a:r>
                      <a:r>
                        <a:rPr sz="1150" spc="7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зменшилася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</a:t>
                      </a:r>
                      <a:r>
                        <a:rPr sz="1150" spc="7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нормальних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400</a:t>
                      </a:r>
                      <a:r>
                        <a:rPr sz="1150" spc="7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МПа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50" spc="7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128.35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МПа.</a:t>
                      </a:r>
                      <a:r>
                        <a:rPr sz="1150" spc="7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Модуль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пружності</a:t>
                      </a:r>
                      <a:r>
                        <a:rPr sz="1150" spc="7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арматури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зменшився</a:t>
                      </a:r>
                      <a:r>
                        <a:rPr sz="1150" spc="7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50" dirty="0">
                          <a:latin typeface="Microsoft Sans Serif"/>
                          <a:cs typeface="Microsoft Sans Serif"/>
                        </a:rPr>
                        <a:t>з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нормальних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210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ГПа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40.91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20" dirty="0">
                          <a:latin typeface="Microsoft Sans Serif"/>
                          <a:cs typeface="Microsoft Sans Serif"/>
                        </a:rPr>
                        <a:t>ГПа.</a:t>
                      </a:r>
                      <a:endParaRPr sz="1150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365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380">
                <a:tc rowSpan="1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marL="68897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Кваліфікаційна випускна </a:t>
                      </a:r>
                      <a:r>
                        <a:rPr sz="650" dirty="0">
                          <a:latin typeface="Microsoft Sans Serif"/>
                          <a:cs typeface="Microsoft Sans Serif"/>
                        </a:rPr>
                        <a:t>робота</a:t>
                      </a:r>
                      <a:r>
                        <a:rPr sz="65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магістра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4699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699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marL="31940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750" dirty="0">
                          <a:latin typeface="Microsoft Sans Serif"/>
                          <a:cs typeface="Microsoft Sans Serif"/>
                        </a:rPr>
                        <a:t>16-ти</a:t>
                      </a:r>
                      <a:r>
                        <a:rPr sz="750" spc="1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dirty="0">
                          <a:latin typeface="Microsoft Sans Serif"/>
                          <a:cs typeface="Microsoft Sans Serif"/>
                        </a:rPr>
                        <a:t>поверхова</a:t>
                      </a:r>
                      <a:r>
                        <a:rPr sz="750" spc="1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dirty="0">
                          <a:latin typeface="Microsoft Sans Serif"/>
                          <a:cs typeface="Microsoft Sans Serif"/>
                        </a:rPr>
                        <a:t>житлова</a:t>
                      </a:r>
                      <a:r>
                        <a:rPr sz="750" spc="1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dirty="0">
                          <a:latin typeface="Microsoft Sans Serif"/>
                          <a:cs typeface="Microsoft Sans Serif"/>
                        </a:rPr>
                        <a:t>будівля</a:t>
                      </a:r>
                      <a:r>
                        <a:rPr sz="750" spc="1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750" spc="1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dirty="0">
                          <a:latin typeface="Microsoft Sans Serif"/>
                          <a:cs typeface="Microsoft Sans Serif"/>
                        </a:rPr>
                        <a:t>м.</a:t>
                      </a:r>
                      <a:r>
                        <a:rPr sz="750" spc="1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spc="-10" dirty="0">
                          <a:latin typeface="Microsoft Sans Serif"/>
                          <a:cs typeface="Microsoft Sans Serif"/>
                        </a:rPr>
                        <a:t>Черкаси</a:t>
                      </a:r>
                      <a:endParaRPr sz="7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996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001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96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651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650" spc="-25" dirty="0">
                          <a:latin typeface="Microsoft Sans Serif"/>
                          <a:cs typeface="Microsoft Sans Serif"/>
                        </a:rPr>
                        <a:t>Зм.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marR="31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Кільк.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ts val="765"/>
                        </a:lnSpc>
                      </a:pPr>
                      <a:r>
                        <a:rPr sz="650" spc="-20" dirty="0">
                          <a:latin typeface="Microsoft Sans Serif"/>
                          <a:cs typeface="Microsoft Sans Serif"/>
                        </a:rPr>
                        <a:t>Арк.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№док.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Підпис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305">
                        <a:lnSpc>
                          <a:spcPts val="775"/>
                        </a:lnSpc>
                      </a:pPr>
                      <a:r>
                        <a:rPr sz="650" spc="-20" dirty="0">
                          <a:latin typeface="Microsoft Sans Serif"/>
                          <a:cs typeface="Microsoft Sans Serif"/>
                        </a:rPr>
                        <a:t>Дата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96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" marR="31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Виконав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3970" marR="317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600" spc="-10" dirty="0">
                          <a:latin typeface="Microsoft Sans Serif"/>
                          <a:cs typeface="Microsoft Sans Serif"/>
                        </a:rPr>
                        <a:t>Третяк</a:t>
                      </a:r>
                      <a:endParaRPr sz="6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387985">
                        <a:lnSpc>
                          <a:spcPct val="100000"/>
                        </a:lnSpc>
                      </a:pPr>
                      <a:r>
                        <a:rPr sz="650" dirty="0">
                          <a:latin typeface="Microsoft Sans Serif"/>
                          <a:cs typeface="Microsoft Sans Serif"/>
                        </a:rPr>
                        <a:t>Науково-дослідна</a:t>
                      </a:r>
                      <a:r>
                        <a:rPr sz="650" spc="1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частина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387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6515">
                        <a:lnSpc>
                          <a:spcPct val="100000"/>
                        </a:lnSpc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Стадія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230">
                        <a:lnSpc>
                          <a:spcPts val="770"/>
                        </a:lnSpc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Аркуш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ts val="770"/>
                        </a:lnSpc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Аркушів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735"/>
                        </a:lnSpc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Консультант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20955" marR="31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Колякова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76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7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9"/>
                        </a:spcBef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ПД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587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700" spc="-50" dirty="0">
                          <a:latin typeface="Lucida Sans Unicode"/>
                          <a:cs typeface="Lucida Sans Unicode"/>
                        </a:rPr>
                        <a:t>9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10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" marR="3175">
                        <a:lnSpc>
                          <a:spcPts val="765"/>
                        </a:lnSpc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Керівник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0795" marR="31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Колякова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7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587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  <a:p>
                      <a:pPr marL="481330" marR="46355" indent="-414020">
                        <a:lnSpc>
                          <a:spcPct val="104900"/>
                        </a:lnSpc>
                      </a:pPr>
                      <a:r>
                        <a:rPr sz="500" dirty="0">
                          <a:latin typeface="Microsoft Sans Serif"/>
                          <a:cs typeface="Microsoft Sans Serif"/>
                        </a:rPr>
                        <a:t>Розрахунок</a:t>
                      </a:r>
                      <a:r>
                        <a:rPr sz="50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dirty="0">
                          <a:latin typeface="Microsoft Sans Serif"/>
                          <a:cs typeface="Microsoft Sans Serif"/>
                        </a:rPr>
                        <a:t>вогнестійкості</a:t>
                      </a:r>
                      <a:r>
                        <a:rPr sz="50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dirty="0">
                          <a:latin typeface="Microsoft Sans Serif"/>
                          <a:cs typeface="Microsoft Sans Serif"/>
                        </a:rPr>
                        <a:t>залізобетонного</a:t>
                      </a:r>
                      <a:r>
                        <a:rPr sz="50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spc="-10" dirty="0">
                          <a:latin typeface="Microsoft Sans Serif"/>
                          <a:cs typeface="Microsoft Sans Serif"/>
                        </a:rPr>
                        <a:t>пілона</a:t>
                      </a:r>
                      <a:r>
                        <a:rPr sz="500" spc="5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dirty="0">
                          <a:latin typeface="Microsoft Sans Serif"/>
                          <a:cs typeface="Microsoft Sans Serif"/>
                        </a:rPr>
                        <a:t>розмірами</a:t>
                      </a:r>
                      <a:r>
                        <a:rPr sz="500" spc="7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spc="-10" dirty="0">
                          <a:latin typeface="Microsoft Sans Serif"/>
                          <a:cs typeface="Microsoft Sans Serif"/>
                        </a:rPr>
                        <a:t>2000х400мм</a:t>
                      </a:r>
                      <a:endParaRPr sz="5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317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193675">
                        <a:lnSpc>
                          <a:spcPct val="100000"/>
                        </a:lnSpc>
                      </a:pPr>
                      <a:r>
                        <a:rPr sz="700" spc="-75" dirty="0">
                          <a:latin typeface="Lucida Sans Unicode"/>
                          <a:cs typeface="Lucida Sans Unicode"/>
                        </a:rPr>
                        <a:t>КНУБА,</a:t>
                      </a:r>
                      <a:r>
                        <a:rPr sz="700" spc="125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700" spc="-114" dirty="0">
                          <a:latin typeface="Lucida Sans Unicode"/>
                          <a:cs typeface="Lucida Sans Unicode"/>
                        </a:rPr>
                        <a:t>ПЦБм-</a:t>
                      </a:r>
                      <a:r>
                        <a:rPr sz="700" spc="-105" dirty="0">
                          <a:latin typeface="Lucida Sans Unicode"/>
                          <a:cs typeface="Lucida Sans Unicode"/>
                        </a:rPr>
                        <a:t>23-</a:t>
                      </a: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ЗБК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" marR="3175">
                        <a:lnSpc>
                          <a:spcPts val="775"/>
                        </a:lnSpc>
                      </a:pPr>
                      <a:r>
                        <a:rPr sz="650" dirty="0">
                          <a:latin typeface="Microsoft Sans Serif"/>
                          <a:cs typeface="Microsoft Sans Serif"/>
                        </a:rPr>
                        <a:t>Зав.</a:t>
                      </a:r>
                      <a:r>
                        <a:rPr sz="65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650" spc="-20" dirty="0">
                          <a:latin typeface="Microsoft Sans Serif"/>
                          <a:cs typeface="Microsoft Sans Serif"/>
                        </a:rPr>
                        <a:t>каф.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20955" marR="31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600" spc="-10" dirty="0">
                          <a:latin typeface="Microsoft Sans Serif"/>
                          <a:cs typeface="Microsoft Sans Serif"/>
                        </a:rPr>
                        <a:t>Журавський</a:t>
                      </a:r>
                      <a:endParaRPr sz="6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73252" y="8139462"/>
            <a:ext cx="10755018" cy="205426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8914" y="758611"/>
            <a:ext cx="5704369" cy="342950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046721" y="761140"/>
            <a:ext cx="6671795" cy="342241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133468" y="758611"/>
            <a:ext cx="5704369" cy="342747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29154" y="4715892"/>
            <a:ext cx="5663891" cy="342039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468200" y="4715892"/>
            <a:ext cx="5828839" cy="342039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3999758" y="4722103"/>
            <a:ext cx="5687166" cy="342241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076716" y="9049206"/>
            <a:ext cx="5703357" cy="342039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372"/>
            <a:ext cx="20101560" cy="14196694"/>
          </a:xfrm>
          <a:custGeom>
            <a:avLst/>
            <a:gdLst/>
            <a:ahLst/>
            <a:cxnLst/>
            <a:rect l="l" t="t" r="r" b="b"/>
            <a:pathLst>
              <a:path w="20101560" h="14196694">
                <a:moveTo>
                  <a:pt x="20101402" y="0"/>
                </a:moveTo>
                <a:lnTo>
                  <a:pt x="20101402" y="14196665"/>
                </a:lnTo>
                <a:lnTo>
                  <a:pt x="0" y="14196665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69545" y="113675"/>
          <a:ext cx="19526881" cy="1404251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83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95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82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81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00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732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87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6004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2644755">
                <a:tc gridSpan="11">
                  <a:txBody>
                    <a:bodyPr/>
                    <a:lstStyle/>
                    <a:p>
                      <a:pPr marL="2684145">
                        <a:lnSpc>
                          <a:spcPct val="100000"/>
                        </a:lnSpc>
                        <a:spcBef>
                          <a:spcPts val="475"/>
                        </a:spcBef>
                        <a:tabLst>
                          <a:tab pos="9149715" algn="l"/>
                          <a:tab pos="15702280" algn="l"/>
                        </a:tabLst>
                      </a:pPr>
                      <a:r>
                        <a:rPr sz="2175" baseline="1915" dirty="0">
                          <a:latin typeface="Times New Roman"/>
                          <a:cs typeface="Times New Roman"/>
                        </a:rPr>
                        <a:t>Температура бетона,</a:t>
                      </a:r>
                      <a:r>
                        <a:rPr sz="2175" spc="-7" baseline="19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75" spc="-37" baseline="1915" dirty="0">
                          <a:latin typeface="Times New Roman"/>
                          <a:cs typeface="Times New Roman"/>
                        </a:rPr>
                        <a:t>°С.</a:t>
                      </a:r>
                      <a:r>
                        <a:rPr sz="2175" baseline="1915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Величина</a:t>
                      </a:r>
                      <a:r>
                        <a:rPr sz="1450" spc="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500" baseline="-30555" dirty="0">
                          <a:latin typeface="Times New Roman"/>
                          <a:cs typeface="Times New Roman"/>
                        </a:rPr>
                        <a:t>ck,prizm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1450" spc="1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-25" dirty="0">
                          <a:latin typeface="Times New Roman"/>
                          <a:cs typeface="Times New Roman"/>
                        </a:rPr>
                        <a:t>МПа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175" baseline="1915" dirty="0">
                          <a:latin typeface="Times New Roman"/>
                          <a:cs typeface="Times New Roman"/>
                        </a:rPr>
                        <a:t>Величина</a:t>
                      </a:r>
                      <a:r>
                        <a:rPr sz="2175" spc="150" baseline="19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75" baseline="1915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500" baseline="-8333" dirty="0">
                          <a:latin typeface="Times New Roman"/>
                          <a:cs typeface="Times New Roman"/>
                        </a:rPr>
                        <a:t>ctm</a:t>
                      </a:r>
                      <a:r>
                        <a:rPr sz="2175" baseline="1915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175" spc="165" baseline="19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75" spc="-37" baseline="1915" dirty="0">
                          <a:latin typeface="Times New Roman"/>
                          <a:cs typeface="Times New Roman"/>
                        </a:rPr>
                        <a:t>МПа</a:t>
                      </a:r>
                      <a:endParaRPr sz="2175" baseline="1915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1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2779395">
                        <a:lnSpc>
                          <a:spcPct val="100000"/>
                        </a:lnSpc>
                        <a:tabLst>
                          <a:tab pos="9091930" algn="l"/>
                          <a:tab pos="15720060" algn="l"/>
                        </a:tabLst>
                      </a:pPr>
                      <a:r>
                        <a:rPr sz="1450" dirty="0">
                          <a:latin typeface="Times New Roman"/>
                          <a:cs typeface="Times New Roman"/>
                        </a:rPr>
                        <a:t>Величина</a:t>
                      </a:r>
                      <a:r>
                        <a:rPr sz="145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500" baseline="-5555" dirty="0">
                          <a:latin typeface="Times New Roman"/>
                          <a:cs typeface="Times New Roman"/>
                        </a:rPr>
                        <a:t>cm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145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-25" dirty="0">
                          <a:latin typeface="Times New Roman"/>
                          <a:cs typeface="Times New Roman"/>
                        </a:rPr>
                        <a:t>ГПа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	Температура арматури, </a:t>
                      </a:r>
                      <a:r>
                        <a:rPr sz="1450" spc="-25" dirty="0">
                          <a:latin typeface="Times New Roman"/>
                          <a:cs typeface="Times New Roman"/>
                        </a:rPr>
                        <a:t>°С.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	Величина</a:t>
                      </a:r>
                      <a:r>
                        <a:rPr sz="145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500" spc="75" baseline="-30555" dirty="0">
                          <a:latin typeface="Times New Roman"/>
                          <a:cs typeface="Times New Roman"/>
                        </a:rPr>
                        <a:t>yk</a:t>
                      </a:r>
                      <a:r>
                        <a:rPr sz="1450" spc="50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145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-25" dirty="0">
                          <a:latin typeface="Times New Roman"/>
                          <a:cs typeface="Times New Roman"/>
                        </a:rPr>
                        <a:t>МПа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5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2775585">
                        <a:lnSpc>
                          <a:spcPct val="100000"/>
                        </a:lnSpc>
                      </a:pPr>
                      <a:r>
                        <a:rPr sz="1450" dirty="0">
                          <a:latin typeface="Times New Roman"/>
                          <a:cs typeface="Times New Roman"/>
                        </a:rPr>
                        <a:t>Величина</a:t>
                      </a:r>
                      <a:r>
                        <a:rPr sz="145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500" baseline="-5555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145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-25" dirty="0">
                          <a:latin typeface="Times New Roman"/>
                          <a:cs typeface="Times New Roman"/>
                        </a:rPr>
                        <a:t>ГПа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0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6990080">
                        <a:lnSpc>
                          <a:spcPct val="100000"/>
                        </a:lnSpc>
                      </a:pP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Згідно</a:t>
                      </a:r>
                      <a:r>
                        <a:rPr sz="115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</a:t>
                      </a:r>
                      <a:r>
                        <a:rPr sz="115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ДБН</a:t>
                      </a:r>
                      <a:r>
                        <a:rPr sz="115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15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1.1</a:t>
                      </a:r>
                      <a:r>
                        <a:rPr sz="115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-</a:t>
                      </a:r>
                      <a:r>
                        <a:rPr sz="115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7:2016</a:t>
                      </a:r>
                      <a:r>
                        <a:rPr sz="115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«Пожежна</a:t>
                      </a:r>
                      <a:r>
                        <a:rPr sz="115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безпека</a:t>
                      </a:r>
                      <a:r>
                        <a:rPr sz="115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об'єктів</a:t>
                      </a:r>
                      <a:r>
                        <a:rPr sz="115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будівництва.</a:t>
                      </a:r>
                      <a:r>
                        <a:rPr sz="115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Загальні</a:t>
                      </a:r>
                      <a:r>
                        <a:rPr sz="115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вимоги»</a:t>
                      </a:r>
                      <a:r>
                        <a:rPr sz="115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залізобетонним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698500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міжповерховим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перекриттям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для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ступені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вогнестійкості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будівлі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II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слід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призначати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клас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вогнестійкості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REI45.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6985000" marR="4718050" indent="6985">
                        <a:lnSpc>
                          <a:spcPts val="1430"/>
                        </a:lnSpc>
                        <a:spcBef>
                          <a:spcPts val="35"/>
                        </a:spcBef>
                      </a:pP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Також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приймаємо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нижню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грань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схильну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нагріва,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тому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що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даному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випадку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пожежа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почалась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підвальному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приміщенні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і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через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це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нагріву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верхньої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грані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не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може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бути.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6984365">
                        <a:lnSpc>
                          <a:spcPts val="1375"/>
                        </a:lnSpc>
                      </a:pP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Після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розрахунку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ПК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ЛІРА-САПР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отримано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наступні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результати.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За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час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пожежі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45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хвилин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нижня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грань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6984365" marR="4765040" indent="4445">
                        <a:lnSpc>
                          <a:spcPct val="103400"/>
                        </a:lnSpc>
                        <a:spcBef>
                          <a:spcPts val="10"/>
                        </a:spcBef>
                      </a:pP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бетону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нагрілася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753</a:t>
                      </a:r>
                      <a:r>
                        <a:rPr sz="1150" spc="7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,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арматура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нижньої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грані</a:t>
                      </a:r>
                      <a:r>
                        <a:rPr sz="1150" spc="7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нагрілася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324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.</a:t>
                      </a:r>
                      <a:r>
                        <a:rPr sz="1150" spc="7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Міцність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бетону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на</a:t>
                      </a:r>
                      <a:r>
                        <a:rPr sz="1150" spc="7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стиск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зменшилася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50" dirty="0">
                          <a:latin typeface="Microsoft Sans Serif"/>
                          <a:cs typeface="Microsoft Sans Serif"/>
                        </a:rPr>
                        <a:t>з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нормальних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22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Мпа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4.85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Мпа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у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нижній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зоні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бетону.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Модуль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пружності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бетону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зменшився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нормальних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20" dirty="0">
                          <a:latin typeface="Microsoft Sans Serif"/>
                          <a:cs typeface="Microsoft Sans Serif"/>
                        </a:rPr>
                        <a:t>32.5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ГПа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1.32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ГПа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у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нижній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зоні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бетону.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Межа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текучості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арматури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класу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А400С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зменшилася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нормальних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25" dirty="0">
                          <a:latin typeface="Microsoft Sans Serif"/>
                          <a:cs typeface="Microsoft Sans Serif"/>
                        </a:rPr>
                        <a:t>400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МПа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394.32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МПа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у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нижній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зоні.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Модуль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пружності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арматури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зменшився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нормальних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210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ГПа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140.04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69843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50" spc="-20" dirty="0">
                          <a:latin typeface="Microsoft Sans Serif"/>
                          <a:cs typeface="Microsoft Sans Serif"/>
                        </a:rPr>
                        <a:t>ГПа.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03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380">
                <a:tc rowSpan="1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marL="68897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Кваліфікаційна випускна </a:t>
                      </a:r>
                      <a:r>
                        <a:rPr sz="650" dirty="0">
                          <a:latin typeface="Microsoft Sans Serif"/>
                          <a:cs typeface="Microsoft Sans Serif"/>
                        </a:rPr>
                        <a:t>робота</a:t>
                      </a:r>
                      <a:r>
                        <a:rPr sz="65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магістра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4699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699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marL="31940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750" dirty="0">
                          <a:latin typeface="Microsoft Sans Serif"/>
                          <a:cs typeface="Microsoft Sans Serif"/>
                        </a:rPr>
                        <a:t>16-ти</a:t>
                      </a:r>
                      <a:r>
                        <a:rPr sz="750" spc="1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dirty="0">
                          <a:latin typeface="Microsoft Sans Serif"/>
                          <a:cs typeface="Microsoft Sans Serif"/>
                        </a:rPr>
                        <a:t>поверхова</a:t>
                      </a:r>
                      <a:r>
                        <a:rPr sz="750" spc="1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dirty="0">
                          <a:latin typeface="Microsoft Sans Serif"/>
                          <a:cs typeface="Microsoft Sans Serif"/>
                        </a:rPr>
                        <a:t>житлова</a:t>
                      </a:r>
                      <a:r>
                        <a:rPr sz="750" spc="1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dirty="0">
                          <a:latin typeface="Microsoft Sans Serif"/>
                          <a:cs typeface="Microsoft Sans Serif"/>
                        </a:rPr>
                        <a:t>будівля</a:t>
                      </a:r>
                      <a:r>
                        <a:rPr sz="750" spc="1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750" spc="1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dirty="0">
                          <a:latin typeface="Microsoft Sans Serif"/>
                          <a:cs typeface="Microsoft Sans Serif"/>
                        </a:rPr>
                        <a:t>м.</a:t>
                      </a:r>
                      <a:r>
                        <a:rPr sz="750" spc="1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spc="-10" dirty="0">
                          <a:latin typeface="Microsoft Sans Serif"/>
                          <a:cs typeface="Microsoft Sans Serif"/>
                        </a:rPr>
                        <a:t>Черкаси</a:t>
                      </a:r>
                      <a:endParaRPr sz="7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996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001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96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651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650" spc="-25" dirty="0">
                          <a:latin typeface="Microsoft Sans Serif"/>
                          <a:cs typeface="Microsoft Sans Serif"/>
                        </a:rPr>
                        <a:t>Зм.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marR="31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Кільк.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ts val="765"/>
                        </a:lnSpc>
                      </a:pPr>
                      <a:r>
                        <a:rPr sz="650" spc="-20" dirty="0">
                          <a:latin typeface="Microsoft Sans Serif"/>
                          <a:cs typeface="Microsoft Sans Serif"/>
                        </a:rPr>
                        <a:t>Арк.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№док.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Підпис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305">
                        <a:lnSpc>
                          <a:spcPts val="775"/>
                        </a:lnSpc>
                      </a:pPr>
                      <a:r>
                        <a:rPr sz="650" spc="-20" dirty="0">
                          <a:latin typeface="Microsoft Sans Serif"/>
                          <a:cs typeface="Microsoft Sans Serif"/>
                        </a:rPr>
                        <a:t>Дата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96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" marR="31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Виконав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3970" marR="317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600" spc="-10" dirty="0">
                          <a:latin typeface="Microsoft Sans Serif"/>
                          <a:cs typeface="Microsoft Sans Serif"/>
                        </a:rPr>
                        <a:t>Третяк</a:t>
                      </a:r>
                      <a:endParaRPr sz="6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387985">
                        <a:lnSpc>
                          <a:spcPct val="100000"/>
                        </a:lnSpc>
                      </a:pPr>
                      <a:r>
                        <a:rPr sz="650" dirty="0">
                          <a:latin typeface="Microsoft Sans Serif"/>
                          <a:cs typeface="Microsoft Sans Serif"/>
                        </a:rPr>
                        <a:t>Науково-дослідна</a:t>
                      </a:r>
                      <a:r>
                        <a:rPr sz="650" spc="1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частина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387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6515">
                        <a:lnSpc>
                          <a:spcPct val="100000"/>
                        </a:lnSpc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Стадія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230">
                        <a:lnSpc>
                          <a:spcPts val="770"/>
                        </a:lnSpc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Аркуш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ts val="770"/>
                        </a:lnSpc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Аркушів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735"/>
                        </a:lnSpc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Консультант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20955" marR="31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Колякова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76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7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9"/>
                        </a:spcBef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ПД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587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10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10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" marR="3175">
                        <a:lnSpc>
                          <a:spcPts val="765"/>
                        </a:lnSpc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Керівник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0795" marR="31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Колякова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7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587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  <a:p>
                      <a:pPr marL="390525" marR="76200" indent="-289560">
                        <a:lnSpc>
                          <a:spcPct val="104900"/>
                        </a:lnSpc>
                      </a:pPr>
                      <a:r>
                        <a:rPr sz="500" spc="10" dirty="0">
                          <a:latin typeface="Microsoft Sans Serif"/>
                          <a:cs typeface="Microsoft Sans Serif"/>
                        </a:rPr>
                        <a:t>Розрахунок</a:t>
                      </a:r>
                      <a:r>
                        <a:rPr sz="50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dirty="0">
                          <a:latin typeface="Microsoft Sans Serif"/>
                          <a:cs typeface="Microsoft Sans Serif"/>
                        </a:rPr>
                        <a:t>вогнестійкості</a:t>
                      </a:r>
                      <a:r>
                        <a:rPr sz="50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spc="10" dirty="0">
                          <a:latin typeface="Microsoft Sans Serif"/>
                          <a:cs typeface="Microsoft Sans Serif"/>
                        </a:rPr>
                        <a:t>залізобетонної</a:t>
                      </a:r>
                      <a:r>
                        <a:rPr sz="50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spc="-10" dirty="0">
                          <a:latin typeface="Microsoft Sans Serif"/>
                          <a:cs typeface="Microsoft Sans Serif"/>
                        </a:rPr>
                        <a:t>плити</a:t>
                      </a:r>
                      <a:r>
                        <a:rPr sz="500" spc="5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dirty="0">
                          <a:latin typeface="Microsoft Sans Serif"/>
                          <a:cs typeface="Microsoft Sans Serif"/>
                        </a:rPr>
                        <a:t>перекриття</a:t>
                      </a:r>
                      <a:r>
                        <a:rPr sz="500" spc="1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dirty="0">
                          <a:latin typeface="Microsoft Sans Serif"/>
                          <a:cs typeface="Microsoft Sans Serif"/>
                        </a:rPr>
                        <a:t>товщиною</a:t>
                      </a:r>
                      <a:r>
                        <a:rPr sz="500" spc="1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spc="-10" dirty="0">
                          <a:latin typeface="Microsoft Sans Serif"/>
                          <a:cs typeface="Microsoft Sans Serif"/>
                        </a:rPr>
                        <a:t>200мм</a:t>
                      </a:r>
                      <a:endParaRPr sz="5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317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193675">
                        <a:lnSpc>
                          <a:spcPct val="100000"/>
                        </a:lnSpc>
                      </a:pPr>
                      <a:r>
                        <a:rPr sz="700" spc="-75" dirty="0">
                          <a:latin typeface="Lucida Sans Unicode"/>
                          <a:cs typeface="Lucida Sans Unicode"/>
                        </a:rPr>
                        <a:t>КНУБА,</a:t>
                      </a:r>
                      <a:r>
                        <a:rPr sz="700" spc="125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700" spc="-114" dirty="0">
                          <a:latin typeface="Lucida Sans Unicode"/>
                          <a:cs typeface="Lucida Sans Unicode"/>
                        </a:rPr>
                        <a:t>ПЦБм-</a:t>
                      </a:r>
                      <a:r>
                        <a:rPr sz="700" spc="-105" dirty="0">
                          <a:latin typeface="Lucida Sans Unicode"/>
                          <a:cs typeface="Lucida Sans Unicode"/>
                        </a:rPr>
                        <a:t>23-</a:t>
                      </a: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ЗБК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" marR="3175">
                        <a:lnSpc>
                          <a:spcPts val="775"/>
                        </a:lnSpc>
                      </a:pPr>
                      <a:r>
                        <a:rPr sz="650" dirty="0">
                          <a:latin typeface="Microsoft Sans Serif"/>
                          <a:cs typeface="Microsoft Sans Serif"/>
                        </a:rPr>
                        <a:t>Зав.</a:t>
                      </a:r>
                      <a:r>
                        <a:rPr sz="65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650" spc="-20" dirty="0">
                          <a:latin typeface="Microsoft Sans Serif"/>
                          <a:cs typeface="Microsoft Sans Serif"/>
                        </a:rPr>
                        <a:t>каф.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20955" marR="31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600" spc="-10" dirty="0">
                          <a:latin typeface="Microsoft Sans Serif"/>
                          <a:cs typeface="Microsoft Sans Serif"/>
                        </a:rPr>
                        <a:t>Журавський</a:t>
                      </a:r>
                      <a:endParaRPr sz="6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19164" y="8238633"/>
            <a:ext cx="11377875" cy="215242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1999" y="457739"/>
            <a:ext cx="6196178" cy="341735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233428" y="457739"/>
            <a:ext cx="6254871" cy="3416347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694737" y="457739"/>
            <a:ext cx="6202249" cy="341229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22716" y="4584476"/>
            <a:ext cx="6234631" cy="340825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304265" y="4584476"/>
            <a:ext cx="6150640" cy="340319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3639080" y="4584476"/>
            <a:ext cx="6191118" cy="340116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18668" y="9090696"/>
            <a:ext cx="6157724" cy="335461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C8B9AE1-D07A-48A8-B527-E50648BB6D6F}"/>
              </a:ext>
            </a:extLst>
          </p:cNvPr>
          <p:cNvSpPr txBox="1"/>
          <p:nvPr/>
        </p:nvSpPr>
        <p:spPr>
          <a:xfrm>
            <a:off x="7042944" y="2682875"/>
            <a:ext cx="601821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977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2023" y="1348"/>
            <a:ext cx="20105449" cy="14200713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460752" y="10633357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1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63238" y="1017595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99224" y="1017595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62707" y="1017595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96669" y="1017595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61233" y="10319654"/>
            <a:ext cx="211454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30400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70968" y="10633357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2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663526" y="10633357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4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033081" y="10633357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5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387456" y="10634369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6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82039" y="10633357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8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603386" y="10633357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9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710268" y="359009"/>
            <a:ext cx="755015" cy="2127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00" dirty="0">
                <a:latin typeface="Microsoft Sans Serif"/>
                <a:cs typeface="Microsoft Sans Serif"/>
              </a:rPr>
              <a:t>Фасад</a:t>
            </a:r>
            <a:r>
              <a:rPr sz="1200" spc="-3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7-</a:t>
            </a:r>
            <a:r>
              <a:rPr sz="1200" spc="-50" dirty="0">
                <a:latin typeface="Microsoft Sans Serif"/>
                <a:cs typeface="Microsoft Sans Serif"/>
              </a:rPr>
              <a:t>1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12223" y="9499972"/>
            <a:ext cx="2781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-1.050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57578" y="9173111"/>
            <a:ext cx="30035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+1.000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57578" y="8918099"/>
            <a:ext cx="30035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+2.600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57578" y="8663088"/>
            <a:ext cx="30035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+4.200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57578" y="8408076"/>
            <a:ext cx="30035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+5.800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57578" y="8153064"/>
            <a:ext cx="30035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+7.400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57578" y="7898052"/>
            <a:ext cx="30035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+9.000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57578" y="7643041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+10.600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57578" y="7388028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+12.200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57578" y="7133017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+13.800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857578" y="6878005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+15.400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857578" y="6622994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+17.000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57578" y="6367982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+18.600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57578" y="6112970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+20.200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857578" y="5857958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+21.800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857578" y="5602947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+23.400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857578" y="5347935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+25.000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57578" y="5092923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+26.600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857578" y="4837911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+28.200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857578" y="4582900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+29.800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857578" y="4327888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+31.400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857578" y="4072876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+33.000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857578" y="3817864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+34.600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857578" y="3562853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+36.200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857578" y="3307841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+37.800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857578" y="3052830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+39.400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857578" y="2797817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+41.000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857578" y="2542806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+42.600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857578" y="2287794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+44.200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857578" y="2032783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+45.800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857578" y="1777771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+47.400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857578" y="1522759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+49.000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857578" y="1267747"/>
            <a:ext cx="3498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+50.600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317247" y="10633357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3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944849" y="1017595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598570" y="1017595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734747" y="10633357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7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2363361" y="1017595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017082" y="1017595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978871" y="1227271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+51.200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6978871" y="9117456"/>
            <a:ext cx="23177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+3.000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978871" y="9387647"/>
            <a:ext cx="23177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+1.300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6978871" y="8607432"/>
            <a:ext cx="23177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+6.200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6978871" y="8877624"/>
            <a:ext cx="23177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+4.500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6978871" y="8097409"/>
            <a:ext cx="23177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+9.400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6978871" y="8367600"/>
            <a:ext cx="23177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+7.700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6978871" y="7857576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+11.900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6978871" y="7587385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+12.600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6978871" y="7347553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+14.100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978871" y="7077362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+15.800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6978871" y="6837529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+17.300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978871" y="6567339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+19.000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978871" y="6327506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+20.500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6978871" y="6057315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+22.200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6978871" y="5817482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+23.700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6978871" y="5547292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+25.400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6978871" y="5307459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+26.900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6978871" y="5037268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+28.600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6978871" y="4797435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+30.100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6978871" y="4527244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+31.800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6978871" y="4287412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+33.300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6978871" y="4017221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+35.000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6978871" y="3777389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+36.500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6978871" y="3507197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+38.200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6978871" y="3267365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+39.700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6978871" y="2997174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+41.400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6978871" y="2757342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+42.900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6978871" y="2487151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+44.600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6978871" y="2247318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+46.100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6978871" y="1977127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+47.800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6978871" y="1737295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+49.300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6978871" y="1467104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+51.000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8189165" y="11307323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А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8663771" y="11303275"/>
            <a:ext cx="8445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Б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9866980" y="11302264"/>
            <a:ext cx="7366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Г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10452900" y="11306312"/>
            <a:ext cx="8572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Д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11123824" y="11307323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Е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11598430" y="11304288"/>
            <a:ext cx="8953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Є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8384471" y="1080742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10114908" y="1080742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10745354" y="1080742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11318119" y="1080742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8303771" y="9196613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2890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8444432" y="9325835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110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8440384" y="9093086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8855284" y="926036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8303771" y="983211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8419133" y="10079739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185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8303771" y="1025207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8434313" y="9705316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8022193" y="957284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1120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10118956" y="10095007"/>
            <a:ext cx="2152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-</a:t>
            </a:r>
            <a:r>
              <a:rPr sz="500" spc="-10" dirty="0">
                <a:latin typeface="Microsoft Sans Serif"/>
                <a:cs typeface="Microsoft Sans Serif"/>
              </a:rPr>
              <a:t>4.500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10101753" y="9360330"/>
            <a:ext cx="23177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+0.000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10101753" y="8843223"/>
            <a:ext cx="23177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+3.200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8303771" y="866837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2890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8444432" y="8798608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110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8440384" y="8565860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8303771" y="817656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2890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8444432" y="8305788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110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8440384" y="8073039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8303771" y="766654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2890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8444432" y="7795764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110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8440384" y="7563015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8303771" y="715651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2890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8444432" y="7285741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110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8440384" y="7054004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8303771" y="664649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2890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23" name="object 123"/>
          <p:cNvSpPr txBox="1"/>
          <p:nvPr/>
        </p:nvSpPr>
        <p:spPr>
          <a:xfrm>
            <a:off x="8444432" y="6775718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110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24" name="object 124"/>
          <p:cNvSpPr txBox="1"/>
          <p:nvPr/>
        </p:nvSpPr>
        <p:spPr>
          <a:xfrm>
            <a:off x="8440384" y="6543981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8303771" y="613647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2890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26" name="object 126"/>
          <p:cNvSpPr txBox="1"/>
          <p:nvPr/>
        </p:nvSpPr>
        <p:spPr>
          <a:xfrm>
            <a:off x="8444432" y="6265694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110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8440384" y="6033957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8303771" y="562644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2890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8444432" y="5755670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110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30" name="object 130"/>
          <p:cNvSpPr txBox="1"/>
          <p:nvPr/>
        </p:nvSpPr>
        <p:spPr>
          <a:xfrm>
            <a:off x="8440384" y="5523934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31" name="object 131"/>
          <p:cNvSpPr txBox="1"/>
          <p:nvPr/>
        </p:nvSpPr>
        <p:spPr>
          <a:xfrm>
            <a:off x="8303771" y="511642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2890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32" name="object 132"/>
          <p:cNvSpPr txBox="1"/>
          <p:nvPr/>
        </p:nvSpPr>
        <p:spPr>
          <a:xfrm>
            <a:off x="8444432" y="5245647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110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33" name="object 133"/>
          <p:cNvSpPr txBox="1"/>
          <p:nvPr/>
        </p:nvSpPr>
        <p:spPr>
          <a:xfrm>
            <a:off x="8440384" y="5013910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34" name="object 134"/>
          <p:cNvSpPr txBox="1"/>
          <p:nvPr/>
        </p:nvSpPr>
        <p:spPr>
          <a:xfrm>
            <a:off x="8303771" y="460640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2890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8444432" y="4736636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110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8440384" y="4503887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37" name="object 137"/>
          <p:cNvSpPr txBox="1"/>
          <p:nvPr/>
        </p:nvSpPr>
        <p:spPr>
          <a:xfrm>
            <a:off x="8303771" y="409637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2890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38" name="object 138"/>
          <p:cNvSpPr txBox="1"/>
          <p:nvPr/>
        </p:nvSpPr>
        <p:spPr>
          <a:xfrm>
            <a:off x="8444432" y="4226612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110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39" name="object 139"/>
          <p:cNvSpPr txBox="1"/>
          <p:nvPr/>
        </p:nvSpPr>
        <p:spPr>
          <a:xfrm>
            <a:off x="8440384" y="3993863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40" name="object 140"/>
          <p:cNvSpPr txBox="1"/>
          <p:nvPr/>
        </p:nvSpPr>
        <p:spPr>
          <a:xfrm>
            <a:off x="8303771" y="358635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2890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41" name="object 141"/>
          <p:cNvSpPr txBox="1"/>
          <p:nvPr/>
        </p:nvSpPr>
        <p:spPr>
          <a:xfrm>
            <a:off x="8444432" y="3716589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110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42" name="object 142"/>
          <p:cNvSpPr txBox="1"/>
          <p:nvPr/>
        </p:nvSpPr>
        <p:spPr>
          <a:xfrm>
            <a:off x="8440384" y="3483840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43" name="object 143"/>
          <p:cNvSpPr txBox="1"/>
          <p:nvPr/>
        </p:nvSpPr>
        <p:spPr>
          <a:xfrm>
            <a:off x="8303771" y="307633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2890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44" name="object 144"/>
          <p:cNvSpPr txBox="1"/>
          <p:nvPr/>
        </p:nvSpPr>
        <p:spPr>
          <a:xfrm>
            <a:off x="8444432" y="3206565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110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45" name="object 145"/>
          <p:cNvSpPr txBox="1"/>
          <p:nvPr/>
        </p:nvSpPr>
        <p:spPr>
          <a:xfrm>
            <a:off x="8440384" y="2973816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46" name="object 146"/>
          <p:cNvSpPr txBox="1"/>
          <p:nvPr/>
        </p:nvSpPr>
        <p:spPr>
          <a:xfrm>
            <a:off x="8303771" y="256630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2890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47" name="object 147"/>
          <p:cNvSpPr txBox="1"/>
          <p:nvPr/>
        </p:nvSpPr>
        <p:spPr>
          <a:xfrm>
            <a:off x="8444432" y="2696541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110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48" name="object 148"/>
          <p:cNvSpPr txBox="1"/>
          <p:nvPr/>
        </p:nvSpPr>
        <p:spPr>
          <a:xfrm>
            <a:off x="8440384" y="2463793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49" name="object 149"/>
          <p:cNvSpPr txBox="1"/>
          <p:nvPr/>
        </p:nvSpPr>
        <p:spPr>
          <a:xfrm>
            <a:off x="8303771" y="205729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2890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0" name="object 150"/>
          <p:cNvSpPr txBox="1"/>
          <p:nvPr/>
        </p:nvSpPr>
        <p:spPr>
          <a:xfrm>
            <a:off x="8444432" y="2186518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110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1" name="object 151"/>
          <p:cNvSpPr txBox="1"/>
          <p:nvPr/>
        </p:nvSpPr>
        <p:spPr>
          <a:xfrm>
            <a:off x="8440384" y="1953769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2" name="object 152"/>
          <p:cNvSpPr txBox="1"/>
          <p:nvPr/>
        </p:nvSpPr>
        <p:spPr>
          <a:xfrm>
            <a:off x="8303771" y="154727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2890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3" name="object 153"/>
          <p:cNvSpPr txBox="1"/>
          <p:nvPr/>
        </p:nvSpPr>
        <p:spPr>
          <a:xfrm>
            <a:off x="8444432" y="1676494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110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4" name="object 154"/>
          <p:cNvSpPr txBox="1"/>
          <p:nvPr/>
        </p:nvSpPr>
        <p:spPr>
          <a:xfrm>
            <a:off x="8440384" y="1443746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5" name="object 155"/>
          <p:cNvSpPr txBox="1"/>
          <p:nvPr/>
        </p:nvSpPr>
        <p:spPr>
          <a:xfrm>
            <a:off x="8855284" y="875034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6" name="object 156"/>
          <p:cNvSpPr txBox="1"/>
          <p:nvPr/>
        </p:nvSpPr>
        <p:spPr>
          <a:xfrm>
            <a:off x="8855284" y="824031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7" name="object 157"/>
          <p:cNvSpPr txBox="1"/>
          <p:nvPr/>
        </p:nvSpPr>
        <p:spPr>
          <a:xfrm>
            <a:off x="8855284" y="773029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8" name="object 158"/>
          <p:cNvSpPr txBox="1"/>
          <p:nvPr/>
        </p:nvSpPr>
        <p:spPr>
          <a:xfrm>
            <a:off x="8855284" y="722027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9" name="object 159"/>
          <p:cNvSpPr txBox="1"/>
          <p:nvPr/>
        </p:nvSpPr>
        <p:spPr>
          <a:xfrm>
            <a:off x="8855284" y="671024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0" name="object 160"/>
          <p:cNvSpPr txBox="1"/>
          <p:nvPr/>
        </p:nvSpPr>
        <p:spPr>
          <a:xfrm>
            <a:off x="8855284" y="620022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1" name="object 161"/>
          <p:cNvSpPr txBox="1"/>
          <p:nvPr/>
        </p:nvSpPr>
        <p:spPr>
          <a:xfrm>
            <a:off x="8855284" y="569020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2" name="object 162"/>
          <p:cNvSpPr txBox="1"/>
          <p:nvPr/>
        </p:nvSpPr>
        <p:spPr>
          <a:xfrm>
            <a:off x="8855284" y="518017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3" name="object 163"/>
          <p:cNvSpPr txBox="1"/>
          <p:nvPr/>
        </p:nvSpPr>
        <p:spPr>
          <a:xfrm>
            <a:off x="8855284" y="467015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4" name="object 164"/>
          <p:cNvSpPr txBox="1"/>
          <p:nvPr/>
        </p:nvSpPr>
        <p:spPr>
          <a:xfrm>
            <a:off x="8855284" y="416013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5" name="object 165"/>
          <p:cNvSpPr txBox="1"/>
          <p:nvPr/>
        </p:nvSpPr>
        <p:spPr>
          <a:xfrm>
            <a:off x="8855284" y="365010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6" name="object 166"/>
          <p:cNvSpPr txBox="1"/>
          <p:nvPr/>
        </p:nvSpPr>
        <p:spPr>
          <a:xfrm>
            <a:off x="8855284" y="314008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7" name="object 167"/>
          <p:cNvSpPr txBox="1"/>
          <p:nvPr/>
        </p:nvSpPr>
        <p:spPr>
          <a:xfrm>
            <a:off x="8855284" y="263006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8" name="object 168"/>
          <p:cNvSpPr txBox="1"/>
          <p:nvPr/>
        </p:nvSpPr>
        <p:spPr>
          <a:xfrm>
            <a:off x="8855284" y="2121049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9" name="object 169"/>
          <p:cNvSpPr txBox="1"/>
          <p:nvPr/>
        </p:nvSpPr>
        <p:spPr>
          <a:xfrm>
            <a:off x="8855284" y="161102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0" name="object 170"/>
          <p:cNvSpPr txBox="1"/>
          <p:nvPr/>
        </p:nvSpPr>
        <p:spPr>
          <a:xfrm>
            <a:off x="10101753" y="8341295"/>
            <a:ext cx="23177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+6.400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1" name="object 171"/>
          <p:cNvSpPr txBox="1"/>
          <p:nvPr/>
        </p:nvSpPr>
        <p:spPr>
          <a:xfrm>
            <a:off x="10101753" y="7831272"/>
            <a:ext cx="23177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+9.600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2" name="object 172"/>
          <p:cNvSpPr txBox="1"/>
          <p:nvPr/>
        </p:nvSpPr>
        <p:spPr>
          <a:xfrm>
            <a:off x="10065323" y="7321249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+12.800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3" name="object 173"/>
          <p:cNvSpPr txBox="1"/>
          <p:nvPr/>
        </p:nvSpPr>
        <p:spPr>
          <a:xfrm>
            <a:off x="10065323" y="6811225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+16.000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4" name="object 174"/>
          <p:cNvSpPr txBox="1"/>
          <p:nvPr/>
        </p:nvSpPr>
        <p:spPr>
          <a:xfrm>
            <a:off x="10065323" y="6301201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+19.200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5" name="object 175"/>
          <p:cNvSpPr txBox="1"/>
          <p:nvPr/>
        </p:nvSpPr>
        <p:spPr>
          <a:xfrm>
            <a:off x="10065323" y="5791177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+22.400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6" name="object 176"/>
          <p:cNvSpPr txBox="1"/>
          <p:nvPr/>
        </p:nvSpPr>
        <p:spPr>
          <a:xfrm>
            <a:off x="10065323" y="5281154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+25.600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7" name="object 177"/>
          <p:cNvSpPr txBox="1"/>
          <p:nvPr/>
        </p:nvSpPr>
        <p:spPr>
          <a:xfrm>
            <a:off x="10065323" y="4771131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+28.800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8" name="object 178"/>
          <p:cNvSpPr txBox="1"/>
          <p:nvPr/>
        </p:nvSpPr>
        <p:spPr>
          <a:xfrm>
            <a:off x="10065323" y="4261107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+32.000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9" name="object 179"/>
          <p:cNvSpPr txBox="1"/>
          <p:nvPr/>
        </p:nvSpPr>
        <p:spPr>
          <a:xfrm>
            <a:off x="10065323" y="3751084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+35.200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80" name="object 180"/>
          <p:cNvSpPr txBox="1"/>
          <p:nvPr/>
        </p:nvSpPr>
        <p:spPr>
          <a:xfrm>
            <a:off x="10065323" y="3241060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+38.400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81" name="object 181"/>
          <p:cNvSpPr txBox="1"/>
          <p:nvPr/>
        </p:nvSpPr>
        <p:spPr>
          <a:xfrm>
            <a:off x="10065323" y="2731037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+41.600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82" name="object 182"/>
          <p:cNvSpPr txBox="1"/>
          <p:nvPr/>
        </p:nvSpPr>
        <p:spPr>
          <a:xfrm>
            <a:off x="10065323" y="2221013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+44.800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83" name="object 183"/>
          <p:cNvSpPr txBox="1"/>
          <p:nvPr/>
        </p:nvSpPr>
        <p:spPr>
          <a:xfrm>
            <a:off x="10065323" y="1710990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+48.000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84" name="object 184"/>
          <p:cNvSpPr txBox="1"/>
          <p:nvPr/>
        </p:nvSpPr>
        <p:spPr>
          <a:xfrm>
            <a:off x="11443855" y="993027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85" name="object 185"/>
          <p:cNvSpPr txBox="1"/>
          <p:nvPr/>
        </p:nvSpPr>
        <p:spPr>
          <a:xfrm>
            <a:off x="11697855" y="739534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86" name="object 186"/>
          <p:cNvSpPr txBox="1"/>
          <p:nvPr/>
        </p:nvSpPr>
        <p:spPr>
          <a:xfrm>
            <a:off x="11697855" y="637529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87" name="object 187"/>
          <p:cNvSpPr txBox="1"/>
          <p:nvPr/>
        </p:nvSpPr>
        <p:spPr>
          <a:xfrm>
            <a:off x="11697855" y="5865269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11697855" y="535524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89" name="object 189"/>
          <p:cNvSpPr txBox="1"/>
          <p:nvPr/>
        </p:nvSpPr>
        <p:spPr>
          <a:xfrm>
            <a:off x="11697855" y="484522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90" name="object 190"/>
          <p:cNvSpPr txBox="1"/>
          <p:nvPr/>
        </p:nvSpPr>
        <p:spPr>
          <a:xfrm>
            <a:off x="11697855" y="382517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91" name="object 191"/>
          <p:cNvSpPr txBox="1"/>
          <p:nvPr/>
        </p:nvSpPr>
        <p:spPr>
          <a:xfrm>
            <a:off x="11697855" y="178508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92" name="object 192"/>
          <p:cNvSpPr txBox="1"/>
          <p:nvPr/>
        </p:nvSpPr>
        <p:spPr>
          <a:xfrm>
            <a:off x="7538480" y="1231325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+51.200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93" name="object 193"/>
          <p:cNvSpPr txBox="1"/>
          <p:nvPr/>
        </p:nvSpPr>
        <p:spPr>
          <a:xfrm>
            <a:off x="7538480" y="770888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+53.900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94" name="object 194"/>
          <p:cNvSpPr txBox="1"/>
          <p:nvPr/>
        </p:nvSpPr>
        <p:spPr>
          <a:xfrm>
            <a:off x="11969815" y="1375022"/>
            <a:ext cx="782320" cy="3416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184150">
              <a:lnSpc>
                <a:spcPct val="129500"/>
              </a:lnSpc>
              <a:spcBef>
                <a:spcPts val="90"/>
              </a:spcBef>
            </a:pPr>
            <a:r>
              <a:rPr sz="400" dirty="0">
                <a:latin typeface="Microsoft Sans Serif"/>
                <a:cs typeface="Microsoft Sans Serif"/>
              </a:rPr>
              <a:t>Паркетна</a:t>
            </a:r>
            <a:r>
              <a:rPr sz="400" spc="75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дошка</a:t>
            </a:r>
            <a:r>
              <a:rPr sz="400" spc="85" dirty="0">
                <a:latin typeface="Microsoft Sans Serif"/>
                <a:cs typeface="Microsoft Sans Serif"/>
              </a:rPr>
              <a:t> </a:t>
            </a:r>
            <a:r>
              <a:rPr sz="400" spc="-20" dirty="0">
                <a:latin typeface="Microsoft Sans Serif"/>
                <a:cs typeface="Microsoft Sans Serif"/>
              </a:rPr>
              <a:t>15мм</a:t>
            </a:r>
            <a:r>
              <a:rPr sz="400" spc="50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Ц.п.</a:t>
            </a:r>
            <a:r>
              <a:rPr sz="400" spc="6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стяжка</a:t>
            </a:r>
            <a:r>
              <a:rPr sz="400" spc="50" dirty="0">
                <a:latin typeface="Microsoft Sans Serif"/>
                <a:cs typeface="Microsoft Sans Serif"/>
              </a:rPr>
              <a:t> </a:t>
            </a:r>
            <a:r>
              <a:rPr sz="400" spc="-20" dirty="0">
                <a:latin typeface="Microsoft Sans Serif"/>
                <a:cs typeface="Microsoft Sans Serif"/>
              </a:rPr>
              <a:t>65мм</a:t>
            </a:r>
            <a:endParaRPr sz="400">
              <a:latin typeface="Microsoft Sans Serif"/>
              <a:cs typeface="Microsoft Sans Serif"/>
            </a:endParaRPr>
          </a:p>
          <a:p>
            <a:pPr marL="16510">
              <a:lnSpc>
                <a:spcPct val="100000"/>
              </a:lnSpc>
              <a:spcBef>
                <a:spcPts val="160"/>
              </a:spcBef>
            </a:pPr>
            <a:r>
              <a:rPr sz="400" spc="10" dirty="0">
                <a:latin typeface="Microsoft Sans Serif"/>
                <a:cs typeface="Microsoft Sans Serif"/>
              </a:rPr>
              <a:t>Утеплювач</a:t>
            </a:r>
            <a:r>
              <a:rPr sz="400" spc="9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ЕППС</a:t>
            </a:r>
            <a:r>
              <a:rPr sz="400" spc="95" dirty="0">
                <a:latin typeface="Microsoft Sans Serif"/>
                <a:cs typeface="Microsoft Sans Serif"/>
              </a:rPr>
              <a:t> </a:t>
            </a:r>
            <a:r>
              <a:rPr sz="400" spc="-20" dirty="0">
                <a:latin typeface="Microsoft Sans Serif"/>
                <a:cs typeface="Microsoft Sans Serif"/>
              </a:rPr>
              <a:t>30мм</a:t>
            </a:r>
            <a:endParaRPr sz="400">
              <a:latin typeface="Microsoft Sans Serif"/>
              <a:cs typeface="Microsoft Sans Serif"/>
            </a:endParaRPr>
          </a:p>
          <a:p>
            <a:pPr marL="16510">
              <a:lnSpc>
                <a:spcPct val="100000"/>
              </a:lnSpc>
              <a:spcBef>
                <a:spcPts val="125"/>
              </a:spcBef>
            </a:pPr>
            <a:r>
              <a:rPr sz="400" spc="10" dirty="0">
                <a:latin typeface="Microsoft Sans Serif"/>
                <a:cs typeface="Microsoft Sans Serif"/>
              </a:rPr>
              <a:t>З.б.</a:t>
            </a:r>
            <a:r>
              <a:rPr sz="400" spc="3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плита</a:t>
            </a:r>
            <a:r>
              <a:rPr sz="400" spc="4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перекриття</a:t>
            </a:r>
            <a:r>
              <a:rPr sz="400" spc="45" dirty="0">
                <a:latin typeface="Microsoft Sans Serif"/>
                <a:cs typeface="Microsoft Sans Serif"/>
              </a:rPr>
              <a:t> </a:t>
            </a:r>
            <a:r>
              <a:rPr sz="400" spc="-10" dirty="0">
                <a:latin typeface="Microsoft Sans Serif"/>
                <a:cs typeface="Microsoft Sans Serif"/>
              </a:rPr>
              <a:t>200мм</a:t>
            </a:r>
            <a:endParaRPr sz="400">
              <a:latin typeface="Microsoft Sans Serif"/>
              <a:cs typeface="Microsoft Sans Serif"/>
            </a:endParaRPr>
          </a:p>
        </p:txBody>
      </p:sp>
      <p:sp>
        <p:nvSpPr>
          <p:cNvPr id="195" name="object 195"/>
          <p:cNvSpPr txBox="1"/>
          <p:nvPr/>
        </p:nvSpPr>
        <p:spPr>
          <a:xfrm>
            <a:off x="11969815" y="1885045"/>
            <a:ext cx="859155" cy="3416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29500"/>
              </a:lnSpc>
              <a:spcBef>
                <a:spcPts val="90"/>
              </a:spcBef>
            </a:pPr>
            <a:r>
              <a:rPr sz="400" dirty="0">
                <a:latin typeface="Microsoft Sans Serif"/>
                <a:cs typeface="Microsoft Sans Serif"/>
              </a:rPr>
              <a:t>Керамічна</a:t>
            </a:r>
            <a:r>
              <a:rPr sz="400" spc="7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плитка</a:t>
            </a:r>
            <a:r>
              <a:rPr sz="400" spc="7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на</a:t>
            </a:r>
            <a:r>
              <a:rPr sz="400" spc="7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клею</a:t>
            </a:r>
            <a:r>
              <a:rPr sz="400" spc="75" dirty="0">
                <a:latin typeface="Microsoft Sans Serif"/>
                <a:cs typeface="Microsoft Sans Serif"/>
              </a:rPr>
              <a:t> </a:t>
            </a:r>
            <a:r>
              <a:rPr sz="400" spc="-20" dirty="0">
                <a:latin typeface="Microsoft Sans Serif"/>
                <a:cs typeface="Microsoft Sans Serif"/>
              </a:rPr>
              <a:t>15мм</a:t>
            </a:r>
            <a:r>
              <a:rPr sz="400" spc="50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Ц.п.</a:t>
            </a:r>
            <a:r>
              <a:rPr sz="400" spc="6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стяжка</a:t>
            </a:r>
            <a:r>
              <a:rPr sz="400" spc="50" dirty="0">
                <a:latin typeface="Microsoft Sans Serif"/>
                <a:cs typeface="Microsoft Sans Serif"/>
              </a:rPr>
              <a:t> </a:t>
            </a:r>
            <a:r>
              <a:rPr sz="400" spc="-20" dirty="0">
                <a:latin typeface="Microsoft Sans Serif"/>
                <a:cs typeface="Microsoft Sans Serif"/>
              </a:rPr>
              <a:t>65мм</a:t>
            </a:r>
            <a:endParaRPr sz="400">
              <a:latin typeface="Microsoft Sans Serif"/>
              <a:cs typeface="Microsoft Sans Serif"/>
            </a:endParaRPr>
          </a:p>
          <a:p>
            <a:pPr marL="16510">
              <a:lnSpc>
                <a:spcPct val="100000"/>
              </a:lnSpc>
              <a:spcBef>
                <a:spcPts val="160"/>
              </a:spcBef>
            </a:pPr>
            <a:r>
              <a:rPr sz="400" spc="10" dirty="0">
                <a:latin typeface="Microsoft Sans Serif"/>
                <a:cs typeface="Microsoft Sans Serif"/>
              </a:rPr>
              <a:t>Утеплювач</a:t>
            </a:r>
            <a:r>
              <a:rPr sz="400" spc="9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ЕППС</a:t>
            </a:r>
            <a:r>
              <a:rPr sz="400" spc="95" dirty="0">
                <a:latin typeface="Microsoft Sans Serif"/>
                <a:cs typeface="Microsoft Sans Serif"/>
              </a:rPr>
              <a:t> </a:t>
            </a:r>
            <a:r>
              <a:rPr sz="400" spc="-20" dirty="0">
                <a:latin typeface="Microsoft Sans Serif"/>
                <a:cs typeface="Microsoft Sans Serif"/>
              </a:rPr>
              <a:t>30мм</a:t>
            </a:r>
            <a:endParaRPr sz="400">
              <a:latin typeface="Microsoft Sans Serif"/>
              <a:cs typeface="Microsoft Sans Serif"/>
            </a:endParaRPr>
          </a:p>
          <a:p>
            <a:pPr marL="16510">
              <a:lnSpc>
                <a:spcPct val="100000"/>
              </a:lnSpc>
              <a:spcBef>
                <a:spcPts val="125"/>
              </a:spcBef>
            </a:pPr>
            <a:r>
              <a:rPr sz="400" spc="10" dirty="0">
                <a:latin typeface="Microsoft Sans Serif"/>
                <a:cs typeface="Microsoft Sans Serif"/>
              </a:rPr>
              <a:t>З.б.</a:t>
            </a:r>
            <a:r>
              <a:rPr sz="400" spc="3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плита</a:t>
            </a:r>
            <a:r>
              <a:rPr sz="400" spc="4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перекриття</a:t>
            </a:r>
            <a:r>
              <a:rPr sz="400" spc="45" dirty="0">
                <a:latin typeface="Microsoft Sans Serif"/>
                <a:cs typeface="Microsoft Sans Serif"/>
              </a:rPr>
              <a:t> </a:t>
            </a:r>
            <a:r>
              <a:rPr sz="400" spc="-10" dirty="0">
                <a:latin typeface="Microsoft Sans Serif"/>
                <a:cs typeface="Microsoft Sans Serif"/>
              </a:rPr>
              <a:t>200мм</a:t>
            </a:r>
            <a:endParaRPr sz="400">
              <a:latin typeface="Microsoft Sans Serif"/>
              <a:cs typeface="Microsoft Sans Serif"/>
            </a:endParaRPr>
          </a:p>
        </p:txBody>
      </p:sp>
      <p:sp>
        <p:nvSpPr>
          <p:cNvPr id="196" name="object 196"/>
          <p:cNvSpPr txBox="1"/>
          <p:nvPr/>
        </p:nvSpPr>
        <p:spPr>
          <a:xfrm>
            <a:off x="11969815" y="2395069"/>
            <a:ext cx="859155" cy="3416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29500"/>
              </a:lnSpc>
              <a:spcBef>
                <a:spcPts val="90"/>
              </a:spcBef>
            </a:pPr>
            <a:r>
              <a:rPr sz="400" dirty="0">
                <a:latin typeface="Microsoft Sans Serif"/>
                <a:cs typeface="Microsoft Sans Serif"/>
              </a:rPr>
              <a:t>Керамічна</a:t>
            </a:r>
            <a:r>
              <a:rPr sz="400" spc="7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плитка</a:t>
            </a:r>
            <a:r>
              <a:rPr sz="400" spc="7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на</a:t>
            </a:r>
            <a:r>
              <a:rPr sz="400" spc="7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клею</a:t>
            </a:r>
            <a:r>
              <a:rPr sz="400" spc="75" dirty="0">
                <a:latin typeface="Microsoft Sans Serif"/>
                <a:cs typeface="Microsoft Sans Serif"/>
              </a:rPr>
              <a:t> </a:t>
            </a:r>
            <a:r>
              <a:rPr sz="400" spc="-20" dirty="0">
                <a:latin typeface="Microsoft Sans Serif"/>
                <a:cs typeface="Microsoft Sans Serif"/>
              </a:rPr>
              <a:t>15мм</a:t>
            </a:r>
            <a:r>
              <a:rPr sz="400" spc="50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Ц.п.</a:t>
            </a:r>
            <a:r>
              <a:rPr sz="400" spc="6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стяжка</a:t>
            </a:r>
            <a:r>
              <a:rPr sz="400" spc="50" dirty="0">
                <a:latin typeface="Microsoft Sans Serif"/>
                <a:cs typeface="Microsoft Sans Serif"/>
              </a:rPr>
              <a:t> </a:t>
            </a:r>
            <a:r>
              <a:rPr sz="400" spc="-20" dirty="0">
                <a:latin typeface="Microsoft Sans Serif"/>
                <a:cs typeface="Microsoft Sans Serif"/>
              </a:rPr>
              <a:t>65мм</a:t>
            </a:r>
            <a:endParaRPr sz="400">
              <a:latin typeface="Microsoft Sans Serif"/>
              <a:cs typeface="Microsoft Sans Serif"/>
            </a:endParaRPr>
          </a:p>
          <a:p>
            <a:pPr marL="16510">
              <a:lnSpc>
                <a:spcPct val="100000"/>
              </a:lnSpc>
              <a:spcBef>
                <a:spcPts val="160"/>
              </a:spcBef>
            </a:pPr>
            <a:r>
              <a:rPr sz="400" spc="10" dirty="0">
                <a:latin typeface="Microsoft Sans Serif"/>
                <a:cs typeface="Microsoft Sans Serif"/>
              </a:rPr>
              <a:t>Утеплювач</a:t>
            </a:r>
            <a:r>
              <a:rPr sz="400" spc="9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ЕППС</a:t>
            </a:r>
            <a:r>
              <a:rPr sz="400" spc="95" dirty="0">
                <a:latin typeface="Microsoft Sans Serif"/>
                <a:cs typeface="Microsoft Sans Serif"/>
              </a:rPr>
              <a:t> </a:t>
            </a:r>
            <a:r>
              <a:rPr sz="400" spc="-20" dirty="0">
                <a:latin typeface="Microsoft Sans Serif"/>
                <a:cs typeface="Microsoft Sans Serif"/>
              </a:rPr>
              <a:t>30мм</a:t>
            </a:r>
            <a:endParaRPr sz="400">
              <a:latin typeface="Microsoft Sans Serif"/>
              <a:cs typeface="Microsoft Sans Serif"/>
            </a:endParaRPr>
          </a:p>
          <a:p>
            <a:pPr marL="16510">
              <a:lnSpc>
                <a:spcPct val="100000"/>
              </a:lnSpc>
              <a:spcBef>
                <a:spcPts val="125"/>
              </a:spcBef>
            </a:pPr>
            <a:r>
              <a:rPr sz="400" spc="10" dirty="0">
                <a:latin typeface="Microsoft Sans Serif"/>
                <a:cs typeface="Microsoft Sans Serif"/>
              </a:rPr>
              <a:t>З.б.</a:t>
            </a:r>
            <a:r>
              <a:rPr sz="400" spc="3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плита</a:t>
            </a:r>
            <a:r>
              <a:rPr sz="400" spc="4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перекриття</a:t>
            </a:r>
            <a:r>
              <a:rPr sz="400" spc="45" dirty="0">
                <a:latin typeface="Microsoft Sans Serif"/>
                <a:cs typeface="Microsoft Sans Serif"/>
              </a:rPr>
              <a:t> </a:t>
            </a:r>
            <a:r>
              <a:rPr sz="400" spc="-10" dirty="0">
                <a:latin typeface="Microsoft Sans Serif"/>
                <a:cs typeface="Microsoft Sans Serif"/>
              </a:rPr>
              <a:t>200мм</a:t>
            </a:r>
            <a:endParaRPr sz="400">
              <a:latin typeface="Microsoft Sans Serif"/>
              <a:cs typeface="Microsoft Sans Serif"/>
            </a:endParaRPr>
          </a:p>
        </p:txBody>
      </p:sp>
      <p:sp>
        <p:nvSpPr>
          <p:cNvPr id="197" name="object 197"/>
          <p:cNvSpPr txBox="1"/>
          <p:nvPr/>
        </p:nvSpPr>
        <p:spPr>
          <a:xfrm>
            <a:off x="11971839" y="2893961"/>
            <a:ext cx="640715" cy="260350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229"/>
              </a:spcBef>
            </a:pPr>
            <a:r>
              <a:rPr sz="400" dirty="0">
                <a:latin typeface="Microsoft Sans Serif"/>
                <a:cs typeface="Microsoft Sans Serif"/>
              </a:rPr>
              <a:t>Фасад</a:t>
            </a:r>
            <a:r>
              <a:rPr sz="400" spc="45" dirty="0">
                <a:latin typeface="Microsoft Sans Serif"/>
                <a:cs typeface="Microsoft Sans Serif"/>
              </a:rPr>
              <a:t> </a:t>
            </a:r>
            <a:r>
              <a:rPr sz="400" spc="-20" dirty="0">
                <a:latin typeface="Microsoft Sans Serif"/>
                <a:cs typeface="Microsoft Sans Serif"/>
              </a:rPr>
              <a:t>50мм</a:t>
            </a:r>
            <a:endParaRPr sz="400">
              <a:latin typeface="Microsoft Sans Serif"/>
              <a:cs typeface="Microsoft Sans Serif"/>
            </a:endParaRPr>
          </a:p>
          <a:p>
            <a:pPr marL="12700" marR="5080" indent="1905">
              <a:lnSpc>
                <a:spcPct val="126200"/>
              </a:lnSpc>
              <a:spcBef>
                <a:spcPts val="20"/>
              </a:spcBef>
            </a:pPr>
            <a:r>
              <a:rPr sz="400" spc="10" dirty="0">
                <a:latin typeface="Microsoft Sans Serif"/>
                <a:cs typeface="Microsoft Sans Serif"/>
              </a:rPr>
              <a:t>Утеплювач</a:t>
            </a:r>
            <a:r>
              <a:rPr sz="400" spc="110" dirty="0">
                <a:latin typeface="Microsoft Sans Serif"/>
                <a:cs typeface="Microsoft Sans Serif"/>
              </a:rPr>
              <a:t> </a:t>
            </a:r>
            <a:r>
              <a:rPr sz="400" spc="-10" dirty="0">
                <a:latin typeface="Microsoft Sans Serif"/>
                <a:cs typeface="Microsoft Sans Serif"/>
              </a:rPr>
              <a:t>150мм</a:t>
            </a:r>
            <a:r>
              <a:rPr sz="400" spc="50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Цегла</a:t>
            </a:r>
            <a:r>
              <a:rPr sz="400" spc="9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керамічна</a:t>
            </a:r>
            <a:r>
              <a:rPr sz="400" spc="95" dirty="0">
                <a:latin typeface="Microsoft Sans Serif"/>
                <a:cs typeface="Microsoft Sans Serif"/>
              </a:rPr>
              <a:t> </a:t>
            </a:r>
            <a:r>
              <a:rPr sz="400" spc="-10" dirty="0">
                <a:latin typeface="Microsoft Sans Serif"/>
                <a:cs typeface="Microsoft Sans Serif"/>
              </a:rPr>
              <a:t>400мм</a:t>
            </a:r>
            <a:endParaRPr sz="400">
              <a:latin typeface="Microsoft Sans Serif"/>
              <a:cs typeface="Microsoft Sans Serif"/>
            </a:endParaRPr>
          </a:p>
        </p:txBody>
      </p:sp>
      <p:sp>
        <p:nvSpPr>
          <p:cNvPr id="198" name="object 198"/>
          <p:cNvSpPr txBox="1"/>
          <p:nvPr/>
        </p:nvSpPr>
        <p:spPr>
          <a:xfrm>
            <a:off x="9540120" y="363069"/>
            <a:ext cx="749935" cy="2127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00" dirty="0">
                <a:latin typeface="Microsoft Sans Serif"/>
                <a:cs typeface="Microsoft Sans Serif"/>
              </a:rPr>
              <a:t>Розріз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1-</a:t>
            </a:r>
            <a:r>
              <a:rPr sz="1200" spc="-50" dirty="0">
                <a:latin typeface="Microsoft Sans Serif"/>
                <a:cs typeface="Microsoft Sans Serif"/>
              </a:rPr>
              <a:t>1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199" name="object 199"/>
          <p:cNvSpPr txBox="1"/>
          <p:nvPr/>
        </p:nvSpPr>
        <p:spPr>
          <a:xfrm>
            <a:off x="11877728" y="10555445"/>
            <a:ext cx="858519" cy="5810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31100"/>
              </a:lnSpc>
              <a:spcBef>
                <a:spcPts val="90"/>
              </a:spcBef>
            </a:pPr>
            <a:r>
              <a:rPr sz="400" dirty="0">
                <a:latin typeface="Microsoft Sans Serif"/>
                <a:cs typeface="Microsoft Sans Serif"/>
              </a:rPr>
              <a:t>Керамічна</a:t>
            </a:r>
            <a:r>
              <a:rPr sz="400" spc="7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плитка</a:t>
            </a:r>
            <a:r>
              <a:rPr sz="400" spc="7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на</a:t>
            </a:r>
            <a:r>
              <a:rPr sz="400" spc="7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клею</a:t>
            </a:r>
            <a:r>
              <a:rPr sz="400" spc="70" dirty="0">
                <a:latin typeface="Microsoft Sans Serif"/>
                <a:cs typeface="Microsoft Sans Serif"/>
              </a:rPr>
              <a:t> </a:t>
            </a:r>
            <a:r>
              <a:rPr sz="400" spc="-20" dirty="0">
                <a:latin typeface="Microsoft Sans Serif"/>
                <a:cs typeface="Microsoft Sans Serif"/>
              </a:rPr>
              <a:t>15мм</a:t>
            </a:r>
            <a:r>
              <a:rPr sz="400" spc="50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Цементно</a:t>
            </a:r>
            <a:r>
              <a:rPr sz="400" spc="85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піщана</a:t>
            </a:r>
            <a:r>
              <a:rPr sz="400" spc="9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стяжка</a:t>
            </a:r>
            <a:r>
              <a:rPr sz="400" spc="85" dirty="0">
                <a:latin typeface="Microsoft Sans Serif"/>
                <a:cs typeface="Microsoft Sans Serif"/>
              </a:rPr>
              <a:t> </a:t>
            </a:r>
            <a:r>
              <a:rPr sz="400" spc="-20" dirty="0">
                <a:latin typeface="Microsoft Sans Serif"/>
                <a:cs typeface="Microsoft Sans Serif"/>
              </a:rPr>
              <a:t>65мм</a:t>
            </a:r>
            <a:r>
              <a:rPr sz="400" spc="50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Утеплювач</a:t>
            </a:r>
            <a:r>
              <a:rPr sz="400" spc="9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ЕППС</a:t>
            </a:r>
            <a:r>
              <a:rPr sz="400" spc="85" dirty="0">
                <a:latin typeface="Microsoft Sans Serif"/>
                <a:cs typeface="Microsoft Sans Serif"/>
              </a:rPr>
              <a:t> </a:t>
            </a:r>
            <a:r>
              <a:rPr sz="400" spc="-10" dirty="0">
                <a:latin typeface="Microsoft Sans Serif"/>
                <a:cs typeface="Microsoft Sans Serif"/>
              </a:rPr>
              <a:t>100мм</a:t>
            </a:r>
            <a:endParaRPr sz="400">
              <a:latin typeface="Microsoft Sans Serif"/>
              <a:cs typeface="Microsoft Sans Serif"/>
            </a:endParaRPr>
          </a:p>
          <a:p>
            <a:pPr marL="13335" marR="101600" indent="-1270">
              <a:lnSpc>
                <a:spcPct val="129500"/>
              </a:lnSpc>
            </a:pPr>
            <a:r>
              <a:rPr sz="400" spc="10" dirty="0">
                <a:latin typeface="Microsoft Sans Serif"/>
                <a:cs typeface="Microsoft Sans Serif"/>
              </a:rPr>
              <a:t>Гідроізоляція</a:t>
            </a:r>
            <a:r>
              <a:rPr sz="400" spc="100" dirty="0">
                <a:latin typeface="Microsoft Sans Serif"/>
                <a:cs typeface="Microsoft Sans Serif"/>
              </a:rPr>
              <a:t> </a:t>
            </a:r>
            <a:r>
              <a:rPr sz="400" spc="-25" dirty="0">
                <a:latin typeface="Microsoft Sans Serif"/>
                <a:cs typeface="Microsoft Sans Serif"/>
              </a:rPr>
              <a:t>5мм</a:t>
            </a:r>
            <a:r>
              <a:rPr sz="400" spc="50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Фундаментна</a:t>
            </a:r>
            <a:r>
              <a:rPr sz="400" spc="10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плита</a:t>
            </a:r>
            <a:r>
              <a:rPr sz="400" spc="95" dirty="0">
                <a:latin typeface="Microsoft Sans Serif"/>
                <a:cs typeface="Microsoft Sans Serif"/>
              </a:rPr>
              <a:t> </a:t>
            </a:r>
            <a:r>
              <a:rPr sz="400" spc="-10" dirty="0">
                <a:latin typeface="Microsoft Sans Serif"/>
                <a:cs typeface="Microsoft Sans Serif"/>
              </a:rPr>
              <a:t>1000мм</a:t>
            </a:r>
            <a:r>
              <a:rPr sz="400" spc="50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Бетонна</a:t>
            </a:r>
            <a:r>
              <a:rPr sz="400" spc="11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бідготовка</a:t>
            </a:r>
            <a:r>
              <a:rPr sz="400" spc="100" dirty="0">
                <a:latin typeface="Microsoft Sans Serif"/>
                <a:cs typeface="Microsoft Sans Serif"/>
              </a:rPr>
              <a:t> </a:t>
            </a:r>
            <a:r>
              <a:rPr sz="400" spc="-10" dirty="0">
                <a:latin typeface="Microsoft Sans Serif"/>
                <a:cs typeface="Microsoft Sans Serif"/>
              </a:rPr>
              <a:t>100мм</a:t>
            </a:r>
            <a:endParaRPr sz="400">
              <a:latin typeface="Microsoft Sans Serif"/>
              <a:cs typeface="Microsoft Sans Serif"/>
            </a:endParaRPr>
          </a:p>
          <a:p>
            <a:pPr marL="17145">
              <a:lnSpc>
                <a:spcPct val="100000"/>
              </a:lnSpc>
              <a:spcBef>
                <a:spcPts val="140"/>
              </a:spcBef>
            </a:pPr>
            <a:r>
              <a:rPr sz="400" spc="10" dirty="0">
                <a:latin typeface="Microsoft Sans Serif"/>
                <a:cs typeface="Microsoft Sans Serif"/>
              </a:rPr>
              <a:t>Утрамбований</a:t>
            </a:r>
            <a:r>
              <a:rPr sz="400" spc="85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щебнем</a:t>
            </a:r>
            <a:r>
              <a:rPr sz="400" spc="95" dirty="0">
                <a:latin typeface="Microsoft Sans Serif"/>
                <a:cs typeface="Microsoft Sans Serif"/>
              </a:rPr>
              <a:t> </a:t>
            </a:r>
            <a:r>
              <a:rPr sz="400" spc="-10" dirty="0">
                <a:latin typeface="Microsoft Sans Serif"/>
                <a:cs typeface="Microsoft Sans Serif"/>
              </a:rPr>
              <a:t>грунт</a:t>
            </a:r>
            <a:endParaRPr sz="400">
              <a:latin typeface="Microsoft Sans Serif"/>
              <a:cs typeface="Microsoft Sans Serif"/>
            </a:endParaRPr>
          </a:p>
        </p:txBody>
      </p:sp>
      <p:sp>
        <p:nvSpPr>
          <p:cNvPr id="200" name="object 200"/>
          <p:cNvSpPr txBox="1"/>
          <p:nvPr/>
        </p:nvSpPr>
        <p:spPr>
          <a:xfrm>
            <a:off x="9429818" y="11303275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В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201" name="object 201"/>
          <p:cNvSpPr txBox="1"/>
          <p:nvPr/>
        </p:nvSpPr>
        <p:spPr>
          <a:xfrm>
            <a:off x="9007833" y="1080843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02" name="object 202"/>
          <p:cNvSpPr txBox="1"/>
          <p:nvPr/>
        </p:nvSpPr>
        <p:spPr>
          <a:xfrm>
            <a:off x="9604885" y="1080843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03" name="object 203"/>
          <p:cNvSpPr txBox="1"/>
          <p:nvPr/>
        </p:nvSpPr>
        <p:spPr>
          <a:xfrm>
            <a:off x="8089237" y="926036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04" name="object 204"/>
          <p:cNvSpPr txBox="1"/>
          <p:nvPr/>
        </p:nvSpPr>
        <p:spPr>
          <a:xfrm>
            <a:off x="8089237" y="875034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05" name="object 205"/>
          <p:cNvSpPr txBox="1"/>
          <p:nvPr/>
        </p:nvSpPr>
        <p:spPr>
          <a:xfrm>
            <a:off x="8089237" y="824031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06" name="object 206"/>
          <p:cNvSpPr txBox="1"/>
          <p:nvPr/>
        </p:nvSpPr>
        <p:spPr>
          <a:xfrm>
            <a:off x="8089237" y="773029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07" name="object 207"/>
          <p:cNvSpPr txBox="1"/>
          <p:nvPr/>
        </p:nvSpPr>
        <p:spPr>
          <a:xfrm>
            <a:off x="8089237" y="722027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08" name="object 208"/>
          <p:cNvSpPr txBox="1"/>
          <p:nvPr/>
        </p:nvSpPr>
        <p:spPr>
          <a:xfrm>
            <a:off x="8089237" y="671024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09" name="object 209"/>
          <p:cNvSpPr txBox="1"/>
          <p:nvPr/>
        </p:nvSpPr>
        <p:spPr>
          <a:xfrm>
            <a:off x="8089237" y="620022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10" name="object 210"/>
          <p:cNvSpPr txBox="1"/>
          <p:nvPr/>
        </p:nvSpPr>
        <p:spPr>
          <a:xfrm>
            <a:off x="8089237" y="569020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11" name="object 211"/>
          <p:cNvSpPr txBox="1"/>
          <p:nvPr/>
        </p:nvSpPr>
        <p:spPr>
          <a:xfrm>
            <a:off x="8089237" y="518017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12" name="object 212"/>
          <p:cNvSpPr txBox="1"/>
          <p:nvPr/>
        </p:nvSpPr>
        <p:spPr>
          <a:xfrm>
            <a:off x="8089237" y="467015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13" name="object 213"/>
          <p:cNvSpPr txBox="1"/>
          <p:nvPr/>
        </p:nvSpPr>
        <p:spPr>
          <a:xfrm>
            <a:off x="8089237" y="416013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14" name="object 214"/>
          <p:cNvSpPr txBox="1"/>
          <p:nvPr/>
        </p:nvSpPr>
        <p:spPr>
          <a:xfrm>
            <a:off x="8089237" y="365010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15" name="object 215"/>
          <p:cNvSpPr txBox="1"/>
          <p:nvPr/>
        </p:nvSpPr>
        <p:spPr>
          <a:xfrm>
            <a:off x="8089237" y="314008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16" name="object 216"/>
          <p:cNvSpPr txBox="1"/>
          <p:nvPr/>
        </p:nvSpPr>
        <p:spPr>
          <a:xfrm>
            <a:off x="8089237" y="263006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17" name="object 217"/>
          <p:cNvSpPr txBox="1"/>
          <p:nvPr/>
        </p:nvSpPr>
        <p:spPr>
          <a:xfrm>
            <a:off x="8089237" y="2121049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18" name="object 218"/>
          <p:cNvSpPr txBox="1"/>
          <p:nvPr/>
        </p:nvSpPr>
        <p:spPr>
          <a:xfrm>
            <a:off x="8089237" y="161102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2090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19" name="object 219"/>
          <p:cNvSpPr txBox="1"/>
          <p:nvPr/>
        </p:nvSpPr>
        <p:spPr>
          <a:xfrm>
            <a:off x="11341393" y="1947786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+46.400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20" name="object 220"/>
          <p:cNvSpPr txBox="1"/>
          <p:nvPr/>
        </p:nvSpPr>
        <p:spPr>
          <a:xfrm>
            <a:off x="11341393" y="2457810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+43.200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21" name="object 221"/>
          <p:cNvSpPr txBox="1"/>
          <p:nvPr/>
        </p:nvSpPr>
        <p:spPr>
          <a:xfrm>
            <a:off x="11341393" y="3477857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+36.800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22" name="object 222"/>
          <p:cNvSpPr txBox="1"/>
          <p:nvPr/>
        </p:nvSpPr>
        <p:spPr>
          <a:xfrm>
            <a:off x="11341393" y="3987881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+33.600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23" name="object 223"/>
          <p:cNvSpPr txBox="1"/>
          <p:nvPr/>
        </p:nvSpPr>
        <p:spPr>
          <a:xfrm>
            <a:off x="11341393" y="4497904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+30.400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24" name="object 224"/>
          <p:cNvSpPr txBox="1"/>
          <p:nvPr/>
        </p:nvSpPr>
        <p:spPr>
          <a:xfrm>
            <a:off x="11341393" y="5007928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+27.200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25" name="object 225"/>
          <p:cNvSpPr txBox="1"/>
          <p:nvPr/>
        </p:nvSpPr>
        <p:spPr>
          <a:xfrm>
            <a:off x="11341393" y="5517951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+24.000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26" name="object 226"/>
          <p:cNvSpPr txBox="1"/>
          <p:nvPr/>
        </p:nvSpPr>
        <p:spPr>
          <a:xfrm>
            <a:off x="11341393" y="6027975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+20.800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27" name="object 227"/>
          <p:cNvSpPr txBox="1"/>
          <p:nvPr/>
        </p:nvSpPr>
        <p:spPr>
          <a:xfrm>
            <a:off x="11341393" y="6537998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+17.600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28" name="object 228"/>
          <p:cNvSpPr txBox="1"/>
          <p:nvPr/>
        </p:nvSpPr>
        <p:spPr>
          <a:xfrm>
            <a:off x="11341393" y="7048022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+14.400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29" name="object 229"/>
          <p:cNvSpPr txBox="1"/>
          <p:nvPr/>
        </p:nvSpPr>
        <p:spPr>
          <a:xfrm>
            <a:off x="11341393" y="7558045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+11.200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30" name="object 230"/>
          <p:cNvSpPr txBox="1"/>
          <p:nvPr/>
        </p:nvSpPr>
        <p:spPr>
          <a:xfrm>
            <a:off x="11378836" y="8067057"/>
            <a:ext cx="23177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+8.000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31" name="object 231"/>
          <p:cNvSpPr txBox="1"/>
          <p:nvPr/>
        </p:nvSpPr>
        <p:spPr>
          <a:xfrm>
            <a:off x="11378836" y="8577080"/>
            <a:ext cx="23177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+4.800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32" name="object 232"/>
          <p:cNvSpPr txBox="1"/>
          <p:nvPr/>
        </p:nvSpPr>
        <p:spPr>
          <a:xfrm>
            <a:off x="11350501" y="1454966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+49.600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33" name="object 233"/>
          <p:cNvSpPr txBox="1"/>
          <p:nvPr/>
        </p:nvSpPr>
        <p:spPr>
          <a:xfrm>
            <a:off x="10541952" y="9682131"/>
            <a:ext cx="2152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-</a:t>
            </a:r>
            <a:r>
              <a:rPr sz="500" spc="-10" dirty="0">
                <a:latin typeface="Microsoft Sans Serif"/>
                <a:cs typeface="Microsoft Sans Serif"/>
              </a:rPr>
              <a:t>2.400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34" name="object 234"/>
          <p:cNvSpPr txBox="1"/>
          <p:nvPr/>
        </p:nvSpPr>
        <p:spPr>
          <a:xfrm>
            <a:off x="7593126" y="10499787"/>
            <a:ext cx="2152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-</a:t>
            </a:r>
            <a:r>
              <a:rPr sz="500" spc="-10" dirty="0">
                <a:latin typeface="Microsoft Sans Serif"/>
                <a:cs typeface="Microsoft Sans Serif"/>
              </a:rPr>
              <a:t>5.600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35" name="object 235"/>
          <p:cNvSpPr txBox="1"/>
          <p:nvPr/>
        </p:nvSpPr>
        <p:spPr>
          <a:xfrm>
            <a:off x="9833586" y="11037134"/>
            <a:ext cx="211454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21400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36" name="object 236"/>
          <p:cNvSpPr txBox="1"/>
          <p:nvPr/>
        </p:nvSpPr>
        <p:spPr>
          <a:xfrm>
            <a:off x="8329827" y="1061110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37" name="object 237"/>
          <p:cNvSpPr txBox="1"/>
          <p:nvPr/>
        </p:nvSpPr>
        <p:spPr>
          <a:xfrm>
            <a:off x="8625316" y="1061110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1750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38" name="object 238"/>
          <p:cNvSpPr txBox="1"/>
          <p:nvPr/>
        </p:nvSpPr>
        <p:spPr>
          <a:xfrm>
            <a:off x="8926878" y="1061110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39" name="object 239"/>
          <p:cNvSpPr txBox="1"/>
          <p:nvPr/>
        </p:nvSpPr>
        <p:spPr>
          <a:xfrm>
            <a:off x="9235523" y="1061110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40" name="object 240"/>
          <p:cNvSpPr txBox="1"/>
          <p:nvPr/>
        </p:nvSpPr>
        <p:spPr>
          <a:xfrm>
            <a:off x="9604885" y="1061110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41" name="object 241"/>
          <p:cNvSpPr txBox="1"/>
          <p:nvPr/>
        </p:nvSpPr>
        <p:spPr>
          <a:xfrm>
            <a:off x="9965140" y="10611102"/>
            <a:ext cx="46863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06705" algn="l"/>
              </a:tabLst>
            </a:pPr>
            <a:r>
              <a:rPr sz="500" spc="-20" dirty="0">
                <a:latin typeface="Microsoft Sans Serif"/>
                <a:cs typeface="Microsoft Sans Serif"/>
              </a:rPr>
              <a:t>1850</a:t>
            </a:r>
            <a:r>
              <a:rPr sz="500" dirty="0">
                <a:latin typeface="Microsoft Sans Serif"/>
                <a:cs typeface="Microsoft Sans Serif"/>
              </a:rPr>
              <a:t>	</a:t>
            </a:r>
            <a:r>
              <a:rPr sz="500" spc="-20" dirty="0">
                <a:latin typeface="Microsoft Sans Serif"/>
                <a:cs typeface="Microsoft Sans Serif"/>
              </a:rPr>
              <a:t>1850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42" name="object 242"/>
          <p:cNvSpPr txBox="1"/>
          <p:nvPr/>
        </p:nvSpPr>
        <p:spPr>
          <a:xfrm>
            <a:off x="10569275" y="1061110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43" name="object 243"/>
          <p:cNvSpPr txBox="1"/>
          <p:nvPr/>
        </p:nvSpPr>
        <p:spPr>
          <a:xfrm>
            <a:off x="10971019" y="1061110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3050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44" name="object 244"/>
          <p:cNvSpPr txBox="1"/>
          <p:nvPr/>
        </p:nvSpPr>
        <p:spPr>
          <a:xfrm>
            <a:off x="11373776" y="1061110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45" name="object 245"/>
          <p:cNvSpPr txBox="1"/>
          <p:nvPr/>
        </p:nvSpPr>
        <p:spPr>
          <a:xfrm>
            <a:off x="11378836" y="9087104"/>
            <a:ext cx="23177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+1.600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46" name="object 246"/>
          <p:cNvSpPr txBox="1"/>
          <p:nvPr/>
        </p:nvSpPr>
        <p:spPr>
          <a:xfrm>
            <a:off x="11341393" y="2967833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+40.000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47" name="object 247"/>
          <p:cNvSpPr txBox="1"/>
          <p:nvPr/>
        </p:nvSpPr>
        <p:spPr>
          <a:xfrm>
            <a:off x="8961284" y="727374"/>
            <a:ext cx="781050" cy="48640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106680" indent="1905">
              <a:lnSpc>
                <a:spcPct val="131100"/>
              </a:lnSpc>
              <a:spcBef>
                <a:spcPts val="90"/>
              </a:spcBef>
            </a:pPr>
            <a:r>
              <a:rPr sz="400" dirty="0">
                <a:latin typeface="Microsoft Sans Serif"/>
                <a:cs typeface="Microsoft Sans Serif"/>
              </a:rPr>
              <a:t>ФЕМ</a:t>
            </a:r>
            <a:r>
              <a:rPr sz="400" spc="7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для</a:t>
            </a:r>
            <a:r>
              <a:rPr sz="400" spc="70" dirty="0">
                <a:latin typeface="Microsoft Sans Serif"/>
                <a:cs typeface="Microsoft Sans Serif"/>
              </a:rPr>
              <a:t> </a:t>
            </a:r>
            <a:r>
              <a:rPr sz="400" spc="-10" dirty="0">
                <a:latin typeface="Microsoft Sans Serif"/>
                <a:cs typeface="Microsoft Sans Serif"/>
              </a:rPr>
              <a:t>привантаження</a:t>
            </a:r>
            <a:r>
              <a:rPr sz="400" spc="50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Мембрана</a:t>
            </a:r>
            <a:r>
              <a:rPr sz="400" spc="130" dirty="0">
                <a:latin typeface="Microsoft Sans Serif"/>
                <a:cs typeface="Microsoft Sans Serif"/>
              </a:rPr>
              <a:t> </a:t>
            </a:r>
            <a:r>
              <a:rPr sz="400" spc="-25" dirty="0">
                <a:latin typeface="Microsoft Sans Serif"/>
                <a:cs typeface="Microsoft Sans Serif"/>
              </a:rPr>
              <a:t>5мм</a:t>
            </a:r>
            <a:endParaRPr sz="400">
              <a:latin typeface="Microsoft Sans Serif"/>
              <a:cs typeface="Microsoft Sans Serif"/>
            </a:endParaRPr>
          </a:p>
          <a:p>
            <a:pPr marL="16510">
              <a:lnSpc>
                <a:spcPct val="100000"/>
              </a:lnSpc>
              <a:spcBef>
                <a:spcPts val="120"/>
              </a:spcBef>
            </a:pPr>
            <a:r>
              <a:rPr sz="400" dirty="0">
                <a:latin typeface="Microsoft Sans Serif"/>
                <a:cs typeface="Microsoft Sans Serif"/>
              </a:rPr>
              <a:t>Армована</a:t>
            </a:r>
            <a:r>
              <a:rPr sz="400" spc="75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ц.п</a:t>
            </a:r>
            <a:r>
              <a:rPr sz="400" spc="8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стяжка</a:t>
            </a:r>
            <a:r>
              <a:rPr sz="400" spc="85" dirty="0">
                <a:latin typeface="Microsoft Sans Serif"/>
                <a:cs typeface="Microsoft Sans Serif"/>
              </a:rPr>
              <a:t> </a:t>
            </a:r>
            <a:r>
              <a:rPr sz="400" spc="-20" dirty="0">
                <a:latin typeface="Microsoft Sans Serif"/>
                <a:cs typeface="Microsoft Sans Serif"/>
              </a:rPr>
              <a:t>50мм</a:t>
            </a:r>
            <a:endParaRPr sz="400">
              <a:latin typeface="Microsoft Sans Serif"/>
              <a:cs typeface="Microsoft Sans Serif"/>
            </a:endParaRPr>
          </a:p>
          <a:p>
            <a:pPr marL="13335" marR="5080" indent="1905">
              <a:lnSpc>
                <a:spcPct val="116199"/>
              </a:lnSpc>
              <a:spcBef>
                <a:spcPts val="95"/>
              </a:spcBef>
            </a:pPr>
            <a:r>
              <a:rPr sz="400" spc="10" dirty="0">
                <a:latin typeface="Microsoft Sans Serif"/>
                <a:cs typeface="Microsoft Sans Serif"/>
              </a:rPr>
              <a:t>Утеплювач</a:t>
            </a:r>
            <a:r>
              <a:rPr sz="400" spc="9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ЕППС</a:t>
            </a:r>
            <a:r>
              <a:rPr sz="400" spc="95" dirty="0">
                <a:latin typeface="Microsoft Sans Serif"/>
                <a:cs typeface="Microsoft Sans Serif"/>
              </a:rPr>
              <a:t> </a:t>
            </a:r>
            <a:r>
              <a:rPr sz="400" spc="-10" dirty="0">
                <a:latin typeface="Microsoft Sans Serif"/>
                <a:cs typeface="Microsoft Sans Serif"/>
              </a:rPr>
              <a:t>250мм</a:t>
            </a:r>
            <a:r>
              <a:rPr sz="400" spc="50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Пароізоляційна</a:t>
            </a:r>
            <a:r>
              <a:rPr sz="400" spc="25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плівка</a:t>
            </a:r>
            <a:r>
              <a:rPr sz="400" spc="25" dirty="0">
                <a:latin typeface="Microsoft Sans Serif"/>
                <a:cs typeface="Microsoft Sans Serif"/>
              </a:rPr>
              <a:t> </a:t>
            </a:r>
            <a:r>
              <a:rPr sz="400" spc="-20" dirty="0">
                <a:latin typeface="Microsoft Sans Serif"/>
                <a:cs typeface="Microsoft Sans Serif"/>
              </a:rPr>
              <a:t>15мм</a:t>
            </a:r>
            <a:r>
              <a:rPr sz="400" spc="50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З.б.</a:t>
            </a:r>
            <a:r>
              <a:rPr sz="400" spc="3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плита</a:t>
            </a:r>
            <a:r>
              <a:rPr sz="400" spc="4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перекриття</a:t>
            </a:r>
            <a:r>
              <a:rPr sz="400" spc="45" dirty="0">
                <a:latin typeface="Microsoft Sans Serif"/>
                <a:cs typeface="Microsoft Sans Serif"/>
              </a:rPr>
              <a:t> </a:t>
            </a:r>
            <a:r>
              <a:rPr sz="400" spc="-10" dirty="0">
                <a:latin typeface="Microsoft Sans Serif"/>
                <a:cs typeface="Microsoft Sans Serif"/>
              </a:rPr>
              <a:t>200мм</a:t>
            </a:r>
            <a:endParaRPr sz="400">
              <a:latin typeface="Microsoft Sans Serif"/>
              <a:cs typeface="Microsoft Sans Serif"/>
            </a:endParaRPr>
          </a:p>
        </p:txBody>
      </p:sp>
      <p:sp>
        <p:nvSpPr>
          <p:cNvPr id="248" name="object 248"/>
          <p:cNvSpPr txBox="1"/>
          <p:nvPr/>
        </p:nvSpPr>
        <p:spPr>
          <a:xfrm>
            <a:off x="10910303" y="297294"/>
            <a:ext cx="782320" cy="48640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107314" indent="1905">
              <a:lnSpc>
                <a:spcPct val="131100"/>
              </a:lnSpc>
              <a:spcBef>
                <a:spcPts val="90"/>
              </a:spcBef>
            </a:pPr>
            <a:r>
              <a:rPr sz="400" dirty="0">
                <a:latin typeface="Microsoft Sans Serif"/>
                <a:cs typeface="Microsoft Sans Serif"/>
              </a:rPr>
              <a:t>ФЕМ</a:t>
            </a:r>
            <a:r>
              <a:rPr sz="400" spc="7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для</a:t>
            </a:r>
            <a:r>
              <a:rPr sz="400" spc="70" dirty="0">
                <a:latin typeface="Microsoft Sans Serif"/>
                <a:cs typeface="Microsoft Sans Serif"/>
              </a:rPr>
              <a:t> </a:t>
            </a:r>
            <a:r>
              <a:rPr sz="400" spc="-10" dirty="0">
                <a:latin typeface="Microsoft Sans Serif"/>
                <a:cs typeface="Microsoft Sans Serif"/>
              </a:rPr>
              <a:t>привантаження</a:t>
            </a:r>
            <a:r>
              <a:rPr sz="400" spc="50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Мембрана</a:t>
            </a:r>
            <a:r>
              <a:rPr sz="400" spc="130" dirty="0">
                <a:latin typeface="Microsoft Sans Serif"/>
                <a:cs typeface="Microsoft Sans Serif"/>
              </a:rPr>
              <a:t> </a:t>
            </a:r>
            <a:r>
              <a:rPr sz="400" spc="-25" dirty="0">
                <a:latin typeface="Microsoft Sans Serif"/>
                <a:cs typeface="Microsoft Sans Serif"/>
              </a:rPr>
              <a:t>5мм</a:t>
            </a:r>
            <a:endParaRPr sz="400">
              <a:latin typeface="Microsoft Sans Serif"/>
              <a:cs typeface="Microsoft Sans Serif"/>
            </a:endParaRPr>
          </a:p>
          <a:p>
            <a:pPr marL="16510">
              <a:lnSpc>
                <a:spcPct val="100000"/>
              </a:lnSpc>
              <a:spcBef>
                <a:spcPts val="110"/>
              </a:spcBef>
            </a:pPr>
            <a:r>
              <a:rPr sz="400" dirty="0">
                <a:latin typeface="Microsoft Sans Serif"/>
                <a:cs typeface="Microsoft Sans Serif"/>
              </a:rPr>
              <a:t>Армована</a:t>
            </a:r>
            <a:r>
              <a:rPr sz="400" spc="8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ц.п</a:t>
            </a:r>
            <a:r>
              <a:rPr sz="400" spc="85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стяжка</a:t>
            </a:r>
            <a:r>
              <a:rPr sz="400" spc="75" dirty="0">
                <a:latin typeface="Microsoft Sans Serif"/>
                <a:cs typeface="Microsoft Sans Serif"/>
              </a:rPr>
              <a:t> </a:t>
            </a:r>
            <a:r>
              <a:rPr sz="400" spc="-20" dirty="0">
                <a:latin typeface="Microsoft Sans Serif"/>
                <a:cs typeface="Microsoft Sans Serif"/>
              </a:rPr>
              <a:t>50мм</a:t>
            </a:r>
            <a:endParaRPr sz="400">
              <a:latin typeface="Microsoft Sans Serif"/>
              <a:cs typeface="Microsoft Sans Serif"/>
            </a:endParaRPr>
          </a:p>
          <a:p>
            <a:pPr marL="13335" marR="5080" indent="2540">
              <a:lnSpc>
                <a:spcPct val="116199"/>
              </a:lnSpc>
              <a:spcBef>
                <a:spcPts val="105"/>
              </a:spcBef>
            </a:pPr>
            <a:r>
              <a:rPr sz="400" spc="10" dirty="0">
                <a:latin typeface="Microsoft Sans Serif"/>
                <a:cs typeface="Microsoft Sans Serif"/>
              </a:rPr>
              <a:t>Утеплювач</a:t>
            </a:r>
            <a:r>
              <a:rPr sz="400" spc="9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ЕППС</a:t>
            </a:r>
            <a:r>
              <a:rPr sz="400" spc="85" dirty="0">
                <a:latin typeface="Microsoft Sans Serif"/>
                <a:cs typeface="Microsoft Sans Serif"/>
              </a:rPr>
              <a:t> </a:t>
            </a:r>
            <a:r>
              <a:rPr sz="400" spc="-10" dirty="0">
                <a:latin typeface="Microsoft Sans Serif"/>
                <a:cs typeface="Microsoft Sans Serif"/>
              </a:rPr>
              <a:t>250мм</a:t>
            </a:r>
            <a:r>
              <a:rPr sz="400" spc="50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Пароізоляційна</a:t>
            </a:r>
            <a:r>
              <a:rPr sz="400" spc="25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плівка</a:t>
            </a:r>
            <a:r>
              <a:rPr sz="400" spc="25" dirty="0">
                <a:latin typeface="Microsoft Sans Serif"/>
                <a:cs typeface="Microsoft Sans Serif"/>
              </a:rPr>
              <a:t> </a:t>
            </a:r>
            <a:r>
              <a:rPr sz="400" spc="-20" dirty="0">
                <a:latin typeface="Microsoft Sans Serif"/>
                <a:cs typeface="Microsoft Sans Serif"/>
              </a:rPr>
              <a:t>15мм</a:t>
            </a:r>
            <a:r>
              <a:rPr sz="400" spc="50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З.б.</a:t>
            </a:r>
            <a:r>
              <a:rPr sz="400" spc="4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плита</a:t>
            </a:r>
            <a:r>
              <a:rPr sz="400" spc="4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перекриття</a:t>
            </a:r>
            <a:r>
              <a:rPr sz="400" spc="35" dirty="0">
                <a:latin typeface="Microsoft Sans Serif"/>
                <a:cs typeface="Microsoft Sans Serif"/>
              </a:rPr>
              <a:t> </a:t>
            </a:r>
            <a:r>
              <a:rPr sz="400" spc="-10" dirty="0">
                <a:latin typeface="Microsoft Sans Serif"/>
                <a:cs typeface="Microsoft Sans Serif"/>
              </a:rPr>
              <a:t>200мм</a:t>
            </a:r>
            <a:endParaRPr sz="400">
              <a:latin typeface="Microsoft Sans Serif"/>
              <a:cs typeface="Microsoft Sans Serif"/>
            </a:endParaRPr>
          </a:p>
        </p:txBody>
      </p:sp>
      <p:sp>
        <p:nvSpPr>
          <p:cNvPr id="249" name="object 249"/>
          <p:cNvSpPr txBox="1"/>
          <p:nvPr/>
        </p:nvSpPr>
        <p:spPr>
          <a:xfrm>
            <a:off x="11697855" y="8925410"/>
            <a:ext cx="100330" cy="34226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1115</a:t>
            </a:r>
            <a:r>
              <a:rPr sz="500" spc="70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50" name="object 250"/>
          <p:cNvSpPr txBox="1"/>
          <p:nvPr/>
        </p:nvSpPr>
        <p:spPr>
          <a:xfrm>
            <a:off x="11697855" y="7647315"/>
            <a:ext cx="100330" cy="119443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2200</a:t>
            </a:r>
            <a:r>
              <a:rPr sz="500" spc="305" dirty="0">
                <a:latin typeface="Microsoft Sans Serif"/>
                <a:cs typeface="Microsoft Sans Serif"/>
              </a:rPr>
              <a:t>  </a:t>
            </a: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330" dirty="0">
                <a:latin typeface="Microsoft Sans Serif"/>
                <a:cs typeface="Microsoft Sans Serif"/>
              </a:rPr>
              <a:t>  </a:t>
            </a:r>
            <a:r>
              <a:rPr sz="500" dirty="0">
                <a:latin typeface="Microsoft Sans Serif"/>
                <a:cs typeface="Microsoft Sans Serif"/>
              </a:rPr>
              <a:t>2200</a:t>
            </a:r>
            <a:r>
              <a:rPr sz="500" spc="305" dirty="0">
                <a:latin typeface="Microsoft Sans Serif"/>
                <a:cs typeface="Microsoft Sans Serif"/>
              </a:rPr>
              <a:t>  </a:t>
            </a: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335" dirty="0">
                <a:latin typeface="Microsoft Sans Serif"/>
                <a:cs typeface="Microsoft Sans Serif"/>
              </a:rPr>
              <a:t>  </a:t>
            </a:r>
            <a:r>
              <a:rPr sz="500" spc="-20" dirty="0">
                <a:latin typeface="Microsoft Sans Serif"/>
                <a:cs typeface="Microsoft Sans Serif"/>
              </a:rPr>
              <a:t>2200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51" name="object 251"/>
          <p:cNvSpPr txBox="1"/>
          <p:nvPr/>
        </p:nvSpPr>
        <p:spPr>
          <a:xfrm>
            <a:off x="11697855" y="713729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52" name="object 252"/>
          <p:cNvSpPr txBox="1"/>
          <p:nvPr/>
        </p:nvSpPr>
        <p:spPr>
          <a:xfrm>
            <a:off x="11697855" y="6627268"/>
            <a:ext cx="100330" cy="432434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330" dirty="0">
                <a:latin typeface="Microsoft Sans Serif"/>
                <a:cs typeface="Microsoft Sans Serif"/>
              </a:rPr>
              <a:t>  </a:t>
            </a:r>
            <a:r>
              <a:rPr sz="500" spc="-20" dirty="0">
                <a:latin typeface="Microsoft Sans Serif"/>
                <a:cs typeface="Microsoft Sans Serif"/>
              </a:rPr>
              <a:t>2200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53" name="object 253"/>
          <p:cNvSpPr txBox="1"/>
          <p:nvPr/>
        </p:nvSpPr>
        <p:spPr>
          <a:xfrm>
            <a:off x="11697855" y="611724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54" name="object 254"/>
          <p:cNvSpPr txBox="1"/>
          <p:nvPr/>
        </p:nvSpPr>
        <p:spPr>
          <a:xfrm>
            <a:off x="11697855" y="560722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55" name="object 255"/>
          <p:cNvSpPr txBox="1"/>
          <p:nvPr/>
        </p:nvSpPr>
        <p:spPr>
          <a:xfrm>
            <a:off x="11697855" y="509719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56" name="object 256"/>
          <p:cNvSpPr txBox="1"/>
          <p:nvPr/>
        </p:nvSpPr>
        <p:spPr>
          <a:xfrm>
            <a:off x="11697855" y="4335198"/>
            <a:ext cx="100330" cy="426084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2200</a:t>
            </a:r>
            <a:r>
              <a:rPr sz="500" spc="305" dirty="0">
                <a:latin typeface="Microsoft Sans Serif"/>
                <a:cs typeface="Microsoft Sans Serif"/>
              </a:rPr>
              <a:t> 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57" name="object 257"/>
          <p:cNvSpPr txBox="1"/>
          <p:nvPr/>
        </p:nvSpPr>
        <p:spPr>
          <a:xfrm>
            <a:off x="11697855" y="407715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58" name="object 258"/>
          <p:cNvSpPr txBox="1"/>
          <p:nvPr/>
        </p:nvSpPr>
        <p:spPr>
          <a:xfrm>
            <a:off x="11697855" y="356712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59" name="object 259"/>
          <p:cNvSpPr txBox="1"/>
          <p:nvPr/>
        </p:nvSpPr>
        <p:spPr>
          <a:xfrm>
            <a:off x="11697855" y="2548092"/>
            <a:ext cx="100330" cy="941069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325" dirty="0">
                <a:latin typeface="Microsoft Sans Serif"/>
                <a:cs typeface="Microsoft Sans Serif"/>
              </a:rPr>
              <a:t>  </a:t>
            </a:r>
            <a:r>
              <a:rPr sz="500" dirty="0">
                <a:latin typeface="Microsoft Sans Serif"/>
                <a:cs typeface="Microsoft Sans Serif"/>
              </a:rPr>
              <a:t>2200</a:t>
            </a:r>
            <a:r>
              <a:rPr sz="500" spc="310" dirty="0">
                <a:latin typeface="Microsoft Sans Serif"/>
                <a:cs typeface="Microsoft Sans Serif"/>
              </a:rPr>
              <a:t>  </a:t>
            </a: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330" dirty="0">
                <a:latin typeface="Microsoft Sans Serif"/>
                <a:cs typeface="Microsoft Sans Serif"/>
              </a:rPr>
              <a:t>  </a:t>
            </a:r>
            <a:r>
              <a:rPr sz="500" spc="-20" dirty="0">
                <a:latin typeface="Microsoft Sans Serif"/>
                <a:cs typeface="Microsoft Sans Serif"/>
              </a:rPr>
              <a:t>2200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60" name="object 260"/>
          <p:cNvSpPr txBox="1"/>
          <p:nvPr/>
        </p:nvSpPr>
        <p:spPr>
          <a:xfrm>
            <a:off x="11697855" y="2038069"/>
            <a:ext cx="100330" cy="43116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325" dirty="0">
                <a:latin typeface="Microsoft Sans Serif"/>
                <a:cs typeface="Microsoft Sans Serif"/>
              </a:rPr>
              <a:t>  </a:t>
            </a:r>
            <a:r>
              <a:rPr sz="500" spc="-20" dirty="0">
                <a:latin typeface="Microsoft Sans Serif"/>
                <a:cs typeface="Microsoft Sans Serif"/>
              </a:rPr>
              <a:t>2200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61" name="object 261"/>
          <p:cNvSpPr txBox="1"/>
          <p:nvPr/>
        </p:nvSpPr>
        <p:spPr>
          <a:xfrm>
            <a:off x="11697855" y="127910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5325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62" name="object 262"/>
          <p:cNvSpPr txBox="1"/>
          <p:nvPr/>
        </p:nvSpPr>
        <p:spPr>
          <a:xfrm>
            <a:off x="11814230" y="998487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63" name="object 263"/>
          <p:cNvSpPr txBox="1"/>
          <p:nvPr/>
        </p:nvSpPr>
        <p:spPr>
          <a:xfrm>
            <a:off x="7575922" y="9120498"/>
            <a:ext cx="23177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+3.000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64" name="object 264"/>
          <p:cNvSpPr txBox="1"/>
          <p:nvPr/>
        </p:nvSpPr>
        <p:spPr>
          <a:xfrm>
            <a:off x="7575922" y="9391701"/>
            <a:ext cx="23177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+1.300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65" name="object 265"/>
          <p:cNvSpPr txBox="1"/>
          <p:nvPr/>
        </p:nvSpPr>
        <p:spPr>
          <a:xfrm>
            <a:off x="7575922" y="8610475"/>
            <a:ext cx="23177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+6.200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66" name="object 266"/>
          <p:cNvSpPr txBox="1"/>
          <p:nvPr/>
        </p:nvSpPr>
        <p:spPr>
          <a:xfrm>
            <a:off x="7575922" y="8881678"/>
            <a:ext cx="23177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+4.500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67" name="object 267"/>
          <p:cNvSpPr txBox="1"/>
          <p:nvPr/>
        </p:nvSpPr>
        <p:spPr>
          <a:xfrm>
            <a:off x="7575922" y="8100451"/>
            <a:ext cx="23177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+9.400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68" name="object 268"/>
          <p:cNvSpPr txBox="1"/>
          <p:nvPr/>
        </p:nvSpPr>
        <p:spPr>
          <a:xfrm>
            <a:off x="7575922" y="8371654"/>
            <a:ext cx="23177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+7.700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69" name="object 269"/>
          <p:cNvSpPr txBox="1"/>
          <p:nvPr/>
        </p:nvSpPr>
        <p:spPr>
          <a:xfrm>
            <a:off x="7539492" y="7861630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+11.900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70" name="object 270"/>
          <p:cNvSpPr txBox="1"/>
          <p:nvPr/>
        </p:nvSpPr>
        <p:spPr>
          <a:xfrm>
            <a:off x="7539492" y="7590428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+12.600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71" name="object 271"/>
          <p:cNvSpPr txBox="1"/>
          <p:nvPr/>
        </p:nvSpPr>
        <p:spPr>
          <a:xfrm>
            <a:off x="7539492" y="7351607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+14.100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72" name="object 272"/>
          <p:cNvSpPr txBox="1"/>
          <p:nvPr/>
        </p:nvSpPr>
        <p:spPr>
          <a:xfrm>
            <a:off x="7539492" y="7081416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+15.800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73" name="object 273"/>
          <p:cNvSpPr txBox="1"/>
          <p:nvPr/>
        </p:nvSpPr>
        <p:spPr>
          <a:xfrm>
            <a:off x="7539492" y="6841583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+17.300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74" name="object 274"/>
          <p:cNvSpPr txBox="1"/>
          <p:nvPr/>
        </p:nvSpPr>
        <p:spPr>
          <a:xfrm>
            <a:off x="7539492" y="6571393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+19.000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75" name="object 275"/>
          <p:cNvSpPr txBox="1"/>
          <p:nvPr/>
        </p:nvSpPr>
        <p:spPr>
          <a:xfrm>
            <a:off x="7539492" y="6331560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+20.500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76" name="object 276"/>
          <p:cNvSpPr txBox="1"/>
          <p:nvPr/>
        </p:nvSpPr>
        <p:spPr>
          <a:xfrm>
            <a:off x="7539492" y="6061369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+22.200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77" name="object 277"/>
          <p:cNvSpPr txBox="1"/>
          <p:nvPr/>
        </p:nvSpPr>
        <p:spPr>
          <a:xfrm>
            <a:off x="7539492" y="5821536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+23.700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78" name="object 278"/>
          <p:cNvSpPr txBox="1"/>
          <p:nvPr/>
        </p:nvSpPr>
        <p:spPr>
          <a:xfrm>
            <a:off x="7539492" y="5551346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+25.400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79" name="object 279"/>
          <p:cNvSpPr txBox="1"/>
          <p:nvPr/>
        </p:nvSpPr>
        <p:spPr>
          <a:xfrm>
            <a:off x="7539492" y="5311513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+26.900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80" name="object 280"/>
          <p:cNvSpPr txBox="1"/>
          <p:nvPr/>
        </p:nvSpPr>
        <p:spPr>
          <a:xfrm>
            <a:off x="7539492" y="5041322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+28.600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81" name="object 281"/>
          <p:cNvSpPr txBox="1"/>
          <p:nvPr/>
        </p:nvSpPr>
        <p:spPr>
          <a:xfrm>
            <a:off x="7539492" y="4802501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+30.100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82" name="object 282"/>
          <p:cNvSpPr txBox="1"/>
          <p:nvPr/>
        </p:nvSpPr>
        <p:spPr>
          <a:xfrm>
            <a:off x="7539492" y="4531298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+31.800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83" name="object 283"/>
          <p:cNvSpPr txBox="1"/>
          <p:nvPr/>
        </p:nvSpPr>
        <p:spPr>
          <a:xfrm>
            <a:off x="7539492" y="4292477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+33.300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84" name="object 284"/>
          <p:cNvSpPr txBox="1"/>
          <p:nvPr/>
        </p:nvSpPr>
        <p:spPr>
          <a:xfrm>
            <a:off x="7539492" y="4021275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+35.000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85" name="object 285"/>
          <p:cNvSpPr txBox="1"/>
          <p:nvPr/>
        </p:nvSpPr>
        <p:spPr>
          <a:xfrm>
            <a:off x="7539492" y="3782454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+36.500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86" name="object 286"/>
          <p:cNvSpPr txBox="1"/>
          <p:nvPr/>
        </p:nvSpPr>
        <p:spPr>
          <a:xfrm>
            <a:off x="7539492" y="3511251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+38.200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87" name="object 287"/>
          <p:cNvSpPr txBox="1"/>
          <p:nvPr/>
        </p:nvSpPr>
        <p:spPr>
          <a:xfrm>
            <a:off x="7539492" y="3272431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+39.700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88" name="object 288"/>
          <p:cNvSpPr txBox="1"/>
          <p:nvPr/>
        </p:nvSpPr>
        <p:spPr>
          <a:xfrm>
            <a:off x="7539492" y="3001228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+41.400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89" name="object 289"/>
          <p:cNvSpPr txBox="1"/>
          <p:nvPr/>
        </p:nvSpPr>
        <p:spPr>
          <a:xfrm>
            <a:off x="7539492" y="2762407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+42.900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90" name="object 290"/>
          <p:cNvSpPr txBox="1"/>
          <p:nvPr/>
        </p:nvSpPr>
        <p:spPr>
          <a:xfrm>
            <a:off x="7539492" y="2491204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+44.600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91" name="object 291"/>
          <p:cNvSpPr txBox="1"/>
          <p:nvPr/>
        </p:nvSpPr>
        <p:spPr>
          <a:xfrm>
            <a:off x="7539492" y="2252384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+46.100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92" name="object 292"/>
          <p:cNvSpPr txBox="1"/>
          <p:nvPr/>
        </p:nvSpPr>
        <p:spPr>
          <a:xfrm>
            <a:off x="7539492" y="1981181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+47.800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93" name="object 293"/>
          <p:cNvSpPr txBox="1"/>
          <p:nvPr/>
        </p:nvSpPr>
        <p:spPr>
          <a:xfrm>
            <a:off x="7539492" y="1742360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+49.300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94" name="object 294"/>
          <p:cNvSpPr txBox="1"/>
          <p:nvPr/>
        </p:nvSpPr>
        <p:spPr>
          <a:xfrm>
            <a:off x="7539492" y="1471157"/>
            <a:ext cx="26924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+51.000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95" name="object 295"/>
          <p:cNvSpPr txBox="1"/>
          <p:nvPr/>
        </p:nvSpPr>
        <p:spPr>
          <a:xfrm>
            <a:off x="7326983" y="9709453"/>
            <a:ext cx="781050" cy="37909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29845" algn="ctr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-</a:t>
            </a:r>
            <a:r>
              <a:rPr sz="500" spc="-10" dirty="0">
                <a:latin typeface="Microsoft Sans Serif"/>
                <a:cs typeface="Microsoft Sans Serif"/>
              </a:rPr>
              <a:t>1.050</a:t>
            </a:r>
            <a:endParaRPr sz="500">
              <a:latin typeface="Microsoft Sans Serif"/>
              <a:cs typeface="Microsoft Sans Serif"/>
            </a:endParaRPr>
          </a:p>
          <a:p>
            <a:pPr marL="423545" marR="5080" indent="-38735" algn="r">
              <a:lnSpc>
                <a:spcPct val="117900"/>
              </a:lnSpc>
              <a:spcBef>
                <a:spcPts val="400"/>
              </a:spcBef>
            </a:pPr>
            <a:r>
              <a:rPr sz="400" spc="10" dirty="0">
                <a:latin typeface="Microsoft Sans Serif"/>
                <a:cs typeface="Microsoft Sans Serif"/>
              </a:rPr>
              <a:t>Асфальт</a:t>
            </a:r>
            <a:r>
              <a:rPr sz="400" spc="90" dirty="0">
                <a:latin typeface="Microsoft Sans Serif"/>
                <a:cs typeface="Microsoft Sans Serif"/>
              </a:rPr>
              <a:t> </a:t>
            </a:r>
            <a:r>
              <a:rPr sz="400" spc="-20" dirty="0">
                <a:latin typeface="Microsoft Sans Serif"/>
                <a:cs typeface="Microsoft Sans Serif"/>
              </a:rPr>
              <a:t>30мм</a:t>
            </a:r>
            <a:r>
              <a:rPr sz="400" spc="50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Глина</a:t>
            </a:r>
            <a:r>
              <a:rPr sz="400" spc="75" dirty="0">
                <a:latin typeface="Microsoft Sans Serif"/>
                <a:cs typeface="Microsoft Sans Serif"/>
              </a:rPr>
              <a:t> </a:t>
            </a:r>
            <a:r>
              <a:rPr sz="400" spc="-10" dirty="0">
                <a:latin typeface="Microsoft Sans Serif"/>
                <a:cs typeface="Microsoft Sans Serif"/>
              </a:rPr>
              <a:t>100мм</a:t>
            </a:r>
            <a:endParaRPr sz="400">
              <a:latin typeface="Microsoft Sans Serif"/>
              <a:cs typeface="Microsoft Sans Serif"/>
            </a:endParaRPr>
          </a:p>
          <a:p>
            <a:pPr marR="6985" algn="r">
              <a:lnSpc>
                <a:spcPct val="100000"/>
              </a:lnSpc>
              <a:spcBef>
                <a:spcPts val="135"/>
              </a:spcBef>
            </a:pPr>
            <a:r>
              <a:rPr sz="400" spc="10" dirty="0">
                <a:latin typeface="Microsoft Sans Serif"/>
                <a:cs typeface="Microsoft Sans Serif"/>
              </a:rPr>
              <a:t>Утрамбований</a:t>
            </a:r>
            <a:r>
              <a:rPr sz="400" spc="85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щебнем</a:t>
            </a:r>
            <a:r>
              <a:rPr sz="400" spc="95" dirty="0">
                <a:latin typeface="Microsoft Sans Serif"/>
                <a:cs typeface="Microsoft Sans Serif"/>
              </a:rPr>
              <a:t> </a:t>
            </a:r>
            <a:r>
              <a:rPr sz="400" spc="-10" dirty="0">
                <a:latin typeface="Microsoft Sans Serif"/>
                <a:cs typeface="Microsoft Sans Serif"/>
              </a:rPr>
              <a:t>грунт</a:t>
            </a:r>
            <a:endParaRPr sz="400">
              <a:latin typeface="Microsoft Sans Serif"/>
              <a:cs typeface="Microsoft Sans Serif"/>
            </a:endParaRPr>
          </a:p>
        </p:txBody>
      </p:sp>
      <p:sp>
        <p:nvSpPr>
          <p:cNvPr id="296" name="object 296"/>
          <p:cNvSpPr txBox="1"/>
          <p:nvPr/>
        </p:nvSpPr>
        <p:spPr>
          <a:xfrm>
            <a:off x="14107056" y="5765860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1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297" name="object 297"/>
          <p:cNvSpPr txBox="1"/>
          <p:nvPr/>
        </p:nvSpPr>
        <p:spPr>
          <a:xfrm>
            <a:off x="14299327" y="530745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98" name="object 298"/>
          <p:cNvSpPr txBox="1"/>
          <p:nvPr/>
        </p:nvSpPr>
        <p:spPr>
          <a:xfrm>
            <a:off x="18665897" y="530745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99" name="object 299"/>
          <p:cNvSpPr txBox="1"/>
          <p:nvPr/>
        </p:nvSpPr>
        <p:spPr>
          <a:xfrm>
            <a:off x="16463891" y="5451148"/>
            <a:ext cx="211454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30400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00" name="object 300"/>
          <p:cNvSpPr txBox="1"/>
          <p:nvPr/>
        </p:nvSpPr>
        <p:spPr>
          <a:xfrm>
            <a:off x="14591782" y="5765860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2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01" name="object 301"/>
          <p:cNvSpPr txBox="1"/>
          <p:nvPr/>
        </p:nvSpPr>
        <p:spPr>
          <a:xfrm>
            <a:off x="15900234" y="5764848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4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02" name="object 302"/>
          <p:cNvSpPr txBox="1"/>
          <p:nvPr/>
        </p:nvSpPr>
        <p:spPr>
          <a:xfrm>
            <a:off x="16527645" y="5764848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5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03" name="object 303"/>
          <p:cNvSpPr txBox="1"/>
          <p:nvPr/>
        </p:nvSpPr>
        <p:spPr>
          <a:xfrm>
            <a:off x="17174281" y="5765860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6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04" name="object 304"/>
          <p:cNvSpPr txBox="1"/>
          <p:nvPr/>
        </p:nvSpPr>
        <p:spPr>
          <a:xfrm>
            <a:off x="18479698" y="5765860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8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05" name="object 305"/>
          <p:cNvSpPr txBox="1"/>
          <p:nvPr/>
        </p:nvSpPr>
        <p:spPr>
          <a:xfrm>
            <a:off x="18957340" y="5765860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9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06" name="object 306"/>
          <p:cNvSpPr txBox="1"/>
          <p:nvPr/>
        </p:nvSpPr>
        <p:spPr>
          <a:xfrm>
            <a:off x="13129511" y="4707359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А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07" name="object 307"/>
          <p:cNvSpPr txBox="1"/>
          <p:nvPr/>
        </p:nvSpPr>
        <p:spPr>
          <a:xfrm>
            <a:off x="13127488" y="4228706"/>
            <a:ext cx="8445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Б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08" name="object 308"/>
          <p:cNvSpPr txBox="1"/>
          <p:nvPr/>
        </p:nvSpPr>
        <p:spPr>
          <a:xfrm>
            <a:off x="13129511" y="3033591"/>
            <a:ext cx="7366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Г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09" name="object 309"/>
          <p:cNvSpPr txBox="1"/>
          <p:nvPr/>
        </p:nvSpPr>
        <p:spPr>
          <a:xfrm>
            <a:off x="13121416" y="2443624"/>
            <a:ext cx="8572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Д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10" name="object 310"/>
          <p:cNvSpPr txBox="1"/>
          <p:nvPr/>
        </p:nvSpPr>
        <p:spPr>
          <a:xfrm>
            <a:off x="13122428" y="1771688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Е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11" name="object 311"/>
          <p:cNvSpPr txBox="1"/>
          <p:nvPr/>
        </p:nvSpPr>
        <p:spPr>
          <a:xfrm>
            <a:off x="13343275" y="2970344"/>
            <a:ext cx="100330" cy="211454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21400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12" name="object 312"/>
          <p:cNvSpPr txBox="1"/>
          <p:nvPr/>
        </p:nvSpPr>
        <p:spPr>
          <a:xfrm>
            <a:off x="13760200" y="355394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1650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13" name="object 313"/>
          <p:cNvSpPr txBox="1"/>
          <p:nvPr/>
        </p:nvSpPr>
        <p:spPr>
          <a:xfrm>
            <a:off x="13661028" y="3198446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14" name="object 314"/>
          <p:cNvSpPr txBox="1"/>
          <p:nvPr/>
        </p:nvSpPr>
        <p:spPr>
          <a:xfrm>
            <a:off x="13720733" y="3026414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15" name="object 315"/>
          <p:cNvSpPr txBox="1"/>
          <p:nvPr/>
        </p:nvSpPr>
        <p:spPr>
          <a:xfrm>
            <a:off x="13661028" y="2830095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16" name="object 316"/>
          <p:cNvSpPr txBox="1"/>
          <p:nvPr/>
        </p:nvSpPr>
        <p:spPr>
          <a:xfrm>
            <a:off x="13760200" y="2704913"/>
            <a:ext cx="100330" cy="81153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  <a:tabLst>
                <a:tab pos="527685" algn="l"/>
              </a:tabLst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35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800</a:t>
            </a:r>
            <a:r>
              <a:rPr sz="500" dirty="0">
                <a:latin typeface="Microsoft Sans Serif"/>
                <a:cs typeface="Microsoft Sans Serif"/>
              </a:rPr>
              <a:t>	800</a:t>
            </a:r>
            <a:r>
              <a:rPr sz="500" spc="-1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17" name="object 317"/>
          <p:cNvSpPr txBox="1"/>
          <p:nvPr/>
        </p:nvSpPr>
        <p:spPr>
          <a:xfrm>
            <a:off x="13561857" y="302165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6040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18" name="object 318"/>
          <p:cNvSpPr txBox="1"/>
          <p:nvPr/>
        </p:nvSpPr>
        <p:spPr>
          <a:xfrm>
            <a:off x="14347132" y="239222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7500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19" name="object 319"/>
          <p:cNvSpPr txBox="1"/>
          <p:nvPr/>
        </p:nvSpPr>
        <p:spPr>
          <a:xfrm>
            <a:off x="14347132" y="361971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7100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20" name="object 320"/>
          <p:cNvSpPr txBox="1"/>
          <p:nvPr/>
        </p:nvSpPr>
        <p:spPr>
          <a:xfrm>
            <a:off x="13684304" y="3804904"/>
            <a:ext cx="176530" cy="58483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ts val="6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500</a:t>
            </a:r>
            <a:r>
              <a:rPr sz="500" spc="285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  <a:p>
            <a:pPr marL="212725">
              <a:lnSpc>
                <a:spcPts val="600"/>
              </a:lnSpc>
            </a:pPr>
            <a:r>
              <a:rPr sz="500" dirty="0">
                <a:latin typeface="Microsoft Sans Serif"/>
                <a:cs typeface="Microsoft Sans Serif"/>
              </a:rPr>
              <a:t>1150</a:t>
            </a:r>
            <a:r>
              <a:rPr sz="500" spc="41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21" name="object 321"/>
          <p:cNvSpPr txBox="1"/>
          <p:nvPr/>
        </p:nvSpPr>
        <p:spPr>
          <a:xfrm>
            <a:off x="13760200" y="4673871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22" name="object 322"/>
          <p:cNvSpPr txBox="1"/>
          <p:nvPr/>
        </p:nvSpPr>
        <p:spPr>
          <a:xfrm>
            <a:off x="13760200" y="445862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23" name="object 323"/>
          <p:cNvSpPr txBox="1"/>
          <p:nvPr/>
        </p:nvSpPr>
        <p:spPr>
          <a:xfrm>
            <a:off x="14118187" y="5025116"/>
            <a:ext cx="809625" cy="1797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ts val="59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900</a:t>
            </a:r>
            <a:r>
              <a:rPr sz="500" spc="43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1600</a:t>
            </a:r>
            <a:r>
              <a:rPr sz="500" spc="48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900</a:t>
            </a:r>
            <a:r>
              <a:rPr sz="500" spc="400" dirty="0">
                <a:latin typeface="Microsoft Sans Serif"/>
                <a:cs typeface="Microsoft Sans Serif"/>
              </a:rPr>
              <a:t>  </a:t>
            </a:r>
            <a:r>
              <a:rPr sz="500" spc="-20" dirty="0">
                <a:latin typeface="Microsoft Sans Serif"/>
                <a:cs typeface="Microsoft Sans Serif"/>
              </a:rPr>
              <a:t>1330</a:t>
            </a:r>
            <a:endParaRPr sz="500">
              <a:latin typeface="Microsoft Sans Serif"/>
              <a:cs typeface="Microsoft Sans Serif"/>
            </a:endParaRPr>
          </a:p>
          <a:p>
            <a:pPr marL="597535">
              <a:lnSpc>
                <a:spcPts val="590"/>
              </a:lnSpc>
            </a:pPr>
            <a:r>
              <a:rPr sz="500" spc="-25" dirty="0">
                <a:latin typeface="Microsoft Sans Serif"/>
                <a:cs typeface="Microsoft Sans Serif"/>
              </a:rPr>
              <a:t>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24" name="object 324"/>
          <p:cNvSpPr txBox="1"/>
          <p:nvPr/>
        </p:nvSpPr>
        <p:spPr>
          <a:xfrm>
            <a:off x="15061327" y="5025116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25" name="object 325"/>
          <p:cNvSpPr txBox="1"/>
          <p:nvPr/>
        </p:nvSpPr>
        <p:spPr>
          <a:xfrm>
            <a:off x="15671533" y="5025116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5170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26" name="object 326"/>
          <p:cNvSpPr txBox="1"/>
          <p:nvPr/>
        </p:nvSpPr>
        <p:spPr>
          <a:xfrm>
            <a:off x="13488996" y="4455589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27" name="object 327"/>
          <p:cNvSpPr txBox="1"/>
          <p:nvPr/>
        </p:nvSpPr>
        <p:spPr>
          <a:xfrm>
            <a:off x="13488996" y="272616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28" name="object 328"/>
          <p:cNvSpPr txBox="1"/>
          <p:nvPr/>
        </p:nvSpPr>
        <p:spPr>
          <a:xfrm>
            <a:off x="13488996" y="209571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29" name="object 329"/>
          <p:cNvSpPr txBox="1"/>
          <p:nvPr/>
        </p:nvSpPr>
        <p:spPr>
          <a:xfrm>
            <a:off x="13488996" y="152295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30" name="object 330"/>
          <p:cNvSpPr txBox="1"/>
          <p:nvPr/>
        </p:nvSpPr>
        <p:spPr>
          <a:xfrm>
            <a:off x="13684304" y="1763499"/>
            <a:ext cx="176530" cy="88773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R="5080" algn="r">
              <a:lnSpc>
                <a:spcPts val="6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500</a:t>
            </a:r>
            <a:endParaRPr sz="500">
              <a:latin typeface="Microsoft Sans Serif"/>
              <a:cs typeface="Microsoft Sans Serif"/>
            </a:endParaRPr>
          </a:p>
          <a:p>
            <a:pPr marR="61594" algn="r">
              <a:lnSpc>
                <a:spcPts val="600"/>
              </a:lnSpc>
            </a:pPr>
            <a:r>
              <a:rPr sz="500" dirty="0">
                <a:latin typeface="Microsoft Sans Serif"/>
                <a:cs typeface="Microsoft Sans Serif"/>
              </a:rPr>
              <a:t>1850</a:t>
            </a:r>
            <a:r>
              <a:rPr sz="500" spc="375" dirty="0">
                <a:latin typeface="Microsoft Sans Serif"/>
                <a:cs typeface="Microsoft Sans Serif"/>
              </a:rPr>
              <a:t>  </a:t>
            </a:r>
            <a:r>
              <a:rPr sz="500" dirty="0">
                <a:latin typeface="Microsoft Sans Serif"/>
                <a:cs typeface="Microsoft Sans Serif"/>
              </a:rPr>
              <a:t>1500</a:t>
            </a:r>
            <a:r>
              <a:rPr sz="500" spc="210" dirty="0">
                <a:latin typeface="Microsoft Sans Serif"/>
                <a:cs typeface="Microsoft Sans Serif"/>
              </a:rPr>
              <a:t>  </a:t>
            </a:r>
            <a:r>
              <a:rPr sz="500" dirty="0">
                <a:latin typeface="Microsoft Sans Serif"/>
                <a:cs typeface="Microsoft Sans Serif"/>
              </a:rPr>
              <a:t>1350</a:t>
            </a:r>
            <a:r>
              <a:rPr sz="500" spc="310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31" name="object 331"/>
          <p:cNvSpPr txBox="1"/>
          <p:nvPr/>
        </p:nvSpPr>
        <p:spPr>
          <a:xfrm>
            <a:off x="13760200" y="1342527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32" name="object 332"/>
          <p:cNvSpPr txBox="1"/>
          <p:nvPr/>
        </p:nvSpPr>
        <p:spPr>
          <a:xfrm>
            <a:off x="13760200" y="152497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33" name="object 333"/>
          <p:cNvSpPr txBox="1"/>
          <p:nvPr/>
        </p:nvSpPr>
        <p:spPr>
          <a:xfrm>
            <a:off x="18206471" y="5025116"/>
            <a:ext cx="814069" cy="1797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ts val="590"/>
              </a:lnSpc>
              <a:spcBef>
                <a:spcPts val="125"/>
              </a:spcBef>
              <a:tabLst>
                <a:tab pos="290830" algn="l"/>
              </a:tabLst>
            </a:pPr>
            <a:r>
              <a:rPr sz="500" spc="-20" dirty="0">
                <a:latin typeface="Microsoft Sans Serif"/>
                <a:cs typeface="Microsoft Sans Serif"/>
              </a:rPr>
              <a:t>1330</a:t>
            </a:r>
            <a:r>
              <a:rPr sz="500" dirty="0">
                <a:latin typeface="Microsoft Sans Serif"/>
                <a:cs typeface="Microsoft Sans Serif"/>
              </a:rPr>
              <a:t>	900</a:t>
            </a:r>
            <a:r>
              <a:rPr sz="500" spc="44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1600</a:t>
            </a:r>
            <a:r>
              <a:rPr sz="500" spc="495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  <a:p>
            <a:pPr marL="254000">
              <a:lnSpc>
                <a:spcPts val="590"/>
              </a:lnSpc>
            </a:pPr>
            <a:r>
              <a:rPr sz="500" spc="-25" dirty="0">
                <a:latin typeface="Microsoft Sans Serif"/>
                <a:cs typeface="Microsoft Sans Serif"/>
              </a:rPr>
              <a:t>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34" name="object 334"/>
          <p:cNvSpPr txBox="1"/>
          <p:nvPr/>
        </p:nvSpPr>
        <p:spPr>
          <a:xfrm>
            <a:off x="17903897" y="5025116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35" name="object 335"/>
          <p:cNvSpPr txBox="1"/>
          <p:nvPr/>
        </p:nvSpPr>
        <p:spPr>
          <a:xfrm>
            <a:off x="17292679" y="5025116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5170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36" name="object 336"/>
          <p:cNvSpPr txBox="1"/>
          <p:nvPr/>
        </p:nvSpPr>
        <p:spPr>
          <a:xfrm>
            <a:off x="14299327" y="291823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37" name="object 337"/>
          <p:cNvSpPr txBox="1"/>
          <p:nvPr/>
        </p:nvSpPr>
        <p:spPr>
          <a:xfrm>
            <a:off x="15031980" y="291823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5800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38" name="object 338"/>
          <p:cNvSpPr txBox="1"/>
          <p:nvPr/>
        </p:nvSpPr>
        <p:spPr>
          <a:xfrm>
            <a:off x="15166812" y="164034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4080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39" name="object 339"/>
          <p:cNvSpPr txBox="1"/>
          <p:nvPr/>
        </p:nvSpPr>
        <p:spPr>
          <a:xfrm>
            <a:off x="15040075" y="146507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5900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40" name="object 340"/>
          <p:cNvSpPr txBox="1"/>
          <p:nvPr/>
        </p:nvSpPr>
        <p:spPr>
          <a:xfrm>
            <a:off x="15691003" y="164034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4080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41" name="object 341"/>
          <p:cNvSpPr txBox="1"/>
          <p:nvPr/>
        </p:nvSpPr>
        <p:spPr>
          <a:xfrm>
            <a:off x="15690761" y="146406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42" name="object 342"/>
          <p:cNvSpPr txBox="1"/>
          <p:nvPr/>
        </p:nvSpPr>
        <p:spPr>
          <a:xfrm>
            <a:off x="15403366" y="1403343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43" name="object 343"/>
          <p:cNvSpPr txBox="1"/>
          <p:nvPr/>
        </p:nvSpPr>
        <p:spPr>
          <a:xfrm>
            <a:off x="14686905" y="2844361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44" name="object 344"/>
          <p:cNvSpPr txBox="1"/>
          <p:nvPr/>
        </p:nvSpPr>
        <p:spPr>
          <a:xfrm>
            <a:off x="15691003" y="271705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45" name="object 345"/>
          <p:cNvSpPr txBox="1"/>
          <p:nvPr/>
        </p:nvSpPr>
        <p:spPr>
          <a:xfrm>
            <a:off x="15691003" y="221411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2320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46" name="object 346"/>
          <p:cNvSpPr txBox="1"/>
          <p:nvPr/>
        </p:nvSpPr>
        <p:spPr>
          <a:xfrm>
            <a:off x="15690761" y="2089446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47" name="object 347"/>
          <p:cNvSpPr txBox="1"/>
          <p:nvPr/>
        </p:nvSpPr>
        <p:spPr>
          <a:xfrm>
            <a:off x="15669752" y="1916303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48" name="object 348"/>
          <p:cNvSpPr txBox="1"/>
          <p:nvPr/>
        </p:nvSpPr>
        <p:spPr>
          <a:xfrm>
            <a:off x="15669752" y="2435434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49" name="object 349"/>
          <p:cNvSpPr txBox="1"/>
          <p:nvPr/>
        </p:nvSpPr>
        <p:spPr>
          <a:xfrm>
            <a:off x="14461481" y="193178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50" name="object 350"/>
          <p:cNvSpPr txBox="1"/>
          <p:nvPr/>
        </p:nvSpPr>
        <p:spPr>
          <a:xfrm>
            <a:off x="14461481" y="2155124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51" name="object 351"/>
          <p:cNvSpPr txBox="1"/>
          <p:nvPr/>
        </p:nvSpPr>
        <p:spPr>
          <a:xfrm>
            <a:off x="14461481" y="259764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52" name="object 352"/>
          <p:cNvSpPr txBox="1"/>
          <p:nvPr/>
        </p:nvSpPr>
        <p:spPr>
          <a:xfrm>
            <a:off x="15349976" y="1852550"/>
            <a:ext cx="222885" cy="15303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380</a:t>
            </a:r>
            <a:endParaRPr sz="500">
              <a:latin typeface="Microsoft Sans Serif"/>
              <a:cs typeface="Microsoft Sans Serif"/>
            </a:endParaRPr>
          </a:p>
          <a:p>
            <a:pPr marL="28575">
              <a:lnSpc>
                <a:spcPct val="100000"/>
              </a:lnSpc>
              <a:spcBef>
                <a:spcPts val="36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53" name="object 353"/>
          <p:cNvSpPr txBox="1"/>
          <p:nvPr/>
        </p:nvSpPr>
        <p:spPr>
          <a:xfrm>
            <a:off x="15472421" y="1538133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54" name="object 354"/>
          <p:cNvSpPr txBox="1"/>
          <p:nvPr/>
        </p:nvSpPr>
        <p:spPr>
          <a:xfrm>
            <a:off x="14647439" y="1843541"/>
            <a:ext cx="30924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100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55" name="object 355"/>
          <p:cNvSpPr txBox="1"/>
          <p:nvPr/>
        </p:nvSpPr>
        <p:spPr>
          <a:xfrm>
            <a:off x="15516947" y="1175555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56" name="object 356"/>
          <p:cNvSpPr txBox="1"/>
          <p:nvPr/>
        </p:nvSpPr>
        <p:spPr>
          <a:xfrm>
            <a:off x="15990298" y="2089446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57" name="object 357"/>
          <p:cNvSpPr txBox="1"/>
          <p:nvPr/>
        </p:nvSpPr>
        <p:spPr>
          <a:xfrm>
            <a:off x="13937048" y="3583086"/>
            <a:ext cx="40513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1120</a:t>
            </a:r>
            <a:r>
              <a:rPr sz="500" spc="370" dirty="0">
                <a:latin typeface="Microsoft Sans Serif"/>
                <a:cs typeface="Microsoft Sans Serif"/>
              </a:rPr>
              <a:t>  </a:t>
            </a: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58" name="object 358"/>
          <p:cNvSpPr txBox="1"/>
          <p:nvPr/>
        </p:nvSpPr>
        <p:spPr>
          <a:xfrm>
            <a:off x="14403801" y="3170111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59" name="object 359"/>
          <p:cNvSpPr txBox="1"/>
          <p:nvPr/>
        </p:nvSpPr>
        <p:spPr>
          <a:xfrm>
            <a:off x="14460470" y="3860262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60" name="object 360"/>
          <p:cNvSpPr txBox="1"/>
          <p:nvPr/>
        </p:nvSpPr>
        <p:spPr>
          <a:xfrm>
            <a:off x="14460470" y="405182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61" name="object 361"/>
          <p:cNvSpPr txBox="1"/>
          <p:nvPr/>
        </p:nvSpPr>
        <p:spPr>
          <a:xfrm>
            <a:off x="14460470" y="341125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62" name="object 362"/>
          <p:cNvSpPr txBox="1"/>
          <p:nvPr/>
        </p:nvSpPr>
        <p:spPr>
          <a:xfrm>
            <a:off x="14647439" y="3950425"/>
            <a:ext cx="30924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100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63" name="object 363"/>
          <p:cNvSpPr txBox="1"/>
          <p:nvPr/>
        </p:nvSpPr>
        <p:spPr>
          <a:xfrm>
            <a:off x="15342649" y="395244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5900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64" name="object 364"/>
          <p:cNvSpPr txBox="1"/>
          <p:nvPr/>
        </p:nvSpPr>
        <p:spPr>
          <a:xfrm>
            <a:off x="15166812" y="436046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65" name="object 365"/>
          <p:cNvSpPr txBox="1"/>
          <p:nvPr/>
        </p:nvSpPr>
        <p:spPr>
          <a:xfrm>
            <a:off x="15037282" y="3882525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66" name="object 366"/>
          <p:cNvSpPr txBox="1"/>
          <p:nvPr/>
        </p:nvSpPr>
        <p:spPr>
          <a:xfrm>
            <a:off x="15040075" y="460616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5900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67" name="object 367"/>
          <p:cNvSpPr txBox="1"/>
          <p:nvPr/>
        </p:nvSpPr>
        <p:spPr>
          <a:xfrm>
            <a:off x="16101855" y="360555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68" name="object 368"/>
          <p:cNvSpPr txBox="1"/>
          <p:nvPr/>
        </p:nvSpPr>
        <p:spPr>
          <a:xfrm>
            <a:off x="16409488" y="422486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5500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69" name="object 369"/>
          <p:cNvSpPr txBox="1"/>
          <p:nvPr/>
        </p:nvSpPr>
        <p:spPr>
          <a:xfrm>
            <a:off x="16163342" y="399495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70" name="object 370"/>
          <p:cNvSpPr txBox="1"/>
          <p:nvPr/>
        </p:nvSpPr>
        <p:spPr>
          <a:xfrm>
            <a:off x="15760827" y="436046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71" name="object 371"/>
          <p:cNvSpPr txBox="1"/>
          <p:nvPr/>
        </p:nvSpPr>
        <p:spPr>
          <a:xfrm>
            <a:off x="15962205" y="481786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1120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72" name="object 372"/>
          <p:cNvSpPr txBox="1"/>
          <p:nvPr/>
        </p:nvSpPr>
        <p:spPr>
          <a:xfrm>
            <a:off x="16161318" y="5020276"/>
            <a:ext cx="814705" cy="39306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5"/>
              </a:spcBef>
              <a:tabLst>
                <a:tab pos="527685" algn="l"/>
              </a:tabLst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35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800</a:t>
            </a:r>
            <a:r>
              <a:rPr sz="500" dirty="0">
                <a:latin typeface="Microsoft Sans Serif"/>
                <a:cs typeface="Microsoft Sans Serif"/>
              </a:rPr>
              <a:t>	800</a:t>
            </a:r>
            <a:r>
              <a:rPr sz="500" spc="-1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  <a:p>
            <a:pPr marL="199390">
              <a:lnSpc>
                <a:spcPct val="100000"/>
              </a:lnSpc>
              <a:spcBef>
                <a:spcPts val="65"/>
              </a:spcBef>
            </a:pPr>
            <a:r>
              <a:rPr sz="750" baseline="5555" dirty="0">
                <a:latin typeface="Microsoft Sans Serif"/>
                <a:cs typeface="Microsoft Sans Serif"/>
              </a:rPr>
              <a:t>500</a:t>
            </a:r>
            <a:r>
              <a:rPr sz="750" spc="352" baseline="555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400</a:t>
            </a:r>
            <a:r>
              <a:rPr sz="500" spc="220" dirty="0">
                <a:latin typeface="Microsoft Sans Serif"/>
                <a:cs typeface="Microsoft Sans Serif"/>
              </a:rPr>
              <a:t> </a:t>
            </a:r>
            <a:r>
              <a:rPr sz="750" spc="-37" baseline="5555" dirty="0">
                <a:latin typeface="Microsoft Sans Serif"/>
                <a:cs typeface="Microsoft Sans Serif"/>
              </a:rPr>
              <a:t>500</a:t>
            </a:r>
            <a:endParaRPr sz="750" baseline="5555">
              <a:latin typeface="Microsoft Sans Serif"/>
              <a:cs typeface="Microsoft Sans Serif"/>
            </a:endParaRPr>
          </a:p>
          <a:p>
            <a:pPr marL="333375">
              <a:lnSpc>
                <a:spcPct val="100000"/>
              </a:lnSpc>
              <a:spcBef>
                <a:spcPts val="30"/>
              </a:spcBef>
            </a:pPr>
            <a:r>
              <a:rPr sz="500" spc="-20" dirty="0">
                <a:latin typeface="Microsoft Sans Serif"/>
                <a:cs typeface="Microsoft Sans Serif"/>
              </a:rPr>
              <a:t>6040</a:t>
            </a:r>
            <a:endParaRPr sz="500">
              <a:latin typeface="Microsoft Sans Serif"/>
              <a:cs typeface="Microsoft Sans Serif"/>
            </a:endParaRPr>
          </a:p>
          <a:p>
            <a:pPr marL="15240">
              <a:lnSpc>
                <a:spcPct val="100000"/>
              </a:lnSpc>
              <a:spcBef>
                <a:spcPts val="325"/>
              </a:spcBef>
              <a:tabLst>
                <a:tab pos="652780" algn="l"/>
              </a:tabLst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r>
              <a:rPr sz="500" dirty="0">
                <a:latin typeface="Microsoft Sans Serif"/>
                <a:cs typeface="Microsoft Sans Serif"/>
              </a:rPr>
              <a:t>	</a:t>
            </a: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73" name="object 373"/>
          <p:cNvSpPr txBox="1"/>
          <p:nvPr/>
        </p:nvSpPr>
        <p:spPr>
          <a:xfrm>
            <a:off x="16047209" y="275854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74" name="object 374"/>
          <p:cNvSpPr txBox="1"/>
          <p:nvPr/>
        </p:nvSpPr>
        <p:spPr>
          <a:xfrm>
            <a:off x="16163342" y="264905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75" name="object 375"/>
          <p:cNvSpPr txBox="1"/>
          <p:nvPr/>
        </p:nvSpPr>
        <p:spPr>
          <a:xfrm>
            <a:off x="17498347" y="1175555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76" name="object 376"/>
          <p:cNvSpPr txBox="1"/>
          <p:nvPr/>
        </p:nvSpPr>
        <p:spPr>
          <a:xfrm>
            <a:off x="17013381" y="2089446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77" name="object 377"/>
          <p:cNvSpPr txBox="1"/>
          <p:nvPr/>
        </p:nvSpPr>
        <p:spPr>
          <a:xfrm>
            <a:off x="19229796" y="3215649"/>
            <a:ext cx="100330" cy="9740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1150</a:t>
            </a:r>
            <a:r>
              <a:rPr sz="500" spc="41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1500</a:t>
            </a:r>
            <a:r>
              <a:rPr sz="500" spc="320" dirty="0">
                <a:latin typeface="Microsoft Sans Serif"/>
                <a:cs typeface="Microsoft Sans Serif"/>
              </a:rPr>
              <a:t>  </a:t>
            </a:r>
            <a:r>
              <a:rPr sz="500" dirty="0">
                <a:latin typeface="Microsoft Sans Serif"/>
                <a:cs typeface="Microsoft Sans Serif"/>
              </a:rPr>
              <a:t>1650</a:t>
            </a:r>
            <a:r>
              <a:rPr sz="500" spc="42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1000 </a:t>
            </a:r>
            <a:r>
              <a:rPr sz="500" spc="-25" dirty="0">
                <a:latin typeface="Microsoft Sans Serif"/>
                <a:cs typeface="Microsoft Sans Serif"/>
              </a:rPr>
              <a:t>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78" name="object 378"/>
          <p:cNvSpPr txBox="1"/>
          <p:nvPr/>
        </p:nvSpPr>
        <p:spPr>
          <a:xfrm>
            <a:off x="19328967" y="3198446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79" name="object 379"/>
          <p:cNvSpPr txBox="1"/>
          <p:nvPr/>
        </p:nvSpPr>
        <p:spPr>
          <a:xfrm>
            <a:off x="18798463" y="3583086"/>
            <a:ext cx="39878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400</a:t>
            </a:r>
            <a:r>
              <a:rPr sz="500" spc="340" dirty="0">
                <a:latin typeface="Microsoft Sans Serif"/>
                <a:cs typeface="Microsoft Sans Serif"/>
              </a:rPr>
              <a:t>  </a:t>
            </a:r>
            <a:r>
              <a:rPr sz="500" spc="-20" dirty="0">
                <a:latin typeface="Microsoft Sans Serif"/>
                <a:cs typeface="Microsoft Sans Serif"/>
              </a:rPr>
              <a:t>1120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80" name="object 380"/>
          <p:cNvSpPr txBox="1"/>
          <p:nvPr/>
        </p:nvSpPr>
        <p:spPr>
          <a:xfrm>
            <a:off x="19303669" y="2830095"/>
            <a:ext cx="224790" cy="3657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08585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400</a:t>
            </a:r>
            <a:r>
              <a:rPr sz="500" spc="65" dirty="0">
                <a:latin typeface="Microsoft Sans Serif"/>
                <a:cs typeface="Microsoft Sans Serif"/>
              </a:rPr>
              <a:t> </a:t>
            </a:r>
            <a:r>
              <a:rPr sz="750" spc="-37" baseline="-22222" dirty="0">
                <a:latin typeface="Microsoft Sans Serif"/>
                <a:cs typeface="Microsoft Sans Serif"/>
              </a:rPr>
              <a:t>500</a:t>
            </a:r>
            <a:endParaRPr sz="750" baseline="-22222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500" spc="-20" dirty="0">
                <a:latin typeface="Microsoft Sans Serif"/>
                <a:cs typeface="Microsoft Sans Serif"/>
              </a:rPr>
              <a:t>6040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81" name="object 381"/>
          <p:cNvSpPr txBox="1"/>
          <p:nvPr/>
        </p:nvSpPr>
        <p:spPr>
          <a:xfrm>
            <a:off x="19305692" y="4094023"/>
            <a:ext cx="100330" cy="29591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500</a:t>
            </a:r>
            <a:r>
              <a:rPr sz="500" spc="285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82" name="object 382"/>
          <p:cNvSpPr txBox="1"/>
          <p:nvPr/>
        </p:nvSpPr>
        <p:spPr>
          <a:xfrm>
            <a:off x="19229796" y="4673871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83" name="object 383"/>
          <p:cNvSpPr txBox="1"/>
          <p:nvPr/>
        </p:nvSpPr>
        <p:spPr>
          <a:xfrm>
            <a:off x="19229796" y="445862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84" name="object 384"/>
          <p:cNvSpPr txBox="1"/>
          <p:nvPr/>
        </p:nvSpPr>
        <p:spPr>
          <a:xfrm>
            <a:off x="19305692" y="1763499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85" name="object 385"/>
          <p:cNvSpPr txBox="1"/>
          <p:nvPr/>
        </p:nvSpPr>
        <p:spPr>
          <a:xfrm>
            <a:off x="19229796" y="1342527"/>
            <a:ext cx="100330" cy="165925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  <a:tabLst>
                <a:tab pos="1314450" algn="l"/>
              </a:tabLst>
            </a:pPr>
            <a:r>
              <a:rPr sz="500" dirty="0">
                <a:latin typeface="Microsoft Sans Serif"/>
                <a:cs typeface="Microsoft Sans Serif"/>
              </a:rPr>
              <a:t>800</a:t>
            </a:r>
            <a:r>
              <a:rPr sz="500" spc="-4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210" dirty="0">
                <a:latin typeface="Microsoft Sans Serif"/>
                <a:cs typeface="Microsoft Sans Serif"/>
              </a:rPr>
              <a:t>  </a:t>
            </a:r>
            <a:r>
              <a:rPr sz="500" dirty="0">
                <a:latin typeface="Microsoft Sans Serif"/>
                <a:cs typeface="Microsoft Sans Serif"/>
              </a:rPr>
              <a:t>1850</a:t>
            </a:r>
            <a:r>
              <a:rPr sz="500" spc="385" dirty="0">
                <a:latin typeface="Microsoft Sans Serif"/>
                <a:cs typeface="Microsoft Sans Serif"/>
              </a:rPr>
              <a:t>  </a:t>
            </a:r>
            <a:r>
              <a:rPr sz="500" dirty="0">
                <a:latin typeface="Microsoft Sans Serif"/>
                <a:cs typeface="Microsoft Sans Serif"/>
              </a:rPr>
              <a:t>1500</a:t>
            </a:r>
            <a:r>
              <a:rPr sz="500" spc="210" dirty="0">
                <a:latin typeface="Microsoft Sans Serif"/>
                <a:cs typeface="Microsoft Sans Serif"/>
              </a:rPr>
              <a:t>  </a:t>
            </a:r>
            <a:r>
              <a:rPr sz="500" dirty="0">
                <a:latin typeface="Microsoft Sans Serif"/>
                <a:cs typeface="Microsoft Sans Serif"/>
              </a:rPr>
              <a:t>1350</a:t>
            </a:r>
            <a:r>
              <a:rPr sz="500" spc="325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900</a:t>
            </a:r>
            <a:r>
              <a:rPr sz="500" dirty="0">
                <a:latin typeface="Microsoft Sans Serif"/>
                <a:cs typeface="Microsoft Sans Serif"/>
              </a:rPr>
              <a:t>	1600</a:t>
            </a:r>
            <a:r>
              <a:rPr sz="500" spc="484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86" name="object 386"/>
          <p:cNvSpPr txBox="1"/>
          <p:nvPr/>
        </p:nvSpPr>
        <p:spPr>
          <a:xfrm>
            <a:off x="14596840" y="1041063"/>
            <a:ext cx="33083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900</a:t>
            </a:r>
            <a:r>
              <a:rPr sz="500" spc="26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1330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87" name="object 387"/>
          <p:cNvSpPr txBox="1"/>
          <p:nvPr/>
        </p:nvSpPr>
        <p:spPr>
          <a:xfrm>
            <a:off x="15061327" y="104106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88" name="object 388"/>
          <p:cNvSpPr txBox="1"/>
          <p:nvPr/>
        </p:nvSpPr>
        <p:spPr>
          <a:xfrm>
            <a:off x="16068219" y="104005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89" name="object 389"/>
          <p:cNvSpPr txBox="1"/>
          <p:nvPr/>
        </p:nvSpPr>
        <p:spPr>
          <a:xfrm>
            <a:off x="16483119" y="104106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90" name="object 390"/>
          <p:cNvSpPr txBox="1"/>
          <p:nvPr/>
        </p:nvSpPr>
        <p:spPr>
          <a:xfrm>
            <a:off x="16897007" y="104005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91" name="object 391"/>
          <p:cNvSpPr txBox="1"/>
          <p:nvPr/>
        </p:nvSpPr>
        <p:spPr>
          <a:xfrm>
            <a:off x="17903897" y="104106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92" name="object 392"/>
          <p:cNvSpPr txBox="1"/>
          <p:nvPr/>
        </p:nvSpPr>
        <p:spPr>
          <a:xfrm>
            <a:off x="18206471" y="1041063"/>
            <a:ext cx="33528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1330</a:t>
            </a:r>
            <a:r>
              <a:rPr sz="500" spc="315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93" name="object 393"/>
          <p:cNvSpPr txBox="1"/>
          <p:nvPr/>
        </p:nvSpPr>
        <p:spPr>
          <a:xfrm>
            <a:off x="13129511" y="1300118"/>
            <a:ext cx="8953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Є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94" name="object 394"/>
          <p:cNvSpPr txBox="1"/>
          <p:nvPr/>
        </p:nvSpPr>
        <p:spPr>
          <a:xfrm>
            <a:off x="14175869" y="3803691"/>
            <a:ext cx="297815" cy="2355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17145" algn="r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15</a:t>
            </a:r>
            <a:endParaRPr sz="500">
              <a:latin typeface="Microsoft Sans Serif"/>
              <a:cs typeface="Microsoft Sans Serif"/>
            </a:endParaRPr>
          </a:p>
          <a:p>
            <a:pPr marR="5080" algn="r">
              <a:lnSpc>
                <a:spcPct val="100000"/>
              </a:lnSpc>
              <a:spcBef>
                <a:spcPts val="420"/>
              </a:spcBef>
            </a:pPr>
            <a:r>
              <a:rPr sz="500" spc="-20" dirty="0">
                <a:latin typeface="Microsoft Sans Serif"/>
                <a:cs typeface="Microsoft Sans Serif"/>
              </a:rPr>
              <a:t>2600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95" name="object 395"/>
          <p:cNvSpPr txBox="1"/>
          <p:nvPr/>
        </p:nvSpPr>
        <p:spPr>
          <a:xfrm>
            <a:off x="14647439" y="4458424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16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96" name="object 396"/>
          <p:cNvSpPr txBox="1"/>
          <p:nvPr/>
        </p:nvSpPr>
        <p:spPr>
          <a:xfrm>
            <a:off x="14172834" y="2720903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97" name="object 397"/>
          <p:cNvSpPr txBox="1"/>
          <p:nvPr/>
        </p:nvSpPr>
        <p:spPr>
          <a:xfrm>
            <a:off x="14175869" y="2239214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15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98" name="object 398"/>
          <p:cNvSpPr txBox="1"/>
          <p:nvPr/>
        </p:nvSpPr>
        <p:spPr>
          <a:xfrm>
            <a:off x="14242659" y="4314726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16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99" name="object 399"/>
          <p:cNvSpPr txBox="1"/>
          <p:nvPr/>
        </p:nvSpPr>
        <p:spPr>
          <a:xfrm>
            <a:off x="14242659" y="1710976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16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00" name="object 400"/>
          <p:cNvSpPr txBox="1"/>
          <p:nvPr/>
        </p:nvSpPr>
        <p:spPr>
          <a:xfrm>
            <a:off x="14647439" y="1546028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16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01" name="object 401"/>
          <p:cNvSpPr txBox="1"/>
          <p:nvPr/>
        </p:nvSpPr>
        <p:spPr>
          <a:xfrm>
            <a:off x="16117803" y="4637539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02" name="object 402"/>
          <p:cNvSpPr txBox="1"/>
          <p:nvPr/>
        </p:nvSpPr>
        <p:spPr>
          <a:xfrm>
            <a:off x="16757356" y="4633491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03" name="object 403"/>
          <p:cNvSpPr txBox="1"/>
          <p:nvPr/>
        </p:nvSpPr>
        <p:spPr>
          <a:xfrm>
            <a:off x="18608216" y="4314726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16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04" name="object 404"/>
          <p:cNvSpPr txBox="1"/>
          <p:nvPr/>
        </p:nvSpPr>
        <p:spPr>
          <a:xfrm>
            <a:off x="18608216" y="1710976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16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05" name="object 405"/>
          <p:cNvSpPr txBox="1"/>
          <p:nvPr/>
        </p:nvSpPr>
        <p:spPr>
          <a:xfrm>
            <a:off x="17858361" y="1249526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25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06" name="object 406"/>
          <p:cNvSpPr txBox="1"/>
          <p:nvPr/>
        </p:nvSpPr>
        <p:spPr>
          <a:xfrm>
            <a:off x="16414306" y="1249526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ВР10-</a:t>
            </a:r>
            <a:r>
              <a:rPr sz="500" spc="-25" dirty="0">
                <a:latin typeface="Microsoft Sans Serif"/>
                <a:cs typeface="Microsoft Sans Serif"/>
              </a:rPr>
              <a:t>20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07" name="object 407"/>
          <p:cNvSpPr txBox="1"/>
          <p:nvPr/>
        </p:nvSpPr>
        <p:spPr>
          <a:xfrm>
            <a:off x="16352577" y="1976107"/>
            <a:ext cx="303530" cy="24320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1400</a:t>
            </a:r>
            <a:endParaRPr sz="500">
              <a:latin typeface="Microsoft Sans Serif"/>
              <a:cs typeface="Microsoft Sans Serif"/>
            </a:endParaRPr>
          </a:p>
          <a:p>
            <a:pPr marL="141605">
              <a:lnSpc>
                <a:spcPct val="100000"/>
              </a:lnSpc>
              <a:spcBef>
                <a:spcPts val="484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08" name="object 408"/>
          <p:cNvSpPr txBox="1"/>
          <p:nvPr/>
        </p:nvSpPr>
        <p:spPr>
          <a:xfrm>
            <a:off x="16161560" y="1580335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09" name="object 409"/>
          <p:cNvSpPr txBox="1"/>
          <p:nvPr/>
        </p:nvSpPr>
        <p:spPr>
          <a:xfrm>
            <a:off x="16047209" y="1390089"/>
            <a:ext cx="101600" cy="381000"/>
          </a:xfrm>
          <a:prstGeom prst="rect">
            <a:avLst/>
          </a:prstGeom>
        </p:spPr>
        <p:txBody>
          <a:bodyPr vert="vert270" wrap="square" lIns="0" tIns="107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5"/>
              </a:spcBef>
            </a:pPr>
            <a:r>
              <a:rPr sz="500" dirty="0">
                <a:latin typeface="Microsoft Sans Serif"/>
                <a:cs typeface="Microsoft Sans Serif"/>
              </a:rPr>
              <a:t>1700</a:t>
            </a:r>
            <a:r>
              <a:rPr sz="500" spc="270" dirty="0">
                <a:latin typeface="Microsoft Sans Serif"/>
                <a:cs typeface="Microsoft Sans Serif"/>
              </a:rPr>
              <a:t>  </a:t>
            </a:r>
            <a:r>
              <a:rPr sz="500" spc="-25" dirty="0">
                <a:latin typeface="Microsoft Sans Serif"/>
                <a:cs typeface="Microsoft Sans Serif"/>
              </a:rPr>
              <a:t>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10" name="object 410"/>
          <p:cNvSpPr txBox="1"/>
          <p:nvPr/>
        </p:nvSpPr>
        <p:spPr>
          <a:xfrm>
            <a:off x="16025716" y="180103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11" name="object 411"/>
          <p:cNvSpPr txBox="1"/>
          <p:nvPr/>
        </p:nvSpPr>
        <p:spPr>
          <a:xfrm>
            <a:off x="17061184" y="152295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12" name="object 412"/>
          <p:cNvSpPr txBox="1"/>
          <p:nvPr/>
        </p:nvSpPr>
        <p:spPr>
          <a:xfrm>
            <a:off x="16934448" y="180103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13" name="object 413"/>
          <p:cNvSpPr txBox="1"/>
          <p:nvPr/>
        </p:nvSpPr>
        <p:spPr>
          <a:xfrm>
            <a:off x="17061184" y="190749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14" name="object 414"/>
          <p:cNvSpPr txBox="1"/>
          <p:nvPr/>
        </p:nvSpPr>
        <p:spPr>
          <a:xfrm>
            <a:off x="16647055" y="1442809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15" name="object 415"/>
          <p:cNvSpPr txBox="1"/>
          <p:nvPr/>
        </p:nvSpPr>
        <p:spPr>
          <a:xfrm>
            <a:off x="16333592" y="142985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16" name="object 416"/>
          <p:cNvSpPr txBox="1"/>
          <p:nvPr/>
        </p:nvSpPr>
        <p:spPr>
          <a:xfrm>
            <a:off x="16191918" y="220804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17" name="object 417"/>
          <p:cNvSpPr txBox="1"/>
          <p:nvPr/>
        </p:nvSpPr>
        <p:spPr>
          <a:xfrm>
            <a:off x="16482107" y="231106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7600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18" name="object 418"/>
          <p:cNvSpPr txBox="1"/>
          <p:nvPr/>
        </p:nvSpPr>
        <p:spPr>
          <a:xfrm>
            <a:off x="15116984" y="372145"/>
            <a:ext cx="3128645" cy="2127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00" dirty="0">
                <a:latin typeface="Microsoft Sans Serif"/>
                <a:cs typeface="Microsoft Sans Serif"/>
              </a:rPr>
              <a:t>План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типового</a:t>
            </a:r>
            <a:r>
              <a:rPr sz="1200" spc="5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поверхну</a:t>
            </a:r>
            <a:r>
              <a:rPr sz="1200" spc="5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на</a:t>
            </a:r>
            <a:r>
              <a:rPr sz="1200" spc="5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відмітці</a:t>
            </a:r>
            <a:r>
              <a:rPr sz="1200" spc="5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+3.200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419" name="object 419"/>
          <p:cNvSpPr txBox="1"/>
          <p:nvPr/>
        </p:nvSpPr>
        <p:spPr>
          <a:xfrm>
            <a:off x="17255238" y="976300"/>
            <a:ext cx="464820" cy="1695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ts val="55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250</a:t>
            </a:r>
            <a:r>
              <a:rPr sz="500" spc="280" dirty="0">
                <a:latin typeface="Microsoft Sans Serif"/>
                <a:cs typeface="Microsoft Sans Serif"/>
              </a:rPr>
              <a:t>  </a:t>
            </a:r>
            <a:r>
              <a:rPr sz="500" spc="-25" dirty="0">
                <a:latin typeface="Microsoft Sans Serif"/>
                <a:cs typeface="Microsoft Sans Serif"/>
              </a:rPr>
              <a:t>250</a:t>
            </a:r>
            <a:endParaRPr sz="500">
              <a:latin typeface="Microsoft Sans Serif"/>
              <a:cs typeface="Microsoft Sans Serif"/>
            </a:endParaRPr>
          </a:p>
          <a:p>
            <a:pPr marL="25400">
              <a:lnSpc>
                <a:spcPts val="550"/>
              </a:lnSpc>
              <a:tabLst>
                <a:tab pos="302895" algn="l"/>
              </a:tabLst>
            </a:pPr>
            <a:r>
              <a:rPr sz="500" spc="-20" dirty="0">
                <a:latin typeface="Microsoft Sans Serif"/>
                <a:cs typeface="Microsoft Sans Serif"/>
              </a:rPr>
              <a:t>1000</a:t>
            </a:r>
            <a:r>
              <a:rPr sz="500" dirty="0">
                <a:latin typeface="Microsoft Sans Serif"/>
                <a:cs typeface="Microsoft Sans Serif"/>
              </a:rPr>
              <a:t>	</a:t>
            </a:r>
            <a:r>
              <a:rPr sz="500" spc="-20" dirty="0">
                <a:latin typeface="Microsoft Sans Serif"/>
                <a:cs typeface="Microsoft Sans Serif"/>
              </a:rPr>
              <a:t>1970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20" name="object 420"/>
          <p:cNvSpPr txBox="1"/>
          <p:nvPr/>
        </p:nvSpPr>
        <p:spPr>
          <a:xfrm>
            <a:off x="17201604" y="1245478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21" name="object 421"/>
          <p:cNvSpPr txBox="1"/>
          <p:nvPr/>
        </p:nvSpPr>
        <p:spPr>
          <a:xfrm>
            <a:off x="15414497" y="976300"/>
            <a:ext cx="469265" cy="1695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5080" algn="r">
              <a:lnSpc>
                <a:spcPts val="55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250</a:t>
            </a:r>
            <a:r>
              <a:rPr sz="500" spc="275" dirty="0">
                <a:latin typeface="Microsoft Sans Serif"/>
                <a:cs typeface="Microsoft Sans Serif"/>
              </a:rPr>
              <a:t>  </a:t>
            </a:r>
            <a:r>
              <a:rPr sz="500" spc="-25" dirty="0">
                <a:latin typeface="Microsoft Sans Serif"/>
                <a:cs typeface="Microsoft Sans Serif"/>
              </a:rPr>
              <a:t>250</a:t>
            </a:r>
            <a:endParaRPr sz="500">
              <a:latin typeface="Microsoft Sans Serif"/>
              <a:cs typeface="Microsoft Sans Serif"/>
            </a:endParaRPr>
          </a:p>
          <a:p>
            <a:pPr marR="23495" algn="r">
              <a:lnSpc>
                <a:spcPts val="550"/>
              </a:lnSpc>
              <a:tabLst>
                <a:tab pos="275590" algn="l"/>
              </a:tabLst>
            </a:pPr>
            <a:r>
              <a:rPr sz="500" spc="-20" dirty="0">
                <a:latin typeface="Microsoft Sans Serif"/>
                <a:cs typeface="Microsoft Sans Serif"/>
              </a:rPr>
              <a:t>1970</a:t>
            </a:r>
            <a:r>
              <a:rPr sz="500" dirty="0">
                <a:latin typeface="Microsoft Sans Serif"/>
                <a:cs typeface="Microsoft Sans Serif"/>
              </a:rPr>
              <a:t>	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22" name="object 422"/>
          <p:cNvSpPr txBox="1"/>
          <p:nvPr/>
        </p:nvSpPr>
        <p:spPr>
          <a:xfrm>
            <a:off x="15015788" y="1249526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25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23" name="object 423"/>
          <p:cNvSpPr txBox="1"/>
          <p:nvPr/>
        </p:nvSpPr>
        <p:spPr>
          <a:xfrm>
            <a:off x="15015788" y="4797427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25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24" name="object 424"/>
          <p:cNvSpPr txBox="1"/>
          <p:nvPr/>
        </p:nvSpPr>
        <p:spPr>
          <a:xfrm>
            <a:off x="17858361" y="4809571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25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25" name="object 425"/>
          <p:cNvSpPr txBox="1"/>
          <p:nvPr/>
        </p:nvSpPr>
        <p:spPr>
          <a:xfrm>
            <a:off x="15623971" y="1245478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26" name="object 426"/>
          <p:cNvSpPr txBox="1"/>
          <p:nvPr/>
        </p:nvSpPr>
        <p:spPr>
          <a:xfrm>
            <a:off x="15815231" y="2361660"/>
            <a:ext cx="628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50" dirty="0">
                <a:latin typeface="Microsoft Sans Serif"/>
                <a:cs typeface="Microsoft Sans Serif"/>
              </a:rPr>
              <a:t>1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27" name="object 427"/>
          <p:cNvSpPr txBox="1"/>
          <p:nvPr/>
        </p:nvSpPr>
        <p:spPr>
          <a:xfrm>
            <a:off x="15815231" y="1689724"/>
            <a:ext cx="628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50" dirty="0">
                <a:latin typeface="Microsoft Sans Serif"/>
                <a:cs typeface="Microsoft Sans Serif"/>
              </a:rPr>
              <a:t>3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28" name="object 428"/>
          <p:cNvSpPr txBox="1"/>
          <p:nvPr/>
        </p:nvSpPr>
        <p:spPr>
          <a:xfrm>
            <a:off x="15679628" y="2563258"/>
            <a:ext cx="185420" cy="213995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35"/>
              </a:spcBef>
            </a:pPr>
            <a:r>
              <a:rPr sz="500" spc="-50" dirty="0">
                <a:latin typeface="Microsoft Sans Serif"/>
                <a:cs typeface="Microsoft Sans Serif"/>
              </a:rPr>
              <a:t>2</a:t>
            </a:r>
            <a:endParaRPr sz="500">
              <a:latin typeface="Microsoft Sans Serif"/>
              <a:cs typeface="Microsoft Sans Serif"/>
            </a:endParaRPr>
          </a:p>
          <a:p>
            <a:pPr marL="23495">
              <a:lnSpc>
                <a:spcPct val="100000"/>
              </a:lnSpc>
              <a:spcBef>
                <a:spcPts val="140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29" name="object 429"/>
          <p:cNvSpPr txBox="1"/>
          <p:nvPr/>
        </p:nvSpPr>
        <p:spPr>
          <a:xfrm>
            <a:off x="14935844" y="2319159"/>
            <a:ext cx="628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50" dirty="0">
                <a:latin typeface="Microsoft Sans Serif"/>
                <a:cs typeface="Microsoft Sans Serif"/>
              </a:rPr>
              <a:t>5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30" name="object 430"/>
          <p:cNvSpPr txBox="1"/>
          <p:nvPr/>
        </p:nvSpPr>
        <p:spPr>
          <a:xfrm>
            <a:off x="15294075" y="1669485"/>
            <a:ext cx="628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50" dirty="0">
                <a:latin typeface="Microsoft Sans Serif"/>
                <a:cs typeface="Microsoft Sans Serif"/>
              </a:rPr>
              <a:t>4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31" name="object 431"/>
          <p:cNvSpPr txBox="1"/>
          <p:nvPr/>
        </p:nvSpPr>
        <p:spPr>
          <a:xfrm>
            <a:off x="14301351" y="2056051"/>
            <a:ext cx="628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50" dirty="0">
                <a:latin typeface="Microsoft Sans Serif"/>
                <a:cs typeface="Microsoft Sans Serif"/>
              </a:rPr>
              <a:t>6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32" name="object 432"/>
          <p:cNvSpPr txBox="1"/>
          <p:nvPr/>
        </p:nvSpPr>
        <p:spPr>
          <a:xfrm>
            <a:off x="13995742" y="2867636"/>
            <a:ext cx="628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50" dirty="0">
                <a:latin typeface="Microsoft Sans Serif"/>
                <a:cs typeface="Microsoft Sans Serif"/>
              </a:rPr>
              <a:t>7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33" name="object 433"/>
          <p:cNvSpPr txBox="1"/>
          <p:nvPr/>
        </p:nvSpPr>
        <p:spPr>
          <a:xfrm>
            <a:off x="19079785" y="2867636"/>
            <a:ext cx="628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50" dirty="0">
                <a:latin typeface="Microsoft Sans Serif"/>
                <a:cs typeface="Microsoft Sans Serif"/>
              </a:rPr>
              <a:t>7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34" name="object 434"/>
          <p:cNvSpPr txBox="1"/>
          <p:nvPr/>
        </p:nvSpPr>
        <p:spPr>
          <a:xfrm>
            <a:off x="16294895" y="2797812"/>
            <a:ext cx="628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50" dirty="0">
                <a:latin typeface="Microsoft Sans Serif"/>
                <a:cs typeface="Microsoft Sans Serif"/>
              </a:rPr>
              <a:t>8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35" name="object 435"/>
          <p:cNvSpPr txBox="1"/>
          <p:nvPr/>
        </p:nvSpPr>
        <p:spPr>
          <a:xfrm>
            <a:off x="15546052" y="3354385"/>
            <a:ext cx="628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50" dirty="0">
                <a:latin typeface="Microsoft Sans Serif"/>
                <a:cs typeface="Microsoft Sans Serif"/>
              </a:rPr>
              <a:t>9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36" name="object 436"/>
          <p:cNvSpPr txBox="1"/>
          <p:nvPr/>
        </p:nvSpPr>
        <p:spPr>
          <a:xfrm>
            <a:off x="14172834" y="3307835"/>
            <a:ext cx="379095" cy="1714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91465">
              <a:lnSpc>
                <a:spcPts val="56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11</a:t>
            </a:r>
            <a:endParaRPr sz="500">
              <a:latin typeface="Microsoft Sans Serif"/>
              <a:cs typeface="Microsoft Sans Serif"/>
            </a:endParaRPr>
          </a:p>
          <a:p>
            <a:pPr marL="12700">
              <a:lnSpc>
                <a:spcPts val="560"/>
              </a:lnSpc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37" name="object 437"/>
          <p:cNvSpPr txBox="1"/>
          <p:nvPr/>
        </p:nvSpPr>
        <p:spPr>
          <a:xfrm>
            <a:off x="13981574" y="3220807"/>
            <a:ext cx="9969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12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38" name="object 438"/>
          <p:cNvSpPr txBox="1"/>
          <p:nvPr/>
        </p:nvSpPr>
        <p:spPr>
          <a:xfrm>
            <a:off x="15365924" y="4344073"/>
            <a:ext cx="9969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13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39" name="object 439"/>
          <p:cNvSpPr txBox="1"/>
          <p:nvPr/>
        </p:nvSpPr>
        <p:spPr>
          <a:xfrm>
            <a:off x="15688736" y="4190257"/>
            <a:ext cx="176530" cy="18351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14</a:t>
            </a:r>
            <a:endParaRPr sz="500">
              <a:latin typeface="Microsoft Sans Serif"/>
              <a:cs typeface="Microsoft Sans Serif"/>
            </a:endParaRPr>
          </a:p>
          <a:p>
            <a:pPr marL="14604">
              <a:lnSpc>
                <a:spcPct val="100000"/>
              </a:lnSpc>
              <a:spcBef>
                <a:spcPts val="1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40" name="object 440"/>
          <p:cNvSpPr txBox="1"/>
          <p:nvPr/>
        </p:nvSpPr>
        <p:spPr>
          <a:xfrm>
            <a:off x="16155246" y="4348121"/>
            <a:ext cx="9969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15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41" name="object 441"/>
          <p:cNvSpPr txBox="1"/>
          <p:nvPr/>
        </p:nvSpPr>
        <p:spPr>
          <a:xfrm>
            <a:off x="15998293" y="3599277"/>
            <a:ext cx="37274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750" baseline="-16666" dirty="0">
                <a:latin typeface="Microsoft Sans Serif"/>
                <a:cs typeface="Microsoft Sans Serif"/>
              </a:rPr>
              <a:t>10</a:t>
            </a:r>
            <a:r>
              <a:rPr sz="750" spc="719" baseline="-16666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3600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42" name="object 442"/>
          <p:cNvSpPr txBox="1"/>
          <p:nvPr/>
        </p:nvSpPr>
        <p:spPr>
          <a:xfrm>
            <a:off x="16205844" y="4844989"/>
            <a:ext cx="9969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16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43" name="object 443"/>
          <p:cNvSpPr txBox="1"/>
          <p:nvPr/>
        </p:nvSpPr>
        <p:spPr>
          <a:xfrm>
            <a:off x="19052463" y="3220807"/>
            <a:ext cx="9969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12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44" name="object 444"/>
          <p:cNvSpPr txBox="1"/>
          <p:nvPr/>
        </p:nvSpPr>
        <p:spPr>
          <a:xfrm>
            <a:off x="16828194" y="4844989"/>
            <a:ext cx="9969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16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45" name="object 445"/>
          <p:cNvSpPr txBox="1"/>
          <p:nvPr/>
        </p:nvSpPr>
        <p:spPr>
          <a:xfrm>
            <a:off x="15966011" y="1624960"/>
            <a:ext cx="9969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17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46" name="object 446"/>
          <p:cNvSpPr txBox="1"/>
          <p:nvPr/>
        </p:nvSpPr>
        <p:spPr>
          <a:xfrm>
            <a:off x="16884863" y="1556147"/>
            <a:ext cx="9969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18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47" name="object 447"/>
          <p:cNvSpPr txBox="1"/>
          <p:nvPr/>
        </p:nvSpPr>
        <p:spPr>
          <a:xfrm>
            <a:off x="16745213" y="2237190"/>
            <a:ext cx="9969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19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48" name="object 448"/>
          <p:cNvSpPr txBox="1"/>
          <p:nvPr/>
        </p:nvSpPr>
        <p:spPr>
          <a:xfrm>
            <a:off x="16472999" y="1492395"/>
            <a:ext cx="9969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20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49" name="object 449"/>
          <p:cNvSpPr txBox="1"/>
          <p:nvPr/>
        </p:nvSpPr>
        <p:spPr>
          <a:xfrm>
            <a:off x="16751286" y="852841"/>
            <a:ext cx="628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50" dirty="0">
                <a:latin typeface="Microsoft Sans Serif"/>
                <a:cs typeface="Microsoft Sans Serif"/>
              </a:rPr>
              <a:t>1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50" name="object 450"/>
          <p:cNvSpPr txBox="1"/>
          <p:nvPr/>
        </p:nvSpPr>
        <p:spPr>
          <a:xfrm>
            <a:off x="16752298" y="5585738"/>
            <a:ext cx="628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50" dirty="0">
                <a:latin typeface="Microsoft Sans Serif"/>
                <a:cs typeface="Microsoft Sans Serif"/>
              </a:rPr>
              <a:t>1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51" name="object 451"/>
          <p:cNvSpPr txBox="1"/>
          <p:nvPr/>
        </p:nvSpPr>
        <p:spPr>
          <a:xfrm>
            <a:off x="15244489" y="5765860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3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452" name="object 452"/>
          <p:cNvSpPr txBox="1"/>
          <p:nvPr/>
        </p:nvSpPr>
        <p:spPr>
          <a:xfrm>
            <a:off x="17825978" y="5764848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7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453" name="object 453"/>
          <p:cNvSpPr txBox="1"/>
          <p:nvPr/>
        </p:nvSpPr>
        <p:spPr>
          <a:xfrm>
            <a:off x="13128499" y="3463670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В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454" name="object 454"/>
          <p:cNvSpPr txBox="1"/>
          <p:nvPr/>
        </p:nvSpPr>
        <p:spPr>
          <a:xfrm>
            <a:off x="13488996" y="3833239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55" name="object 455"/>
          <p:cNvSpPr txBox="1"/>
          <p:nvPr/>
        </p:nvSpPr>
        <p:spPr>
          <a:xfrm>
            <a:off x="13488996" y="323618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56" name="object 456"/>
          <p:cNvSpPr txBox="1"/>
          <p:nvPr/>
        </p:nvSpPr>
        <p:spPr>
          <a:xfrm>
            <a:off x="14866021" y="530745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57" name="object 457"/>
          <p:cNvSpPr txBox="1"/>
          <p:nvPr/>
        </p:nvSpPr>
        <p:spPr>
          <a:xfrm>
            <a:off x="15518632" y="5307451"/>
            <a:ext cx="17462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58" name="object 458"/>
          <p:cNvSpPr txBox="1"/>
          <p:nvPr/>
        </p:nvSpPr>
        <p:spPr>
          <a:xfrm>
            <a:off x="17447508" y="530745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59" name="object 459"/>
          <p:cNvSpPr txBox="1"/>
          <p:nvPr/>
        </p:nvSpPr>
        <p:spPr>
          <a:xfrm>
            <a:off x="18101132" y="5307451"/>
            <a:ext cx="17462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60" name="object 460"/>
          <p:cNvSpPr txBox="1"/>
          <p:nvPr/>
        </p:nvSpPr>
        <p:spPr>
          <a:xfrm>
            <a:off x="14990733" y="3641680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61" name="object 461"/>
          <p:cNvSpPr txBox="1"/>
          <p:nvPr/>
        </p:nvSpPr>
        <p:spPr>
          <a:xfrm>
            <a:off x="14686905" y="320158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62" name="object 462"/>
          <p:cNvSpPr txBox="1"/>
          <p:nvPr/>
        </p:nvSpPr>
        <p:spPr>
          <a:xfrm>
            <a:off x="14920907" y="3212613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63" name="object 463"/>
          <p:cNvSpPr txBox="1"/>
          <p:nvPr/>
        </p:nvSpPr>
        <p:spPr>
          <a:xfrm>
            <a:off x="15472421" y="2097443"/>
            <a:ext cx="100330" cy="98615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770</a:t>
            </a:r>
            <a:r>
              <a:rPr sz="500" spc="19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1330</a:t>
            </a:r>
            <a:r>
              <a:rPr sz="500" spc="32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900</a:t>
            </a:r>
            <a:r>
              <a:rPr sz="500" spc="19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1200</a:t>
            </a:r>
            <a:r>
              <a:rPr sz="500" spc="27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1200</a:t>
            </a:r>
            <a:r>
              <a:rPr sz="500" spc="20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620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64" name="object 464"/>
          <p:cNvSpPr txBox="1"/>
          <p:nvPr/>
        </p:nvSpPr>
        <p:spPr>
          <a:xfrm>
            <a:off x="14972517" y="1862670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65" name="object 465"/>
          <p:cNvSpPr txBox="1"/>
          <p:nvPr/>
        </p:nvSpPr>
        <p:spPr>
          <a:xfrm>
            <a:off x="15026151" y="2607466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66" name="object 466"/>
          <p:cNvSpPr txBox="1"/>
          <p:nvPr/>
        </p:nvSpPr>
        <p:spPr>
          <a:xfrm>
            <a:off x="18641852" y="239222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7500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67" name="object 467"/>
          <p:cNvSpPr txBox="1"/>
          <p:nvPr/>
        </p:nvSpPr>
        <p:spPr>
          <a:xfrm>
            <a:off x="18665897" y="291823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68" name="object 468"/>
          <p:cNvSpPr txBox="1"/>
          <p:nvPr/>
        </p:nvSpPr>
        <p:spPr>
          <a:xfrm>
            <a:off x="17932232" y="291823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5800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69" name="object 469"/>
          <p:cNvSpPr txBox="1"/>
          <p:nvPr/>
        </p:nvSpPr>
        <p:spPr>
          <a:xfrm>
            <a:off x="17924136" y="146507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5900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70" name="object 470"/>
          <p:cNvSpPr txBox="1"/>
          <p:nvPr/>
        </p:nvSpPr>
        <p:spPr>
          <a:xfrm>
            <a:off x="17331376" y="164034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4080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71" name="object 471"/>
          <p:cNvSpPr txBox="1"/>
          <p:nvPr/>
        </p:nvSpPr>
        <p:spPr>
          <a:xfrm>
            <a:off x="17268392" y="146406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72" name="object 472"/>
          <p:cNvSpPr txBox="1"/>
          <p:nvPr/>
        </p:nvSpPr>
        <p:spPr>
          <a:xfrm>
            <a:off x="17600313" y="1403343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73" name="object 473"/>
          <p:cNvSpPr txBox="1"/>
          <p:nvPr/>
        </p:nvSpPr>
        <p:spPr>
          <a:xfrm>
            <a:off x="18316774" y="2844361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74" name="object 474"/>
          <p:cNvSpPr txBox="1"/>
          <p:nvPr/>
        </p:nvSpPr>
        <p:spPr>
          <a:xfrm>
            <a:off x="17332388" y="271705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75" name="object 475"/>
          <p:cNvSpPr txBox="1"/>
          <p:nvPr/>
        </p:nvSpPr>
        <p:spPr>
          <a:xfrm>
            <a:off x="17268392" y="267131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76" name="object 476"/>
          <p:cNvSpPr txBox="1"/>
          <p:nvPr/>
        </p:nvSpPr>
        <p:spPr>
          <a:xfrm>
            <a:off x="17284827" y="1903148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77" name="object 477"/>
          <p:cNvSpPr txBox="1"/>
          <p:nvPr/>
        </p:nvSpPr>
        <p:spPr>
          <a:xfrm>
            <a:off x="17272683" y="2214117"/>
            <a:ext cx="158750" cy="27940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ts val="53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  <a:p>
            <a:pPr marL="117475">
              <a:lnSpc>
                <a:spcPts val="530"/>
              </a:lnSpc>
            </a:pPr>
            <a:r>
              <a:rPr sz="500" spc="-20" dirty="0">
                <a:latin typeface="Microsoft Sans Serif"/>
                <a:cs typeface="Microsoft Sans Serif"/>
              </a:rPr>
              <a:t>2320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78" name="object 478"/>
          <p:cNvSpPr txBox="1"/>
          <p:nvPr/>
        </p:nvSpPr>
        <p:spPr>
          <a:xfrm>
            <a:off x="18534586" y="193178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79" name="object 479"/>
          <p:cNvSpPr txBox="1"/>
          <p:nvPr/>
        </p:nvSpPr>
        <p:spPr>
          <a:xfrm>
            <a:off x="18534586" y="2155124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80" name="object 480"/>
          <p:cNvSpPr txBox="1"/>
          <p:nvPr/>
        </p:nvSpPr>
        <p:spPr>
          <a:xfrm>
            <a:off x="18534586" y="259764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81" name="object 481"/>
          <p:cNvSpPr txBox="1"/>
          <p:nvPr/>
        </p:nvSpPr>
        <p:spPr>
          <a:xfrm>
            <a:off x="17545910" y="1852550"/>
            <a:ext cx="193675" cy="15303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28575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500" spc="-25" dirty="0">
                <a:latin typeface="Microsoft Sans Serif"/>
                <a:cs typeface="Microsoft Sans Serif"/>
              </a:rPr>
              <a:t>380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82" name="object 482"/>
          <p:cNvSpPr txBox="1"/>
          <p:nvPr/>
        </p:nvSpPr>
        <p:spPr>
          <a:xfrm>
            <a:off x="17545910" y="1538133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83" name="object 483"/>
          <p:cNvSpPr txBox="1"/>
          <p:nvPr/>
        </p:nvSpPr>
        <p:spPr>
          <a:xfrm>
            <a:off x="18182184" y="1843541"/>
            <a:ext cx="30480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900</a:t>
            </a:r>
            <a:r>
              <a:rPr sz="500" spc="50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84" name="object 484"/>
          <p:cNvSpPr txBox="1"/>
          <p:nvPr/>
        </p:nvSpPr>
        <p:spPr>
          <a:xfrm>
            <a:off x="18678041" y="2720903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85" name="object 485"/>
          <p:cNvSpPr txBox="1"/>
          <p:nvPr/>
        </p:nvSpPr>
        <p:spPr>
          <a:xfrm>
            <a:off x="18675005" y="2239214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15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86" name="object 486"/>
          <p:cNvSpPr txBox="1"/>
          <p:nvPr/>
        </p:nvSpPr>
        <p:spPr>
          <a:xfrm>
            <a:off x="18203436" y="1546028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16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87" name="object 487"/>
          <p:cNvSpPr txBox="1"/>
          <p:nvPr/>
        </p:nvSpPr>
        <p:spPr>
          <a:xfrm>
            <a:off x="17257261" y="2066391"/>
            <a:ext cx="185420" cy="23241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23495">
              <a:lnSpc>
                <a:spcPct val="100000"/>
              </a:lnSpc>
              <a:spcBef>
                <a:spcPts val="30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500" spc="-50" dirty="0">
                <a:latin typeface="Microsoft Sans Serif"/>
                <a:cs typeface="Microsoft Sans Serif"/>
              </a:rPr>
              <a:t>1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88" name="object 488"/>
          <p:cNvSpPr txBox="1"/>
          <p:nvPr/>
        </p:nvSpPr>
        <p:spPr>
          <a:xfrm>
            <a:off x="17260296" y="1684665"/>
            <a:ext cx="628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50" dirty="0">
                <a:latin typeface="Microsoft Sans Serif"/>
                <a:cs typeface="Microsoft Sans Serif"/>
              </a:rPr>
              <a:t>3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89" name="object 489"/>
          <p:cNvSpPr txBox="1"/>
          <p:nvPr/>
        </p:nvSpPr>
        <p:spPr>
          <a:xfrm>
            <a:off x="17426257" y="2596433"/>
            <a:ext cx="628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50" dirty="0">
                <a:latin typeface="Microsoft Sans Serif"/>
                <a:cs typeface="Microsoft Sans Serif"/>
              </a:rPr>
              <a:t>2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90" name="object 490"/>
          <p:cNvSpPr txBox="1"/>
          <p:nvPr/>
        </p:nvSpPr>
        <p:spPr>
          <a:xfrm>
            <a:off x="18139683" y="2319159"/>
            <a:ext cx="628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50" dirty="0">
                <a:latin typeface="Microsoft Sans Serif"/>
                <a:cs typeface="Microsoft Sans Serif"/>
              </a:rPr>
              <a:t>5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91" name="object 491"/>
          <p:cNvSpPr txBox="1"/>
          <p:nvPr/>
        </p:nvSpPr>
        <p:spPr>
          <a:xfrm>
            <a:off x="17783475" y="1669485"/>
            <a:ext cx="628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50" dirty="0">
                <a:latin typeface="Microsoft Sans Serif"/>
                <a:cs typeface="Microsoft Sans Serif"/>
              </a:rPr>
              <a:t>4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92" name="object 492"/>
          <p:cNvSpPr txBox="1"/>
          <p:nvPr/>
        </p:nvSpPr>
        <p:spPr>
          <a:xfrm>
            <a:off x="18775188" y="2056051"/>
            <a:ext cx="628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50" dirty="0">
                <a:latin typeface="Microsoft Sans Serif"/>
                <a:cs typeface="Microsoft Sans Serif"/>
              </a:rPr>
              <a:t>6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93" name="object 493"/>
          <p:cNvSpPr txBox="1"/>
          <p:nvPr/>
        </p:nvSpPr>
        <p:spPr>
          <a:xfrm>
            <a:off x="17545910" y="2097443"/>
            <a:ext cx="100330" cy="98615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770</a:t>
            </a:r>
            <a:r>
              <a:rPr sz="500" spc="19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1330</a:t>
            </a:r>
            <a:r>
              <a:rPr sz="500" spc="32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900</a:t>
            </a:r>
            <a:r>
              <a:rPr sz="500" spc="19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1200</a:t>
            </a:r>
            <a:r>
              <a:rPr sz="500" spc="27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1200</a:t>
            </a:r>
            <a:r>
              <a:rPr sz="500" spc="20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620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94" name="object 494"/>
          <p:cNvSpPr txBox="1"/>
          <p:nvPr/>
        </p:nvSpPr>
        <p:spPr>
          <a:xfrm>
            <a:off x="15691003" y="323618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95" name="object 495"/>
          <p:cNvSpPr txBox="1"/>
          <p:nvPr/>
        </p:nvSpPr>
        <p:spPr>
          <a:xfrm>
            <a:off x="15691003" y="361061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96" name="object 496"/>
          <p:cNvSpPr txBox="1"/>
          <p:nvPr/>
        </p:nvSpPr>
        <p:spPr>
          <a:xfrm>
            <a:off x="15584747" y="3847107"/>
            <a:ext cx="205740" cy="18288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57785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300</a:t>
            </a:r>
            <a:endParaRPr sz="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97" name="object 497"/>
          <p:cNvSpPr txBox="1"/>
          <p:nvPr/>
        </p:nvSpPr>
        <p:spPr>
          <a:xfrm>
            <a:off x="18641852" y="361971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7100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98" name="object 498"/>
          <p:cNvSpPr txBox="1"/>
          <p:nvPr/>
        </p:nvSpPr>
        <p:spPr>
          <a:xfrm>
            <a:off x="18633526" y="3171696"/>
            <a:ext cx="101600" cy="137795"/>
          </a:xfrm>
          <a:prstGeom prst="rect">
            <a:avLst/>
          </a:prstGeom>
        </p:spPr>
        <p:txBody>
          <a:bodyPr vert="vert" wrap="square" lIns="0" tIns="107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99" name="object 499"/>
          <p:cNvSpPr txBox="1"/>
          <p:nvPr/>
        </p:nvSpPr>
        <p:spPr>
          <a:xfrm>
            <a:off x="18529526" y="3860262"/>
            <a:ext cx="100330" cy="3657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1700</a:t>
            </a:r>
            <a:r>
              <a:rPr sz="500" spc="210" dirty="0">
                <a:latin typeface="Microsoft Sans Serif"/>
                <a:cs typeface="Microsoft Sans Serif"/>
              </a:rPr>
              <a:t>  </a:t>
            </a: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00" name="object 500"/>
          <p:cNvSpPr txBox="1"/>
          <p:nvPr/>
        </p:nvSpPr>
        <p:spPr>
          <a:xfrm>
            <a:off x="18529526" y="341125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01" name="object 501"/>
          <p:cNvSpPr txBox="1"/>
          <p:nvPr/>
        </p:nvSpPr>
        <p:spPr>
          <a:xfrm>
            <a:off x="18182184" y="3950425"/>
            <a:ext cx="30480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900</a:t>
            </a:r>
            <a:r>
              <a:rPr sz="500" spc="50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02" name="object 502"/>
          <p:cNvSpPr txBox="1"/>
          <p:nvPr/>
        </p:nvSpPr>
        <p:spPr>
          <a:xfrm>
            <a:off x="17621564" y="395244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5900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03" name="object 503"/>
          <p:cNvSpPr txBox="1"/>
          <p:nvPr/>
        </p:nvSpPr>
        <p:spPr>
          <a:xfrm>
            <a:off x="17924136" y="460616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5900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04" name="object 504"/>
          <p:cNvSpPr txBox="1"/>
          <p:nvPr/>
        </p:nvSpPr>
        <p:spPr>
          <a:xfrm>
            <a:off x="16888141" y="360555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05" name="object 505"/>
          <p:cNvSpPr txBox="1"/>
          <p:nvPr/>
        </p:nvSpPr>
        <p:spPr>
          <a:xfrm>
            <a:off x="16580508" y="422486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5500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06" name="object 506"/>
          <p:cNvSpPr txBox="1"/>
          <p:nvPr/>
        </p:nvSpPr>
        <p:spPr>
          <a:xfrm>
            <a:off x="16800872" y="399495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07" name="object 507"/>
          <p:cNvSpPr txBox="1"/>
          <p:nvPr/>
        </p:nvSpPr>
        <p:spPr>
          <a:xfrm>
            <a:off x="17278754" y="436046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08" name="object 508"/>
          <p:cNvSpPr txBox="1"/>
          <p:nvPr/>
        </p:nvSpPr>
        <p:spPr>
          <a:xfrm>
            <a:off x="16942787" y="275854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09" name="object 509"/>
          <p:cNvSpPr txBox="1"/>
          <p:nvPr/>
        </p:nvSpPr>
        <p:spPr>
          <a:xfrm>
            <a:off x="16800872" y="264905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10" name="object 510"/>
          <p:cNvSpPr txBox="1"/>
          <p:nvPr/>
        </p:nvSpPr>
        <p:spPr>
          <a:xfrm>
            <a:off x="18665897" y="3803691"/>
            <a:ext cx="294640" cy="2355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159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15</a:t>
            </a:r>
            <a:endParaRPr sz="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500" spc="-20" dirty="0">
                <a:latin typeface="Microsoft Sans Serif"/>
                <a:cs typeface="Microsoft Sans Serif"/>
              </a:rPr>
              <a:t>2600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11" name="object 511"/>
          <p:cNvSpPr txBox="1"/>
          <p:nvPr/>
        </p:nvSpPr>
        <p:spPr>
          <a:xfrm>
            <a:off x="18203436" y="4458424"/>
            <a:ext cx="2857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16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12" name="object 512"/>
          <p:cNvSpPr txBox="1"/>
          <p:nvPr/>
        </p:nvSpPr>
        <p:spPr>
          <a:xfrm>
            <a:off x="16780633" y="2797812"/>
            <a:ext cx="628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50" dirty="0">
                <a:latin typeface="Microsoft Sans Serif"/>
                <a:cs typeface="Microsoft Sans Serif"/>
              </a:rPr>
              <a:t>8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13" name="object 513"/>
          <p:cNvSpPr txBox="1"/>
          <p:nvPr/>
        </p:nvSpPr>
        <p:spPr>
          <a:xfrm>
            <a:off x="17529475" y="3354385"/>
            <a:ext cx="628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50" dirty="0">
                <a:latin typeface="Microsoft Sans Serif"/>
                <a:cs typeface="Microsoft Sans Serif"/>
              </a:rPr>
              <a:t>9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14" name="object 514"/>
          <p:cNvSpPr txBox="1"/>
          <p:nvPr/>
        </p:nvSpPr>
        <p:spPr>
          <a:xfrm>
            <a:off x="18591014" y="3307835"/>
            <a:ext cx="372745" cy="1714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ts val="56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11</a:t>
            </a:r>
            <a:endParaRPr sz="500">
              <a:latin typeface="Microsoft Sans Serif"/>
              <a:cs typeface="Microsoft Sans Serif"/>
            </a:endParaRPr>
          </a:p>
          <a:p>
            <a:pPr marL="99695">
              <a:lnSpc>
                <a:spcPts val="560"/>
              </a:lnSpc>
            </a:pPr>
            <a:r>
              <a:rPr sz="500" dirty="0">
                <a:latin typeface="Microsoft Sans Serif"/>
                <a:cs typeface="Microsoft Sans Serif"/>
              </a:rPr>
              <a:t>ВР16-</a:t>
            </a:r>
            <a:r>
              <a:rPr sz="500" spc="-25" dirty="0">
                <a:latin typeface="Microsoft Sans Serif"/>
                <a:cs typeface="Microsoft Sans Serif"/>
              </a:rPr>
              <a:t>10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15" name="object 515"/>
          <p:cNvSpPr txBox="1"/>
          <p:nvPr/>
        </p:nvSpPr>
        <p:spPr>
          <a:xfrm>
            <a:off x="17669126" y="4344073"/>
            <a:ext cx="9969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13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16" name="object 516"/>
          <p:cNvSpPr txBox="1"/>
          <p:nvPr/>
        </p:nvSpPr>
        <p:spPr>
          <a:xfrm>
            <a:off x="17268392" y="4190257"/>
            <a:ext cx="177165" cy="18351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14</a:t>
            </a:r>
            <a:endParaRPr sz="500">
              <a:latin typeface="Microsoft Sans Serif"/>
              <a:cs typeface="Microsoft Sans Serif"/>
            </a:endParaRPr>
          </a:p>
          <a:p>
            <a:pPr marR="7620" algn="r">
              <a:lnSpc>
                <a:spcPct val="100000"/>
              </a:lnSpc>
              <a:spcBef>
                <a:spcPts val="1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17" name="object 517"/>
          <p:cNvSpPr txBox="1"/>
          <p:nvPr/>
        </p:nvSpPr>
        <p:spPr>
          <a:xfrm>
            <a:off x="16877779" y="4348121"/>
            <a:ext cx="9969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15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18" name="object 518"/>
          <p:cNvSpPr txBox="1"/>
          <p:nvPr/>
        </p:nvSpPr>
        <p:spPr>
          <a:xfrm>
            <a:off x="16767376" y="3599277"/>
            <a:ext cx="36957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3600</a:t>
            </a:r>
            <a:r>
              <a:rPr sz="500" spc="475" dirty="0">
                <a:latin typeface="Microsoft Sans Serif"/>
                <a:cs typeface="Microsoft Sans Serif"/>
              </a:rPr>
              <a:t> </a:t>
            </a:r>
            <a:r>
              <a:rPr sz="750" spc="-37" baseline="-16666" dirty="0">
                <a:latin typeface="Microsoft Sans Serif"/>
                <a:cs typeface="Microsoft Sans Serif"/>
              </a:rPr>
              <a:t>10</a:t>
            </a:r>
            <a:endParaRPr sz="750" baseline="-16666">
              <a:latin typeface="Microsoft Sans Serif"/>
              <a:cs typeface="Microsoft Sans Serif"/>
            </a:endParaRPr>
          </a:p>
        </p:txBody>
      </p:sp>
      <p:sp>
        <p:nvSpPr>
          <p:cNvPr id="519" name="object 519"/>
          <p:cNvSpPr txBox="1"/>
          <p:nvPr/>
        </p:nvSpPr>
        <p:spPr>
          <a:xfrm>
            <a:off x="18273261" y="320158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20" name="object 520"/>
          <p:cNvSpPr txBox="1"/>
          <p:nvPr/>
        </p:nvSpPr>
        <p:spPr>
          <a:xfrm>
            <a:off x="18069089" y="3212613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21" name="object 521"/>
          <p:cNvSpPr txBox="1"/>
          <p:nvPr/>
        </p:nvSpPr>
        <p:spPr>
          <a:xfrm>
            <a:off x="17298993" y="323618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22" name="object 522"/>
          <p:cNvSpPr txBox="1"/>
          <p:nvPr/>
        </p:nvSpPr>
        <p:spPr>
          <a:xfrm>
            <a:off x="17298993" y="361061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23" name="object 523"/>
          <p:cNvSpPr txBox="1"/>
          <p:nvPr/>
        </p:nvSpPr>
        <p:spPr>
          <a:xfrm>
            <a:off x="17300006" y="3847107"/>
            <a:ext cx="205740" cy="18288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  <a:p>
            <a:pPr marL="57785">
              <a:lnSpc>
                <a:spcPct val="100000"/>
              </a:lnSpc>
              <a:spcBef>
                <a:spcPts val="229"/>
              </a:spcBef>
            </a:pPr>
            <a:r>
              <a:rPr sz="500" spc="-25" dirty="0">
                <a:latin typeface="Microsoft Sans Serif"/>
                <a:cs typeface="Microsoft Sans Serif"/>
              </a:rPr>
              <a:t>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24" name="object 524"/>
          <p:cNvSpPr txBox="1"/>
          <p:nvPr/>
        </p:nvSpPr>
        <p:spPr>
          <a:xfrm>
            <a:off x="15887079" y="3328074"/>
            <a:ext cx="54673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84810" algn="l"/>
              </a:tabLst>
            </a:pPr>
            <a:r>
              <a:rPr sz="500" dirty="0">
                <a:latin typeface="Microsoft Sans Serif"/>
                <a:cs typeface="Microsoft Sans Serif"/>
              </a:rPr>
              <a:t>700</a:t>
            </a:r>
            <a:r>
              <a:rPr sz="500" spc="25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900</a:t>
            </a:r>
            <a:r>
              <a:rPr sz="500" dirty="0">
                <a:latin typeface="Microsoft Sans Serif"/>
                <a:cs typeface="Microsoft Sans Serif"/>
              </a:rPr>
              <a:t>	</a:t>
            </a:r>
            <a:r>
              <a:rPr sz="500" spc="-20" dirty="0">
                <a:latin typeface="Microsoft Sans Serif"/>
                <a:cs typeface="Microsoft Sans Serif"/>
              </a:rPr>
              <a:t>2400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25" name="object 525"/>
          <p:cNvSpPr txBox="1"/>
          <p:nvPr/>
        </p:nvSpPr>
        <p:spPr>
          <a:xfrm>
            <a:off x="16705747" y="3328074"/>
            <a:ext cx="54610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93370" algn="l"/>
              </a:tabLst>
            </a:pPr>
            <a:r>
              <a:rPr sz="500" spc="-20" dirty="0">
                <a:latin typeface="Microsoft Sans Serif"/>
                <a:cs typeface="Microsoft Sans Serif"/>
              </a:rPr>
              <a:t>2400</a:t>
            </a:r>
            <a:r>
              <a:rPr sz="500" dirty="0">
                <a:latin typeface="Microsoft Sans Serif"/>
                <a:cs typeface="Microsoft Sans Serif"/>
              </a:rPr>
              <a:t>	900</a:t>
            </a:r>
            <a:r>
              <a:rPr sz="500" spc="25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26" name="object 526"/>
          <p:cNvSpPr txBox="1"/>
          <p:nvPr/>
        </p:nvSpPr>
        <p:spPr>
          <a:xfrm>
            <a:off x="15166812" y="221411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2320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27" name="object 527"/>
          <p:cNvSpPr txBox="1"/>
          <p:nvPr/>
        </p:nvSpPr>
        <p:spPr>
          <a:xfrm>
            <a:off x="15166812" y="272616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28" name="object 528"/>
          <p:cNvSpPr txBox="1"/>
          <p:nvPr/>
        </p:nvSpPr>
        <p:spPr>
          <a:xfrm>
            <a:off x="15188832" y="254988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29" name="object 529"/>
          <p:cNvSpPr txBox="1"/>
          <p:nvPr/>
        </p:nvSpPr>
        <p:spPr>
          <a:xfrm>
            <a:off x="15166812" y="323618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30" name="object 530"/>
          <p:cNvSpPr txBox="1"/>
          <p:nvPr/>
        </p:nvSpPr>
        <p:spPr>
          <a:xfrm>
            <a:off x="15166812" y="373811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31" name="object 531"/>
          <p:cNvSpPr txBox="1"/>
          <p:nvPr/>
        </p:nvSpPr>
        <p:spPr>
          <a:xfrm>
            <a:off x="15191869" y="360028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32" name="object 532"/>
          <p:cNvSpPr txBox="1"/>
          <p:nvPr/>
        </p:nvSpPr>
        <p:spPr>
          <a:xfrm>
            <a:off x="17856578" y="164034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4080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33" name="object 533"/>
          <p:cNvSpPr txBox="1"/>
          <p:nvPr/>
        </p:nvSpPr>
        <p:spPr>
          <a:xfrm>
            <a:off x="17856578" y="436046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34" name="object 534"/>
          <p:cNvSpPr txBox="1"/>
          <p:nvPr/>
        </p:nvSpPr>
        <p:spPr>
          <a:xfrm>
            <a:off x="17951702" y="3882525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35" name="object 535"/>
          <p:cNvSpPr txBox="1"/>
          <p:nvPr/>
        </p:nvSpPr>
        <p:spPr>
          <a:xfrm>
            <a:off x="17999264" y="3641680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36" name="object 536"/>
          <p:cNvSpPr txBox="1"/>
          <p:nvPr/>
        </p:nvSpPr>
        <p:spPr>
          <a:xfrm>
            <a:off x="18017478" y="1862670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37" name="object 537"/>
          <p:cNvSpPr txBox="1"/>
          <p:nvPr/>
        </p:nvSpPr>
        <p:spPr>
          <a:xfrm>
            <a:off x="18032658" y="2607466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38" name="object 538"/>
          <p:cNvSpPr txBox="1"/>
          <p:nvPr/>
        </p:nvSpPr>
        <p:spPr>
          <a:xfrm>
            <a:off x="17856578" y="221411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2320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39" name="object 539"/>
          <p:cNvSpPr txBox="1"/>
          <p:nvPr/>
        </p:nvSpPr>
        <p:spPr>
          <a:xfrm>
            <a:off x="17856578" y="272616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40" name="object 540"/>
          <p:cNvSpPr txBox="1"/>
          <p:nvPr/>
        </p:nvSpPr>
        <p:spPr>
          <a:xfrm>
            <a:off x="17771332" y="254988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41" name="object 541"/>
          <p:cNvSpPr txBox="1"/>
          <p:nvPr/>
        </p:nvSpPr>
        <p:spPr>
          <a:xfrm>
            <a:off x="17856578" y="323618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42" name="object 542"/>
          <p:cNvSpPr txBox="1"/>
          <p:nvPr/>
        </p:nvSpPr>
        <p:spPr>
          <a:xfrm>
            <a:off x="17856578" y="373811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43" name="object 543"/>
          <p:cNvSpPr txBox="1"/>
          <p:nvPr/>
        </p:nvSpPr>
        <p:spPr>
          <a:xfrm>
            <a:off x="17773356" y="360028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44" name="object 544"/>
          <p:cNvSpPr txBox="1"/>
          <p:nvPr/>
        </p:nvSpPr>
        <p:spPr>
          <a:xfrm>
            <a:off x="13517089" y="7851499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45" name="object 545"/>
          <p:cNvSpPr txBox="1"/>
          <p:nvPr/>
        </p:nvSpPr>
        <p:spPr>
          <a:xfrm>
            <a:off x="15343905" y="6873857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46" name="object 546"/>
          <p:cNvSpPr txBox="1"/>
          <p:nvPr/>
        </p:nvSpPr>
        <p:spPr>
          <a:xfrm>
            <a:off x="14872092" y="6245514"/>
            <a:ext cx="2280920" cy="2127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00" dirty="0">
                <a:latin typeface="Microsoft Sans Serif"/>
                <a:cs typeface="Microsoft Sans Serif"/>
              </a:rPr>
              <a:t>План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укриття</a:t>
            </a:r>
            <a:r>
              <a:rPr sz="1200" spc="3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на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відмітці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-</a:t>
            </a:r>
            <a:r>
              <a:rPr sz="1200" spc="-10" dirty="0">
                <a:latin typeface="Microsoft Sans Serif"/>
                <a:cs typeface="Microsoft Sans Serif"/>
              </a:rPr>
              <a:t>4.500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547" name="object 547"/>
          <p:cNvSpPr txBox="1"/>
          <p:nvPr/>
        </p:nvSpPr>
        <p:spPr>
          <a:xfrm>
            <a:off x="13404763" y="10917706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1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548" name="object 548"/>
          <p:cNvSpPr txBox="1"/>
          <p:nvPr/>
        </p:nvSpPr>
        <p:spPr>
          <a:xfrm>
            <a:off x="13597033" y="1046030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49" name="object 549"/>
          <p:cNvSpPr txBox="1"/>
          <p:nvPr/>
        </p:nvSpPr>
        <p:spPr>
          <a:xfrm>
            <a:off x="15463071" y="1045929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50" name="object 550"/>
          <p:cNvSpPr txBox="1"/>
          <p:nvPr/>
        </p:nvSpPr>
        <p:spPr>
          <a:xfrm>
            <a:off x="16100601" y="1045929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51" name="object 551"/>
          <p:cNvSpPr txBox="1"/>
          <p:nvPr/>
        </p:nvSpPr>
        <p:spPr>
          <a:xfrm>
            <a:off x="17963604" y="1045929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52" name="object 552"/>
          <p:cNvSpPr txBox="1"/>
          <p:nvPr/>
        </p:nvSpPr>
        <p:spPr>
          <a:xfrm>
            <a:off x="15761597" y="10602994"/>
            <a:ext cx="211454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30400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53" name="object 553"/>
          <p:cNvSpPr txBox="1"/>
          <p:nvPr/>
        </p:nvSpPr>
        <p:spPr>
          <a:xfrm>
            <a:off x="13889487" y="10917706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2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554" name="object 554"/>
          <p:cNvSpPr txBox="1"/>
          <p:nvPr/>
        </p:nvSpPr>
        <p:spPr>
          <a:xfrm>
            <a:off x="15197940" y="10916694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4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555" name="object 555"/>
          <p:cNvSpPr txBox="1"/>
          <p:nvPr/>
        </p:nvSpPr>
        <p:spPr>
          <a:xfrm>
            <a:off x="15825350" y="10916694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5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556" name="object 556"/>
          <p:cNvSpPr txBox="1"/>
          <p:nvPr/>
        </p:nvSpPr>
        <p:spPr>
          <a:xfrm>
            <a:off x="16471986" y="10917706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6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557" name="object 557"/>
          <p:cNvSpPr txBox="1"/>
          <p:nvPr/>
        </p:nvSpPr>
        <p:spPr>
          <a:xfrm>
            <a:off x="17777404" y="10917706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8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558" name="object 558"/>
          <p:cNvSpPr txBox="1"/>
          <p:nvPr/>
        </p:nvSpPr>
        <p:spPr>
          <a:xfrm>
            <a:off x="18256057" y="10917706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9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559" name="object 559"/>
          <p:cNvSpPr txBox="1"/>
          <p:nvPr/>
        </p:nvSpPr>
        <p:spPr>
          <a:xfrm>
            <a:off x="11814885" y="9841007"/>
            <a:ext cx="942340" cy="2540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 marR="512445" indent="635">
              <a:lnSpc>
                <a:spcPct val="117900"/>
              </a:lnSpc>
              <a:spcBef>
                <a:spcPts val="90"/>
              </a:spcBef>
            </a:pPr>
            <a:r>
              <a:rPr sz="400" spc="10" dirty="0">
                <a:latin typeface="Microsoft Sans Serif"/>
                <a:cs typeface="Microsoft Sans Serif"/>
              </a:rPr>
              <a:t>Асфальт</a:t>
            </a:r>
            <a:r>
              <a:rPr sz="400" spc="90" dirty="0">
                <a:latin typeface="Microsoft Sans Serif"/>
                <a:cs typeface="Microsoft Sans Serif"/>
              </a:rPr>
              <a:t> </a:t>
            </a:r>
            <a:r>
              <a:rPr sz="400" spc="-20" dirty="0">
                <a:latin typeface="Microsoft Sans Serif"/>
                <a:cs typeface="Microsoft Sans Serif"/>
              </a:rPr>
              <a:t>30мм</a:t>
            </a:r>
            <a:r>
              <a:rPr sz="400" spc="500" dirty="0">
                <a:latin typeface="Microsoft Sans Serif"/>
                <a:cs typeface="Microsoft Sans Serif"/>
              </a:rPr>
              <a:t> </a:t>
            </a:r>
            <a:r>
              <a:rPr sz="400" dirty="0">
                <a:latin typeface="Microsoft Sans Serif"/>
                <a:cs typeface="Microsoft Sans Serif"/>
              </a:rPr>
              <a:t>Глина</a:t>
            </a:r>
            <a:r>
              <a:rPr sz="400" spc="85" dirty="0">
                <a:latin typeface="Microsoft Sans Serif"/>
                <a:cs typeface="Microsoft Sans Serif"/>
              </a:rPr>
              <a:t> </a:t>
            </a:r>
            <a:r>
              <a:rPr sz="400" spc="-10" dirty="0">
                <a:latin typeface="Microsoft Sans Serif"/>
                <a:cs typeface="Microsoft Sans Serif"/>
              </a:rPr>
              <a:t>100мм</a:t>
            </a:r>
            <a:endParaRPr sz="400">
              <a:latin typeface="Microsoft Sans Serif"/>
              <a:cs typeface="Microsoft Sans Serif"/>
            </a:endParaRPr>
          </a:p>
          <a:p>
            <a:pPr marL="38735">
              <a:lnSpc>
                <a:spcPts val="675"/>
              </a:lnSpc>
            </a:pPr>
            <a:r>
              <a:rPr sz="400" spc="10" dirty="0">
                <a:latin typeface="Microsoft Sans Serif"/>
                <a:cs typeface="Microsoft Sans Serif"/>
              </a:rPr>
              <a:t>Утрамбований</a:t>
            </a:r>
            <a:r>
              <a:rPr sz="400" spc="45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щебнем</a:t>
            </a:r>
            <a:r>
              <a:rPr sz="400" spc="50" dirty="0">
                <a:latin typeface="Microsoft Sans Serif"/>
                <a:cs typeface="Microsoft Sans Serif"/>
              </a:rPr>
              <a:t> </a:t>
            </a:r>
            <a:r>
              <a:rPr sz="400" spc="10" dirty="0">
                <a:latin typeface="Microsoft Sans Serif"/>
                <a:cs typeface="Microsoft Sans Serif"/>
              </a:rPr>
              <a:t>грунт</a:t>
            </a:r>
            <a:r>
              <a:rPr sz="400" spc="434" dirty="0">
                <a:latin typeface="Microsoft Sans Serif"/>
                <a:cs typeface="Microsoft Sans Serif"/>
              </a:rPr>
              <a:t> </a:t>
            </a:r>
            <a:r>
              <a:rPr sz="1050" spc="-75" baseline="-27777" dirty="0">
                <a:latin typeface="Microsoft Sans Serif"/>
                <a:cs typeface="Microsoft Sans Serif"/>
              </a:rPr>
              <a:t>А</a:t>
            </a:r>
            <a:endParaRPr sz="1050" baseline="-27777">
              <a:latin typeface="Microsoft Sans Serif"/>
              <a:cs typeface="Microsoft Sans Serif"/>
            </a:endParaRPr>
          </a:p>
        </p:txBody>
      </p:sp>
      <p:sp>
        <p:nvSpPr>
          <p:cNvPr id="560" name="object 560"/>
          <p:cNvSpPr txBox="1"/>
          <p:nvPr/>
        </p:nvSpPr>
        <p:spPr>
          <a:xfrm>
            <a:off x="12644787" y="9532345"/>
            <a:ext cx="8445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Б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561" name="object 561"/>
          <p:cNvSpPr txBox="1"/>
          <p:nvPr/>
        </p:nvSpPr>
        <p:spPr>
          <a:xfrm>
            <a:off x="12646810" y="8336218"/>
            <a:ext cx="7366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Г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562" name="object 562"/>
          <p:cNvSpPr txBox="1"/>
          <p:nvPr/>
        </p:nvSpPr>
        <p:spPr>
          <a:xfrm>
            <a:off x="12638715" y="7747262"/>
            <a:ext cx="8572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Д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563" name="object 563"/>
          <p:cNvSpPr txBox="1"/>
          <p:nvPr/>
        </p:nvSpPr>
        <p:spPr>
          <a:xfrm>
            <a:off x="12639727" y="7075327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Е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564" name="object 564"/>
          <p:cNvSpPr txBox="1"/>
          <p:nvPr/>
        </p:nvSpPr>
        <p:spPr>
          <a:xfrm>
            <a:off x="12860577" y="8273987"/>
            <a:ext cx="100330" cy="211454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21400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65" name="object 565"/>
          <p:cNvSpPr txBox="1"/>
          <p:nvPr/>
        </p:nvSpPr>
        <p:spPr>
          <a:xfrm>
            <a:off x="13006297" y="975923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66" name="object 566"/>
          <p:cNvSpPr txBox="1"/>
          <p:nvPr/>
        </p:nvSpPr>
        <p:spPr>
          <a:xfrm>
            <a:off x="13006297" y="802980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67" name="object 567"/>
          <p:cNvSpPr txBox="1"/>
          <p:nvPr/>
        </p:nvSpPr>
        <p:spPr>
          <a:xfrm>
            <a:off x="13006297" y="739936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68" name="object 568"/>
          <p:cNvSpPr txBox="1"/>
          <p:nvPr/>
        </p:nvSpPr>
        <p:spPr>
          <a:xfrm>
            <a:off x="13006297" y="682659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69" name="object 569"/>
          <p:cNvSpPr txBox="1"/>
          <p:nvPr/>
        </p:nvSpPr>
        <p:spPr>
          <a:xfrm>
            <a:off x="12647823" y="6602745"/>
            <a:ext cx="8953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Є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570" name="object 570"/>
          <p:cNvSpPr txBox="1"/>
          <p:nvPr/>
        </p:nvSpPr>
        <p:spPr>
          <a:xfrm>
            <a:off x="14542196" y="10917706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3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571" name="object 571"/>
          <p:cNvSpPr txBox="1"/>
          <p:nvPr/>
        </p:nvSpPr>
        <p:spPr>
          <a:xfrm>
            <a:off x="17123683" y="10916694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7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572" name="object 572"/>
          <p:cNvSpPr txBox="1"/>
          <p:nvPr/>
        </p:nvSpPr>
        <p:spPr>
          <a:xfrm>
            <a:off x="12645799" y="8767309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В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573" name="object 573"/>
          <p:cNvSpPr txBox="1"/>
          <p:nvPr/>
        </p:nvSpPr>
        <p:spPr>
          <a:xfrm>
            <a:off x="13006297" y="913688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74" name="object 574"/>
          <p:cNvSpPr txBox="1"/>
          <p:nvPr/>
        </p:nvSpPr>
        <p:spPr>
          <a:xfrm>
            <a:off x="13006297" y="8539829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75" name="object 575"/>
          <p:cNvSpPr txBox="1"/>
          <p:nvPr/>
        </p:nvSpPr>
        <p:spPr>
          <a:xfrm>
            <a:off x="14163726" y="1046030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76" name="object 576"/>
          <p:cNvSpPr txBox="1"/>
          <p:nvPr/>
        </p:nvSpPr>
        <p:spPr>
          <a:xfrm>
            <a:off x="14817447" y="1046030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77" name="object 577"/>
          <p:cNvSpPr txBox="1"/>
          <p:nvPr/>
        </p:nvSpPr>
        <p:spPr>
          <a:xfrm>
            <a:off x="16745213" y="1046030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78" name="object 578"/>
          <p:cNvSpPr txBox="1"/>
          <p:nvPr/>
        </p:nvSpPr>
        <p:spPr>
          <a:xfrm>
            <a:off x="17398934" y="1046030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79" name="object 579"/>
          <p:cNvSpPr txBox="1"/>
          <p:nvPr/>
        </p:nvSpPr>
        <p:spPr>
          <a:xfrm>
            <a:off x="18872336" y="816520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8000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80" name="object 580"/>
          <p:cNvSpPr txBox="1"/>
          <p:nvPr/>
        </p:nvSpPr>
        <p:spPr>
          <a:xfrm>
            <a:off x="18589232" y="8539829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81" name="object 581"/>
          <p:cNvSpPr txBox="1"/>
          <p:nvPr/>
        </p:nvSpPr>
        <p:spPr>
          <a:xfrm>
            <a:off x="18845257" y="8475775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82" name="object 582"/>
          <p:cNvSpPr txBox="1"/>
          <p:nvPr/>
        </p:nvSpPr>
        <p:spPr>
          <a:xfrm>
            <a:off x="18311958" y="8541853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83" name="object 583"/>
          <p:cNvSpPr txBox="1"/>
          <p:nvPr/>
        </p:nvSpPr>
        <p:spPr>
          <a:xfrm>
            <a:off x="13645850" y="770294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7400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84" name="object 584"/>
          <p:cNvSpPr txBox="1"/>
          <p:nvPr/>
        </p:nvSpPr>
        <p:spPr>
          <a:xfrm>
            <a:off x="13645850" y="891425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7000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85" name="object 585"/>
          <p:cNvSpPr txBox="1"/>
          <p:nvPr/>
        </p:nvSpPr>
        <p:spPr>
          <a:xfrm>
            <a:off x="13605129" y="923686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86" name="object 586"/>
          <p:cNvSpPr txBox="1"/>
          <p:nvPr/>
        </p:nvSpPr>
        <p:spPr>
          <a:xfrm>
            <a:off x="13597033" y="822187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87" name="object 587"/>
          <p:cNvSpPr txBox="1"/>
          <p:nvPr/>
        </p:nvSpPr>
        <p:spPr>
          <a:xfrm>
            <a:off x="14330698" y="822086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5800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88" name="object 588"/>
          <p:cNvSpPr txBox="1"/>
          <p:nvPr/>
        </p:nvSpPr>
        <p:spPr>
          <a:xfrm>
            <a:off x="14321834" y="695207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3980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89" name="object 589"/>
          <p:cNvSpPr txBox="1"/>
          <p:nvPr/>
        </p:nvSpPr>
        <p:spPr>
          <a:xfrm>
            <a:off x="14337782" y="676769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5900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90" name="object 590"/>
          <p:cNvSpPr txBox="1"/>
          <p:nvPr/>
        </p:nvSpPr>
        <p:spPr>
          <a:xfrm>
            <a:off x="14988709" y="695207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3980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91" name="object 591"/>
          <p:cNvSpPr txBox="1"/>
          <p:nvPr/>
        </p:nvSpPr>
        <p:spPr>
          <a:xfrm>
            <a:off x="14989478" y="676769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92" name="object 592"/>
          <p:cNvSpPr txBox="1"/>
          <p:nvPr/>
        </p:nvSpPr>
        <p:spPr>
          <a:xfrm>
            <a:off x="14702083" y="6706982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93" name="object 593"/>
          <p:cNvSpPr txBox="1"/>
          <p:nvPr/>
        </p:nvSpPr>
        <p:spPr>
          <a:xfrm>
            <a:off x="13985622" y="8148000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94" name="object 594"/>
          <p:cNvSpPr txBox="1"/>
          <p:nvPr/>
        </p:nvSpPr>
        <p:spPr>
          <a:xfrm>
            <a:off x="14988709" y="802069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95" name="object 595"/>
          <p:cNvSpPr txBox="1"/>
          <p:nvPr/>
        </p:nvSpPr>
        <p:spPr>
          <a:xfrm>
            <a:off x="14989478" y="797495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96" name="object 596"/>
          <p:cNvSpPr txBox="1"/>
          <p:nvPr/>
        </p:nvSpPr>
        <p:spPr>
          <a:xfrm>
            <a:off x="14989478" y="739308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97" name="object 597"/>
          <p:cNvSpPr txBox="1"/>
          <p:nvPr/>
        </p:nvSpPr>
        <p:spPr>
          <a:xfrm>
            <a:off x="14967460" y="7218932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98" name="object 598"/>
          <p:cNvSpPr txBox="1"/>
          <p:nvPr/>
        </p:nvSpPr>
        <p:spPr>
          <a:xfrm>
            <a:off x="14988709" y="7517758"/>
            <a:ext cx="194310" cy="20574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43815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2320</a:t>
            </a:r>
            <a:endParaRPr sz="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99" name="object 599"/>
          <p:cNvSpPr txBox="1"/>
          <p:nvPr/>
        </p:nvSpPr>
        <p:spPr>
          <a:xfrm>
            <a:off x="13780441" y="724250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00" name="object 600"/>
          <p:cNvSpPr txBox="1"/>
          <p:nvPr/>
        </p:nvSpPr>
        <p:spPr>
          <a:xfrm>
            <a:off x="13780441" y="7458764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01" name="object 601"/>
          <p:cNvSpPr txBox="1"/>
          <p:nvPr/>
        </p:nvSpPr>
        <p:spPr>
          <a:xfrm>
            <a:off x="13780441" y="790128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02" name="object 602"/>
          <p:cNvSpPr txBox="1"/>
          <p:nvPr/>
        </p:nvSpPr>
        <p:spPr>
          <a:xfrm>
            <a:off x="14648695" y="7156191"/>
            <a:ext cx="222885" cy="15303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380</a:t>
            </a:r>
            <a:endParaRPr sz="500">
              <a:latin typeface="Microsoft Sans Serif"/>
              <a:cs typeface="Microsoft Sans Serif"/>
            </a:endParaRPr>
          </a:p>
          <a:p>
            <a:pPr marL="28575">
              <a:lnSpc>
                <a:spcPct val="100000"/>
              </a:lnSpc>
              <a:spcBef>
                <a:spcPts val="36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03" name="object 603"/>
          <p:cNvSpPr txBox="1"/>
          <p:nvPr/>
        </p:nvSpPr>
        <p:spPr>
          <a:xfrm>
            <a:off x="14771141" y="684987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04" name="object 604"/>
          <p:cNvSpPr txBox="1"/>
          <p:nvPr/>
        </p:nvSpPr>
        <p:spPr>
          <a:xfrm>
            <a:off x="13780441" y="9163902"/>
            <a:ext cx="100330" cy="35750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1600</a:t>
            </a:r>
            <a:r>
              <a:rPr sz="500" spc="495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05" name="object 605"/>
          <p:cNvSpPr txBox="1"/>
          <p:nvPr/>
        </p:nvSpPr>
        <p:spPr>
          <a:xfrm>
            <a:off x="13780441" y="871388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06" name="object 606"/>
          <p:cNvSpPr txBox="1"/>
          <p:nvPr/>
        </p:nvSpPr>
        <p:spPr>
          <a:xfrm>
            <a:off x="13945144" y="9254063"/>
            <a:ext cx="30988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105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07" name="object 607"/>
          <p:cNvSpPr txBox="1"/>
          <p:nvPr/>
        </p:nvSpPr>
        <p:spPr>
          <a:xfrm>
            <a:off x="14641366" y="925608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5900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08" name="object 608"/>
          <p:cNvSpPr txBox="1"/>
          <p:nvPr/>
        </p:nvSpPr>
        <p:spPr>
          <a:xfrm>
            <a:off x="14321834" y="965601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09" name="object 609"/>
          <p:cNvSpPr txBox="1"/>
          <p:nvPr/>
        </p:nvSpPr>
        <p:spPr>
          <a:xfrm>
            <a:off x="14416958" y="9186165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10" name="object 610"/>
          <p:cNvSpPr txBox="1"/>
          <p:nvPr/>
        </p:nvSpPr>
        <p:spPr>
          <a:xfrm>
            <a:off x="14345877" y="990879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5800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11" name="object 611"/>
          <p:cNvSpPr txBox="1"/>
          <p:nvPr/>
        </p:nvSpPr>
        <p:spPr>
          <a:xfrm>
            <a:off x="14989478" y="9571816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12" name="object 612"/>
          <p:cNvSpPr txBox="1"/>
          <p:nvPr/>
        </p:nvSpPr>
        <p:spPr>
          <a:xfrm>
            <a:off x="15400574" y="890818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13" name="object 613"/>
          <p:cNvSpPr txBox="1"/>
          <p:nvPr/>
        </p:nvSpPr>
        <p:spPr>
          <a:xfrm>
            <a:off x="15469144" y="890190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14" name="object 614"/>
          <p:cNvSpPr txBox="1"/>
          <p:nvPr/>
        </p:nvSpPr>
        <p:spPr>
          <a:xfrm>
            <a:off x="15708208" y="952850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5500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15" name="object 615"/>
          <p:cNvSpPr txBox="1"/>
          <p:nvPr/>
        </p:nvSpPr>
        <p:spPr>
          <a:xfrm>
            <a:off x="15462059" y="929858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16" name="object 616"/>
          <p:cNvSpPr txBox="1"/>
          <p:nvPr/>
        </p:nvSpPr>
        <p:spPr>
          <a:xfrm>
            <a:off x="15059547" y="966309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17" name="object 617"/>
          <p:cNvSpPr txBox="1"/>
          <p:nvPr/>
        </p:nvSpPr>
        <p:spPr>
          <a:xfrm>
            <a:off x="14489574" y="894137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18" name="object 618"/>
          <p:cNvSpPr txBox="1"/>
          <p:nvPr/>
        </p:nvSpPr>
        <p:spPr>
          <a:xfrm>
            <a:off x="14782272" y="8897759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19" name="object 619"/>
          <p:cNvSpPr txBox="1"/>
          <p:nvPr/>
        </p:nvSpPr>
        <p:spPr>
          <a:xfrm>
            <a:off x="13985622" y="850521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20" name="object 620"/>
          <p:cNvSpPr txBox="1"/>
          <p:nvPr/>
        </p:nvSpPr>
        <p:spPr>
          <a:xfrm>
            <a:off x="14218615" y="8515242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21" name="object 621"/>
          <p:cNvSpPr txBox="1"/>
          <p:nvPr/>
        </p:nvSpPr>
        <p:spPr>
          <a:xfrm>
            <a:off x="14770129" y="7401083"/>
            <a:ext cx="101600" cy="986155"/>
          </a:xfrm>
          <a:prstGeom prst="rect">
            <a:avLst/>
          </a:prstGeom>
        </p:spPr>
        <p:txBody>
          <a:bodyPr vert="vert270" wrap="square" lIns="0" tIns="107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5"/>
              </a:spcBef>
            </a:pPr>
            <a:r>
              <a:rPr sz="500" dirty="0">
                <a:latin typeface="Microsoft Sans Serif"/>
                <a:cs typeface="Microsoft Sans Serif"/>
              </a:rPr>
              <a:t>770</a:t>
            </a:r>
            <a:r>
              <a:rPr sz="500" spc="19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1330</a:t>
            </a:r>
            <a:r>
              <a:rPr sz="500" spc="32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900</a:t>
            </a:r>
            <a:r>
              <a:rPr sz="500" spc="19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1200</a:t>
            </a:r>
            <a:r>
              <a:rPr sz="500" spc="27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1200</a:t>
            </a:r>
            <a:r>
              <a:rPr sz="500" spc="20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620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22" name="object 622"/>
          <p:cNvSpPr txBox="1"/>
          <p:nvPr/>
        </p:nvSpPr>
        <p:spPr>
          <a:xfrm>
            <a:off x="14270225" y="7165299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23" name="object 623"/>
          <p:cNvSpPr txBox="1"/>
          <p:nvPr/>
        </p:nvSpPr>
        <p:spPr>
          <a:xfrm>
            <a:off x="14487551" y="765416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24" name="object 624"/>
          <p:cNvSpPr txBox="1"/>
          <p:nvPr/>
        </p:nvSpPr>
        <p:spPr>
          <a:xfrm>
            <a:off x="14321834" y="7790985"/>
            <a:ext cx="227965" cy="224154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6223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6020</a:t>
            </a:r>
            <a:endParaRPr sz="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25" name="object 625"/>
          <p:cNvSpPr txBox="1"/>
          <p:nvPr/>
        </p:nvSpPr>
        <p:spPr>
          <a:xfrm>
            <a:off x="14321834" y="882621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5900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26" name="object 626"/>
          <p:cNvSpPr txBox="1"/>
          <p:nvPr/>
        </p:nvSpPr>
        <p:spPr>
          <a:xfrm>
            <a:off x="14988709" y="8539829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27" name="object 627"/>
          <p:cNvSpPr txBox="1"/>
          <p:nvPr/>
        </p:nvSpPr>
        <p:spPr>
          <a:xfrm>
            <a:off x="14988709" y="891425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28" name="object 628"/>
          <p:cNvSpPr txBox="1"/>
          <p:nvPr/>
        </p:nvSpPr>
        <p:spPr>
          <a:xfrm>
            <a:off x="14883468" y="9150747"/>
            <a:ext cx="205740" cy="18288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57785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300</a:t>
            </a:r>
            <a:endParaRPr sz="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29" name="object 629"/>
          <p:cNvSpPr txBox="1"/>
          <p:nvPr/>
        </p:nvSpPr>
        <p:spPr>
          <a:xfrm>
            <a:off x="13733890" y="8468692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30" name="object 630"/>
          <p:cNvSpPr txBox="1"/>
          <p:nvPr/>
        </p:nvSpPr>
        <p:spPr>
          <a:xfrm>
            <a:off x="17940573" y="770294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7400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31" name="object 631"/>
          <p:cNvSpPr txBox="1"/>
          <p:nvPr/>
        </p:nvSpPr>
        <p:spPr>
          <a:xfrm>
            <a:off x="17940573" y="891425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7000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32" name="object 632"/>
          <p:cNvSpPr txBox="1"/>
          <p:nvPr/>
        </p:nvSpPr>
        <p:spPr>
          <a:xfrm>
            <a:off x="17956519" y="923686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33" name="object 633"/>
          <p:cNvSpPr txBox="1"/>
          <p:nvPr/>
        </p:nvSpPr>
        <p:spPr>
          <a:xfrm>
            <a:off x="17963604" y="822187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34" name="object 634"/>
          <p:cNvSpPr txBox="1"/>
          <p:nvPr/>
        </p:nvSpPr>
        <p:spPr>
          <a:xfrm>
            <a:off x="17263577" y="779098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6020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35" name="object 635"/>
          <p:cNvSpPr txBox="1"/>
          <p:nvPr/>
        </p:nvSpPr>
        <p:spPr>
          <a:xfrm>
            <a:off x="17230951" y="822086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5800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36" name="object 636"/>
          <p:cNvSpPr txBox="1"/>
          <p:nvPr/>
        </p:nvSpPr>
        <p:spPr>
          <a:xfrm>
            <a:off x="17263577" y="695207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3980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37" name="object 637"/>
          <p:cNvSpPr txBox="1"/>
          <p:nvPr/>
        </p:nvSpPr>
        <p:spPr>
          <a:xfrm>
            <a:off x="17222855" y="676769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5900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38" name="object 638"/>
          <p:cNvSpPr txBox="1"/>
          <p:nvPr/>
        </p:nvSpPr>
        <p:spPr>
          <a:xfrm>
            <a:off x="16596701" y="695207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3980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39" name="object 639"/>
          <p:cNvSpPr txBox="1"/>
          <p:nvPr/>
        </p:nvSpPr>
        <p:spPr>
          <a:xfrm>
            <a:off x="16567111" y="676769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40" name="object 640"/>
          <p:cNvSpPr txBox="1"/>
          <p:nvPr/>
        </p:nvSpPr>
        <p:spPr>
          <a:xfrm>
            <a:off x="16972903" y="6706982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41" name="object 641"/>
          <p:cNvSpPr txBox="1"/>
          <p:nvPr/>
        </p:nvSpPr>
        <p:spPr>
          <a:xfrm>
            <a:off x="17614479" y="8148000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42" name="object 642"/>
          <p:cNvSpPr txBox="1"/>
          <p:nvPr/>
        </p:nvSpPr>
        <p:spPr>
          <a:xfrm>
            <a:off x="16596701" y="802069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43" name="object 643"/>
          <p:cNvSpPr txBox="1"/>
          <p:nvPr/>
        </p:nvSpPr>
        <p:spPr>
          <a:xfrm>
            <a:off x="16567111" y="797495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44" name="object 644"/>
          <p:cNvSpPr txBox="1"/>
          <p:nvPr/>
        </p:nvSpPr>
        <p:spPr>
          <a:xfrm>
            <a:off x="16567111" y="739308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45" name="object 645"/>
          <p:cNvSpPr txBox="1"/>
          <p:nvPr/>
        </p:nvSpPr>
        <p:spPr>
          <a:xfrm>
            <a:off x="16618963" y="7218932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46" name="object 646"/>
          <p:cNvSpPr txBox="1"/>
          <p:nvPr/>
        </p:nvSpPr>
        <p:spPr>
          <a:xfrm>
            <a:off x="16505625" y="7517758"/>
            <a:ext cx="191135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32384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00" spc="-20" dirty="0">
                <a:latin typeface="Microsoft Sans Serif"/>
                <a:cs typeface="Microsoft Sans Serif"/>
              </a:rPr>
              <a:t>2320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47" name="object 647"/>
          <p:cNvSpPr txBox="1"/>
          <p:nvPr/>
        </p:nvSpPr>
        <p:spPr>
          <a:xfrm>
            <a:off x="17852533" y="724250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48" name="object 648"/>
          <p:cNvSpPr txBox="1"/>
          <p:nvPr/>
        </p:nvSpPr>
        <p:spPr>
          <a:xfrm>
            <a:off x="17852533" y="7458764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49" name="object 649"/>
          <p:cNvSpPr txBox="1"/>
          <p:nvPr/>
        </p:nvSpPr>
        <p:spPr>
          <a:xfrm>
            <a:off x="17852533" y="790128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50" name="object 650"/>
          <p:cNvSpPr txBox="1"/>
          <p:nvPr/>
        </p:nvSpPr>
        <p:spPr>
          <a:xfrm>
            <a:off x="16850701" y="7156191"/>
            <a:ext cx="187325" cy="15303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28575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85"/>
              </a:spcBef>
            </a:pPr>
            <a:r>
              <a:rPr sz="500" spc="-25" dirty="0">
                <a:latin typeface="Microsoft Sans Serif"/>
                <a:cs typeface="Microsoft Sans Serif"/>
              </a:rPr>
              <a:t>380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51" name="object 651"/>
          <p:cNvSpPr txBox="1"/>
          <p:nvPr/>
        </p:nvSpPr>
        <p:spPr>
          <a:xfrm>
            <a:off x="16850701" y="684987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52" name="object 652"/>
          <p:cNvSpPr txBox="1"/>
          <p:nvPr/>
        </p:nvSpPr>
        <p:spPr>
          <a:xfrm>
            <a:off x="17852533" y="9163902"/>
            <a:ext cx="100330" cy="35750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1600</a:t>
            </a:r>
            <a:r>
              <a:rPr sz="500" spc="495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53" name="object 653"/>
          <p:cNvSpPr txBox="1"/>
          <p:nvPr/>
        </p:nvSpPr>
        <p:spPr>
          <a:xfrm>
            <a:off x="17852533" y="871388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54" name="object 654"/>
          <p:cNvSpPr txBox="1"/>
          <p:nvPr/>
        </p:nvSpPr>
        <p:spPr>
          <a:xfrm>
            <a:off x="17479891" y="9254063"/>
            <a:ext cx="30480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900</a:t>
            </a:r>
            <a:r>
              <a:rPr sz="500" spc="50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55" name="object 655"/>
          <p:cNvSpPr txBox="1"/>
          <p:nvPr/>
        </p:nvSpPr>
        <p:spPr>
          <a:xfrm>
            <a:off x="16919269" y="925608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5900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56" name="object 656"/>
          <p:cNvSpPr txBox="1"/>
          <p:nvPr/>
        </p:nvSpPr>
        <p:spPr>
          <a:xfrm>
            <a:off x="17263577" y="965601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57" name="object 657"/>
          <p:cNvSpPr txBox="1"/>
          <p:nvPr/>
        </p:nvSpPr>
        <p:spPr>
          <a:xfrm>
            <a:off x="17168454" y="9186165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58" name="object 658"/>
          <p:cNvSpPr txBox="1"/>
          <p:nvPr/>
        </p:nvSpPr>
        <p:spPr>
          <a:xfrm>
            <a:off x="17214760" y="990879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5800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59" name="object 659"/>
          <p:cNvSpPr txBox="1"/>
          <p:nvPr/>
        </p:nvSpPr>
        <p:spPr>
          <a:xfrm>
            <a:off x="16567111" y="9571816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60" name="object 660"/>
          <p:cNvSpPr txBox="1"/>
          <p:nvPr/>
        </p:nvSpPr>
        <p:spPr>
          <a:xfrm>
            <a:off x="16005722" y="890818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61" name="object 661"/>
          <p:cNvSpPr txBox="1"/>
          <p:nvPr/>
        </p:nvSpPr>
        <p:spPr>
          <a:xfrm>
            <a:off x="16091493" y="890190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62" name="object 662"/>
          <p:cNvSpPr txBox="1"/>
          <p:nvPr/>
        </p:nvSpPr>
        <p:spPr>
          <a:xfrm>
            <a:off x="15922741" y="952850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5500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63" name="object 663"/>
          <p:cNvSpPr txBox="1"/>
          <p:nvPr/>
        </p:nvSpPr>
        <p:spPr>
          <a:xfrm>
            <a:off x="16098577" y="929858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3600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64" name="object 664"/>
          <p:cNvSpPr txBox="1"/>
          <p:nvPr/>
        </p:nvSpPr>
        <p:spPr>
          <a:xfrm>
            <a:off x="16526876" y="966309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65" name="object 665"/>
          <p:cNvSpPr txBox="1"/>
          <p:nvPr/>
        </p:nvSpPr>
        <p:spPr>
          <a:xfrm>
            <a:off x="17071061" y="894137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66" name="object 666"/>
          <p:cNvSpPr txBox="1"/>
          <p:nvPr/>
        </p:nvSpPr>
        <p:spPr>
          <a:xfrm>
            <a:off x="16804151" y="8897759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67" name="object 667"/>
          <p:cNvSpPr txBox="1"/>
          <p:nvPr/>
        </p:nvSpPr>
        <p:spPr>
          <a:xfrm>
            <a:off x="17570966" y="850521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68" name="object 668"/>
          <p:cNvSpPr txBox="1"/>
          <p:nvPr/>
        </p:nvSpPr>
        <p:spPr>
          <a:xfrm>
            <a:off x="17366795" y="8515242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69" name="object 669"/>
          <p:cNvSpPr txBox="1"/>
          <p:nvPr/>
        </p:nvSpPr>
        <p:spPr>
          <a:xfrm>
            <a:off x="16850701" y="7401083"/>
            <a:ext cx="100330" cy="98615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770</a:t>
            </a:r>
            <a:r>
              <a:rPr sz="500" spc="19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1330</a:t>
            </a:r>
            <a:r>
              <a:rPr sz="500" spc="32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900</a:t>
            </a:r>
            <a:r>
              <a:rPr sz="500" spc="19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1200</a:t>
            </a:r>
            <a:r>
              <a:rPr sz="500" spc="27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1200</a:t>
            </a:r>
            <a:r>
              <a:rPr sz="500" spc="20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620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70" name="object 670"/>
          <p:cNvSpPr txBox="1"/>
          <p:nvPr/>
        </p:nvSpPr>
        <p:spPr>
          <a:xfrm>
            <a:off x="17315186" y="7165299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71" name="object 671"/>
          <p:cNvSpPr txBox="1"/>
          <p:nvPr/>
        </p:nvSpPr>
        <p:spPr>
          <a:xfrm>
            <a:off x="17069038" y="765416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72" name="object 672"/>
          <p:cNvSpPr txBox="1"/>
          <p:nvPr/>
        </p:nvSpPr>
        <p:spPr>
          <a:xfrm>
            <a:off x="17137082" y="7877712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73" name="object 673"/>
          <p:cNvSpPr txBox="1"/>
          <p:nvPr/>
        </p:nvSpPr>
        <p:spPr>
          <a:xfrm>
            <a:off x="17264589" y="882621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5900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74" name="object 674"/>
          <p:cNvSpPr txBox="1"/>
          <p:nvPr/>
        </p:nvSpPr>
        <p:spPr>
          <a:xfrm>
            <a:off x="16596701" y="8539829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75" name="object 675"/>
          <p:cNvSpPr txBox="1"/>
          <p:nvPr/>
        </p:nvSpPr>
        <p:spPr>
          <a:xfrm>
            <a:off x="16597714" y="891425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76" name="object 676"/>
          <p:cNvSpPr txBox="1"/>
          <p:nvPr/>
        </p:nvSpPr>
        <p:spPr>
          <a:xfrm>
            <a:off x="16597714" y="9150747"/>
            <a:ext cx="205740" cy="18288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  <a:p>
            <a:pPr marL="57785">
              <a:lnSpc>
                <a:spcPct val="100000"/>
              </a:lnSpc>
              <a:spcBef>
                <a:spcPts val="229"/>
              </a:spcBef>
            </a:pPr>
            <a:r>
              <a:rPr sz="500" spc="-25" dirty="0">
                <a:latin typeface="Microsoft Sans Serif"/>
                <a:cs typeface="Microsoft Sans Serif"/>
              </a:rPr>
              <a:t>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77" name="object 677"/>
          <p:cNvSpPr txBox="1"/>
          <p:nvPr/>
        </p:nvSpPr>
        <p:spPr>
          <a:xfrm>
            <a:off x="15185797" y="8630701"/>
            <a:ext cx="136334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84810" algn="l"/>
                <a:tab pos="829944" algn="l"/>
                <a:tab pos="1111250" algn="l"/>
              </a:tabLst>
            </a:pPr>
            <a:r>
              <a:rPr sz="500" dirty="0">
                <a:latin typeface="Microsoft Sans Serif"/>
                <a:cs typeface="Microsoft Sans Serif"/>
              </a:rPr>
              <a:t>700</a:t>
            </a:r>
            <a:r>
              <a:rPr sz="500" spc="25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900</a:t>
            </a:r>
            <a:r>
              <a:rPr sz="500" dirty="0">
                <a:latin typeface="Microsoft Sans Serif"/>
                <a:cs typeface="Microsoft Sans Serif"/>
              </a:rPr>
              <a:t>	</a:t>
            </a:r>
            <a:r>
              <a:rPr sz="500" spc="-20" dirty="0">
                <a:latin typeface="Microsoft Sans Serif"/>
                <a:cs typeface="Microsoft Sans Serif"/>
              </a:rPr>
              <a:t>2400</a:t>
            </a:r>
            <a:r>
              <a:rPr sz="500" dirty="0">
                <a:latin typeface="Microsoft Sans Serif"/>
                <a:cs typeface="Microsoft Sans Serif"/>
              </a:rPr>
              <a:t>	</a:t>
            </a:r>
            <a:r>
              <a:rPr sz="500" spc="-20" dirty="0">
                <a:latin typeface="Microsoft Sans Serif"/>
                <a:cs typeface="Microsoft Sans Serif"/>
              </a:rPr>
              <a:t>2400</a:t>
            </a:r>
            <a:r>
              <a:rPr sz="500" dirty="0">
                <a:latin typeface="Microsoft Sans Serif"/>
                <a:cs typeface="Microsoft Sans Serif"/>
              </a:rPr>
              <a:t>	900</a:t>
            </a:r>
            <a:r>
              <a:rPr sz="500" spc="25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78" name="object 678"/>
          <p:cNvSpPr txBox="1"/>
          <p:nvPr/>
        </p:nvSpPr>
        <p:spPr>
          <a:xfrm>
            <a:off x="17920334" y="8545600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79" name="object 679"/>
          <p:cNvSpPr txBox="1"/>
          <p:nvPr/>
        </p:nvSpPr>
        <p:spPr>
          <a:xfrm>
            <a:off x="5566187" y="12051936"/>
            <a:ext cx="1870710" cy="25209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450" dirty="0">
                <a:latin typeface="Calibri"/>
                <a:cs typeface="Calibri"/>
              </a:rPr>
              <a:t>Експлікація</a:t>
            </a:r>
            <a:r>
              <a:rPr sz="1450" spc="95" dirty="0">
                <a:latin typeface="Calibri"/>
                <a:cs typeface="Calibri"/>
              </a:rPr>
              <a:t> </a:t>
            </a:r>
            <a:r>
              <a:rPr sz="1450" spc="-10" dirty="0">
                <a:latin typeface="Calibri"/>
                <a:cs typeface="Calibri"/>
              </a:rPr>
              <a:t>приміщень</a:t>
            </a:r>
            <a:endParaRPr sz="1450">
              <a:latin typeface="Calibri"/>
              <a:cs typeface="Calibri"/>
            </a:endParaRPr>
          </a:p>
        </p:txBody>
      </p:sp>
      <p:sp>
        <p:nvSpPr>
          <p:cNvPr id="680" name="object 680"/>
          <p:cNvSpPr txBox="1"/>
          <p:nvPr/>
        </p:nvSpPr>
        <p:spPr>
          <a:xfrm>
            <a:off x="685546" y="12326879"/>
            <a:ext cx="199390" cy="14871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3975" marR="5080" indent="-41910">
              <a:lnSpc>
                <a:spcPct val="142500"/>
              </a:lnSpc>
              <a:spcBef>
                <a:spcPts val="90"/>
              </a:spcBef>
            </a:pPr>
            <a:r>
              <a:rPr sz="1300" spc="-50" dirty="0">
                <a:latin typeface="Calibri"/>
                <a:cs typeface="Calibri"/>
              </a:rPr>
              <a:t>№ 1</a:t>
            </a:r>
            <a:endParaRPr sz="1300">
              <a:latin typeface="Calibri"/>
              <a:cs typeface="Calibri"/>
            </a:endParaRPr>
          </a:p>
          <a:p>
            <a:pPr marL="59055">
              <a:lnSpc>
                <a:spcPct val="100000"/>
              </a:lnSpc>
              <a:spcBef>
                <a:spcPts val="800"/>
              </a:spcBef>
            </a:pPr>
            <a:r>
              <a:rPr sz="1300" spc="-50" dirty="0">
                <a:latin typeface="Calibri"/>
                <a:cs typeface="Calibri"/>
              </a:rPr>
              <a:t>2</a:t>
            </a:r>
            <a:endParaRPr sz="1300">
              <a:latin typeface="Calibri"/>
              <a:cs typeface="Calibri"/>
            </a:endParaRPr>
          </a:p>
          <a:p>
            <a:pPr marL="59690">
              <a:lnSpc>
                <a:spcPct val="100000"/>
              </a:lnSpc>
              <a:spcBef>
                <a:spcPts val="790"/>
              </a:spcBef>
            </a:pPr>
            <a:r>
              <a:rPr sz="1300" spc="-50" dirty="0">
                <a:latin typeface="Calibri"/>
                <a:cs typeface="Calibri"/>
              </a:rPr>
              <a:t>3</a:t>
            </a:r>
            <a:endParaRPr sz="1300">
              <a:latin typeface="Calibri"/>
              <a:cs typeface="Calibri"/>
            </a:endParaRPr>
          </a:p>
          <a:p>
            <a:pPr marL="64135">
              <a:lnSpc>
                <a:spcPct val="100000"/>
              </a:lnSpc>
              <a:spcBef>
                <a:spcPts val="790"/>
              </a:spcBef>
            </a:pPr>
            <a:r>
              <a:rPr sz="1300" spc="-50" dirty="0">
                <a:latin typeface="Calibri"/>
                <a:cs typeface="Calibri"/>
              </a:rPr>
              <a:t>4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81" name="object 681"/>
          <p:cNvSpPr txBox="1"/>
          <p:nvPr/>
        </p:nvSpPr>
        <p:spPr>
          <a:xfrm>
            <a:off x="1351410" y="12310688"/>
            <a:ext cx="1212850" cy="152146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72745" marR="410845" algn="ctr">
              <a:lnSpc>
                <a:spcPct val="150700"/>
              </a:lnSpc>
              <a:spcBef>
                <a:spcPts val="90"/>
              </a:spcBef>
            </a:pPr>
            <a:r>
              <a:rPr sz="1300" spc="-10" dirty="0">
                <a:latin typeface="Calibri"/>
                <a:cs typeface="Calibri"/>
              </a:rPr>
              <a:t>Назва </a:t>
            </a:r>
            <a:r>
              <a:rPr sz="1300" spc="-25" dirty="0">
                <a:latin typeface="Calibri"/>
                <a:cs typeface="Calibri"/>
              </a:rPr>
              <a:t>Хол</a:t>
            </a:r>
            <a:endParaRPr sz="1300">
              <a:latin typeface="Calibri"/>
              <a:cs typeface="Calibri"/>
            </a:endParaRPr>
          </a:p>
          <a:p>
            <a:pPr marL="109220" marR="69850" algn="ctr">
              <a:lnSpc>
                <a:spcPct val="148600"/>
              </a:lnSpc>
            </a:pPr>
            <a:r>
              <a:rPr sz="1300" dirty="0">
                <a:latin typeface="Calibri"/>
                <a:cs typeface="Calibri"/>
              </a:rPr>
              <a:t>Ванна</a:t>
            </a:r>
            <a:r>
              <a:rPr sz="1300" spc="70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кімната Гардеробна</a:t>
            </a:r>
            <a:endParaRPr sz="13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880"/>
              </a:spcBef>
            </a:pPr>
            <a:r>
              <a:rPr sz="1300" dirty="0">
                <a:latin typeface="Calibri"/>
                <a:cs typeface="Calibri"/>
              </a:rPr>
              <a:t>Спальна</a:t>
            </a:r>
            <a:r>
              <a:rPr sz="1300" spc="9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кімната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82" name="object 682"/>
          <p:cNvSpPr txBox="1"/>
          <p:nvPr/>
        </p:nvSpPr>
        <p:spPr>
          <a:xfrm>
            <a:off x="4277973" y="12393589"/>
            <a:ext cx="1094740" cy="2292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300" dirty="0">
                <a:latin typeface="Calibri"/>
                <a:cs typeface="Calibri"/>
              </a:rPr>
              <a:t>Кухня-</a:t>
            </a:r>
            <a:r>
              <a:rPr sz="1300" spc="-10" dirty="0">
                <a:latin typeface="Calibri"/>
                <a:cs typeface="Calibri"/>
              </a:rPr>
              <a:t>вітальня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83" name="object 683"/>
          <p:cNvSpPr txBox="1"/>
          <p:nvPr/>
        </p:nvSpPr>
        <p:spPr>
          <a:xfrm>
            <a:off x="2930965" y="12306640"/>
            <a:ext cx="586105" cy="1523365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0"/>
              </a:spcBef>
            </a:pPr>
            <a:r>
              <a:rPr sz="1300" spc="-10" dirty="0">
                <a:latin typeface="Calibri"/>
                <a:cs typeface="Calibri"/>
              </a:rPr>
              <a:t>Площа</a:t>
            </a:r>
            <a:endParaRPr sz="1300">
              <a:latin typeface="Calibri"/>
              <a:cs typeface="Calibri"/>
            </a:endParaRPr>
          </a:p>
          <a:p>
            <a:pPr marL="45720">
              <a:lnSpc>
                <a:spcPct val="100000"/>
              </a:lnSpc>
              <a:spcBef>
                <a:spcPts val="805"/>
              </a:spcBef>
            </a:pPr>
            <a:r>
              <a:rPr sz="1300" dirty="0">
                <a:latin typeface="Calibri"/>
                <a:cs typeface="Calibri"/>
              </a:rPr>
              <a:t>4.5</a:t>
            </a:r>
            <a:r>
              <a:rPr sz="1300" spc="35" dirty="0">
                <a:latin typeface="Calibri"/>
                <a:cs typeface="Calibri"/>
              </a:rPr>
              <a:t> </a:t>
            </a:r>
            <a:r>
              <a:rPr sz="1300" spc="-25" dirty="0">
                <a:latin typeface="Calibri"/>
                <a:cs typeface="Calibri"/>
              </a:rPr>
              <a:t>м</a:t>
            </a:r>
            <a:r>
              <a:rPr sz="1350" spc="-37" baseline="30864" dirty="0">
                <a:latin typeface="Calibri"/>
                <a:cs typeface="Calibri"/>
              </a:rPr>
              <a:t>2</a:t>
            </a:r>
            <a:endParaRPr sz="1350" baseline="30864">
              <a:latin typeface="Calibri"/>
              <a:cs typeface="Calibri"/>
            </a:endParaRPr>
          </a:p>
          <a:p>
            <a:pPr marL="40005">
              <a:lnSpc>
                <a:spcPct val="100000"/>
              </a:lnSpc>
              <a:spcBef>
                <a:spcPts val="750"/>
              </a:spcBef>
            </a:pPr>
            <a:r>
              <a:rPr sz="1300" dirty="0">
                <a:latin typeface="Calibri"/>
                <a:cs typeface="Calibri"/>
              </a:rPr>
              <a:t>4.8</a:t>
            </a:r>
            <a:r>
              <a:rPr sz="1300" spc="35" dirty="0">
                <a:latin typeface="Calibri"/>
                <a:cs typeface="Calibri"/>
              </a:rPr>
              <a:t> </a:t>
            </a:r>
            <a:r>
              <a:rPr sz="1300" spc="-25" dirty="0">
                <a:latin typeface="Calibri"/>
                <a:cs typeface="Calibri"/>
              </a:rPr>
              <a:t>м</a:t>
            </a:r>
            <a:r>
              <a:rPr sz="1350" spc="-37" baseline="30864" dirty="0">
                <a:latin typeface="Calibri"/>
                <a:cs typeface="Calibri"/>
              </a:rPr>
              <a:t>2</a:t>
            </a:r>
            <a:endParaRPr sz="1350" baseline="30864">
              <a:latin typeface="Calibri"/>
              <a:cs typeface="Calibri"/>
            </a:endParaRPr>
          </a:p>
          <a:p>
            <a:pPr marL="45720">
              <a:lnSpc>
                <a:spcPct val="100000"/>
              </a:lnSpc>
              <a:spcBef>
                <a:spcPts val="844"/>
              </a:spcBef>
            </a:pPr>
            <a:r>
              <a:rPr sz="1300" dirty="0">
                <a:latin typeface="Calibri"/>
                <a:cs typeface="Calibri"/>
              </a:rPr>
              <a:t>6.1</a:t>
            </a:r>
            <a:r>
              <a:rPr sz="1300" spc="35" dirty="0">
                <a:latin typeface="Calibri"/>
                <a:cs typeface="Calibri"/>
              </a:rPr>
              <a:t> </a:t>
            </a:r>
            <a:r>
              <a:rPr sz="1300" spc="-25" dirty="0">
                <a:latin typeface="Calibri"/>
                <a:cs typeface="Calibri"/>
              </a:rPr>
              <a:t>м</a:t>
            </a:r>
            <a:r>
              <a:rPr sz="1350" spc="-37" baseline="33950" dirty="0">
                <a:latin typeface="Calibri"/>
                <a:cs typeface="Calibri"/>
              </a:rPr>
              <a:t>2</a:t>
            </a:r>
            <a:endParaRPr sz="1350" baseline="33950">
              <a:latin typeface="Calibri"/>
              <a:cs typeface="Calibri"/>
            </a:endParaRPr>
          </a:p>
          <a:p>
            <a:pPr marL="40640">
              <a:lnSpc>
                <a:spcPct val="100000"/>
              </a:lnSpc>
              <a:spcBef>
                <a:spcPts val="785"/>
              </a:spcBef>
            </a:pPr>
            <a:r>
              <a:rPr sz="1300" dirty="0">
                <a:latin typeface="Calibri"/>
                <a:cs typeface="Calibri"/>
              </a:rPr>
              <a:t>25.2</a:t>
            </a:r>
            <a:r>
              <a:rPr sz="1300" spc="40" dirty="0">
                <a:latin typeface="Calibri"/>
                <a:cs typeface="Calibri"/>
              </a:rPr>
              <a:t> </a:t>
            </a:r>
            <a:r>
              <a:rPr sz="1300" spc="-25" dirty="0">
                <a:latin typeface="Calibri"/>
                <a:cs typeface="Calibri"/>
              </a:rPr>
              <a:t>м</a:t>
            </a:r>
            <a:r>
              <a:rPr sz="1350" spc="-37" baseline="30864" dirty="0">
                <a:latin typeface="Calibri"/>
                <a:cs typeface="Calibri"/>
              </a:rPr>
              <a:t>2</a:t>
            </a:r>
            <a:endParaRPr sz="1350" baseline="30864">
              <a:latin typeface="Calibri"/>
              <a:cs typeface="Calibri"/>
            </a:endParaRPr>
          </a:p>
        </p:txBody>
      </p:sp>
      <p:sp>
        <p:nvSpPr>
          <p:cNvPr id="684" name="object 684"/>
          <p:cNvSpPr txBox="1"/>
          <p:nvPr/>
        </p:nvSpPr>
        <p:spPr>
          <a:xfrm>
            <a:off x="5801871" y="13003795"/>
            <a:ext cx="497840" cy="2292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sz="1300" dirty="0">
                <a:latin typeface="Calibri"/>
                <a:cs typeface="Calibri"/>
              </a:rPr>
              <a:t>2.7</a:t>
            </a:r>
            <a:r>
              <a:rPr sz="1300" spc="35" dirty="0">
                <a:latin typeface="Calibri"/>
                <a:cs typeface="Calibri"/>
              </a:rPr>
              <a:t> </a:t>
            </a:r>
            <a:r>
              <a:rPr sz="1300" spc="-25" dirty="0">
                <a:latin typeface="Calibri"/>
                <a:cs typeface="Calibri"/>
              </a:rPr>
              <a:t>м</a:t>
            </a:r>
            <a:r>
              <a:rPr sz="1350" spc="-37" baseline="33950" dirty="0">
                <a:latin typeface="Calibri"/>
                <a:cs typeface="Calibri"/>
              </a:rPr>
              <a:t>2</a:t>
            </a:r>
            <a:endParaRPr sz="1350" baseline="33950">
              <a:latin typeface="Calibri"/>
              <a:cs typeface="Calibri"/>
            </a:endParaRPr>
          </a:p>
        </p:txBody>
      </p:sp>
      <p:sp>
        <p:nvSpPr>
          <p:cNvPr id="685" name="object 685"/>
          <p:cNvSpPr txBox="1"/>
          <p:nvPr/>
        </p:nvSpPr>
        <p:spPr>
          <a:xfrm>
            <a:off x="3600978" y="12292472"/>
            <a:ext cx="113664" cy="1521460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sz="1300" spc="-50" dirty="0">
                <a:latin typeface="Calibri"/>
                <a:cs typeface="Calibri"/>
              </a:rPr>
              <a:t>5</a:t>
            </a:r>
            <a:endParaRPr sz="13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sz="1300" spc="-50" dirty="0">
                <a:latin typeface="Calibri"/>
                <a:cs typeface="Calibri"/>
              </a:rPr>
              <a:t>6</a:t>
            </a:r>
            <a:endParaRPr sz="13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90"/>
              </a:spcBef>
            </a:pPr>
            <a:r>
              <a:rPr sz="1300" spc="-50" dirty="0">
                <a:latin typeface="Calibri"/>
                <a:cs typeface="Calibri"/>
              </a:rPr>
              <a:t>7</a:t>
            </a:r>
            <a:endParaRPr sz="1300">
              <a:latin typeface="Calibri"/>
              <a:cs typeface="Calibri"/>
            </a:endParaRPr>
          </a:p>
          <a:p>
            <a:pPr marL="14604">
              <a:lnSpc>
                <a:spcPct val="100000"/>
              </a:lnSpc>
              <a:spcBef>
                <a:spcPts val="800"/>
              </a:spcBef>
            </a:pPr>
            <a:r>
              <a:rPr sz="1300" spc="-50" dirty="0">
                <a:latin typeface="Calibri"/>
                <a:cs typeface="Calibri"/>
              </a:rPr>
              <a:t>8</a:t>
            </a:r>
            <a:endParaRPr sz="1300">
              <a:latin typeface="Calibri"/>
              <a:cs typeface="Calibri"/>
            </a:endParaRPr>
          </a:p>
          <a:p>
            <a:pPr marL="14604">
              <a:lnSpc>
                <a:spcPct val="100000"/>
              </a:lnSpc>
              <a:spcBef>
                <a:spcPts val="790"/>
              </a:spcBef>
            </a:pPr>
            <a:r>
              <a:rPr sz="1300" spc="-50" dirty="0">
                <a:latin typeface="Calibri"/>
                <a:cs typeface="Calibri"/>
              </a:rPr>
              <a:t>9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86" name="object 686"/>
          <p:cNvSpPr txBox="1"/>
          <p:nvPr/>
        </p:nvSpPr>
        <p:spPr>
          <a:xfrm>
            <a:off x="5801871" y="12310688"/>
            <a:ext cx="840740" cy="622935"/>
          </a:xfrm>
          <a:prstGeom prst="rect">
            <a:avLst/>
          </a:prstGeom>
        </p:spPr>
        <p:txBody>
          <a:bodyPr vert="horz" wrap="square" lIns="0" tIns="111760" rIns="0" bIns="0" rtlCol="0">
            <a:spAutoFit/>
          </a:bodyPr>
          <a:lstStyle/>
          <a:p>
            <a:pPr marL="38735">
              <a:lnSpc>
                <a:spcPct val="100000"/>
              </a:lnSpc>
              <a:spcBef>
                <a:spcPts val="880"/>
              </a:spcBef>
            </a:pPr>
            <a:r>
              <a:rPr sz="1300" dirty="0">
                <a:latin typeface="Calibri"/>
                <a:cs typeface="Calibri"/>
              </a:rPr>
              <a:t>38.9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м</a:t>
            </a:r>
            <a:r>
              <a:rPr sz="1350" baseline="33950" dirty="0">
                <a:latin typeface="Calibri"/>
                <a:cs typeface="Calibri"/>
              </a:rPr>
              <a:t>2</a:t>
            </a:r>
            <a:r>
              <a:rPr sz="1350" spc="712" baseline="33950" dirty="0">
                <a:latin typeface="Calibri"/>
                <a:cs typeface="Calibri"/>
              </a:rPr>
              <a:t> </a:t>
            </a:r>
            <a:r>
              <a:rPr sz="1950" spc="-52" baseline="6410" dirty="0">
                <a:latin typeface="Calibri"/>
                <a:cs typeface="Calibri"/>
              </a:rPr>
              <a:t>10</a:t>
            </a:r>
            <a:endParaRPr sz="1950" baseline="641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795"/>
              </a:spcBef>
            </a:pPr>
            <a:r>
              <a:rPr sz="1300" dirty="0">
                <a:latin typeface="Calibri"/>
                <a:cs typeface="Calibri"/>
              </a:rPr>
              <a:t>21.6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м</a:t>
            </a:r>
            <a:r>
              <a:rPr sz="1350" baseline="30864" dirty="0">
                <a:latin typeface="Calibri"/>
                <a:cs typeface="Calibri"/>
              </a:rPr>
              <a:t>2</a:t>
            </a:r>
            <a:r>
              <a:rPr sz="1350" spc="727" baseline="30864" dirty="0">
                <a:latin typeface="Calibri"/>
                <a:cs typeface="Calibri"/>
              </a:rPr>
              <a:t> </a:t>
            </a:r>
            <a:r>
              <a:rPr sz="1950" spc="-37" baseline="6410" dirty="0">
                <a:latin typeface="Calibri"/>
                <a:cs typeface="Calibri"/>
              </a:rPr>
              <a:t>11</a:t>
            </a:r>
            <a:endParaRPr sz="1950" baseline="6410">
              <a:latin typeface="Calibri"/>
              <a:cs typeface="Calibri"/>
            </a:endParaRPr>
          </a:p>
        </p:txBody>
      </p:sp>
      <p:sp>
        <p:nvSpPr>
          <p:cNvPr id="687" name="object 687"/>
          <p:cNvSpPr txBox="1"/>
          <p:nvPr/>
        </p:nvSpPr>
        <p:spPr>
          <a:xfrm>
            <a:off x="6419262" y="12987604"/>
            <a:ext cx="197485" cy="2292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300" spc="-25" dirty="0">
                <a:latin typeface="Calibri"/>
                <a:cs typeface="Calibri"/>
              </a:rPr>
              <a:t>12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88" name="object 688"/>
          <p:cNvSpPr txBox="1"/>
          <p:nvPr/>
        </p:nvSpPr>
        <p:spPr>
          <a:xfrm>
            <a:off x="4220292" y="12612249"/>
            <a:ext cx="1212850" cy="120586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224154" marR="5080" indent="-212090">
              <a:lnSpc>
                <a:spcPct val="147100"/>
              </a:lnSpc>
              <a:spcBef>
                <a:spcPts val="140"/>
              </a:spcBef>
            </a:pPr>
            <a:r>
              <a:rPr sz="1300" dirty="0">
                <a:latin typeface="Calibri"/>
                <a:cs typeface="Calibri"/>
              </a:rPr>
              <a:t>Спальна</a:t>
            </a:r>
            <a:r>
              <a:rPr sz="1300" spc="9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кімната Балкон Коридор</a:t>
            </a:r>
            <a:endParaRPr sz="1300">
              <a:latin typeface="Calibri"/>
              <a:cs typeface="Calibri"/>
            </a:endParaRPr>
          </a:p>
          <a:p>
            <a:pPr marL="69850">
              <a:lnSpc>
                <a:spcPct val="100000"/>
              </a:lnSpc>
              <a:spcBef>
                <a:spcPts val="800"/>
              </a:spcBef>
            </a:pPr>
            <a:r>
              <a:rPr sz="1300" dirty="0">
                <a:latin typeface="Calibri"/>
                <a:cs typeface="Calibri"/>
              </a:rPr>
              <a:t>Кухня-</a:t>
            </a:r>
            <a:r>
              <a:rPr sz="1300" spc="-10" dirty="0">
                <a:latin typeface="Calibri"/>
                <a:cs typeface="Calibri"/>
              </a:rPr>
              <a:t>вітальня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89" name="object 689"/>
          <p:cNvSpPr txBox="1"/>
          <p:nvPr/>
        </p:nvSpPr>
        <p:spPr>
          <a:xfrm>
            <a:off x="5801871" y="13207277"/>
            <a:ext cx="840740" cy="622935"/>
          </a:xfrm>
          <a:prstGeom prst="rect">
            <a:avLst/>
          </a:prstGeom>
        </p:spPr>
        <p:txBody>
          <a:bodyPr vert="horz" wrap="square" lIns="0" tIns="1117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80"/>
              </a:spcBef>
            </a:pPr>
            <a:r>
              <a:rPr sz="1300" dirty="0">
                <a:latin typeface="Calibri"/>
                <a:cs typeface="Calibri"/>
              </a:rPr>
              <a:t>22.5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м</a:t>
            </a:r>
            <a:r>
              <a:rPr sz="1350" baseline="33950" dirty="0">
                <a:latin typeface="Calibri"/>
                <a:cs typeface="Calibri"/>
              </a:rPr>
              <a:t>2</a:t>
            </a:r>
            <a:r>
              <a:rPr sz="1350" spc="727" baseline="33950" dirty="0">
                <a:latin typeface="Calibri"/>
                <a:cs typeface="Calibri"/>
              </a:rPr>
              <a:t> </a:t>
            </a:r>
            <a:r>
              <a:rPr sz="1950" spc="-37" baseline="6410" dirty="0">
                <a:latin typeface="Calibri"/>
                <a:cs typeface="Calibri"/>
              </a:rPr>
              <a:t>13</a:t>
            </a:r>
            <a:endParaRPr sz="1950" baseline="6410">
              <a:latin typeface="Calibri"/>
              <a:cs typeface="Calibri"/>
            </a:endParaRPr>
          </a:p>
          <a:p>
            <a:pPr marL="43815">
              <a:lnSpc>
                <a:spcPct val="100000"/>
              </a:lnSpc>
              <a:spcBef>
                <a:spcPts val="795"/>
              </a:spcBef>
            </a:pPr>
            <a:r>
              <a:rPr sz="1300" dirty="0">
                <a:latin typeface="Calibri"/>
                <a:cs typeface="Calibri"/>
              </a:rPr>
              <a:t>49.9</a:t>
            </a:r>
            <a:r>
              <a:rPr sz="1300" spc="5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м</a:t>
            </a:r>
            <a:r>
              <a:rPr sz="1350" baseline="30864" dirty="0">
                <a:latin typeface="Calibri"/>
                <a:cs typeface="Calibri"/>
              </a:rPr>
              <a:t>2</a:t>
            </a:r>
            <a:r>
              <a:rPr sz="1350" spc="667" baseline="30864" dirty="0">
                <a:latin typeface="Calibri"/>
                <a:cs typeface="Calibri"/>
              </a:rPr>
              <a:t> </a:t>
            </a:r>
            <a:r>
              <a:rPr sz="1950" spc="-37" baseline="6410" dirty="0">
                <a:latin typeface="Calibri"/>
                <a:cs typeface="Calibri"/>
              </a:rPr>
              <a:t>14</a:t>
            </a:r>
            <a:endParaRPr sz="1950" baseline="6410">
              <a:latin typeface="Calibri"/>
              <a:cs typeface="Calibri"/>
            </a:endParaRPr>
          </a:p>
        </p:txBody>
      </p:sp>
      <p:sp>
        <p:nvSpPr>
          <p:cNvPr id="690" name="object 690"/>
          <p:cNvSpPr txBox="1"/>
          <p:nvPr/>
        </p:nvSpPr>
        <p:spPr>
          <a:xfrm>
            <a:off x="8700099" y="13003795"/>
            <a:ext cx="497840" cy="2292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sz="1300" dirty="0">
                <a:latin typeface="Calibri"/>
                <a:cs typeface="Calibri"/>
              </a:rPr>
              <a:t>2.7</a:t>
            </a:r>
            <a:r>
              <a:rPr sz="1300" spc="35" dirty="0">
                <a:latin typeface="Calibri"/>
                <a:cs typeface="Calibri"/>
              </a:rPr>
              <a:t> </a:t>
            </a:r>
            <a:r>
              <a:rPr sz="1300" spc="-25" dirty="0">
                <a:latin typeface="Calibri"/>
                <a:cs typeface="Calibri"/>
              </a:rPr>
              <a:t>м</a:t>
            </a:r>
            <a:r>
              <a:rPr sz="1350" spc="-37" baseline="33950" dirty="0">
                <a:latin typeface="Calibri"/>
                <a:cs typeface="Calibri"/>
              </a:rPr>
              <a:t>2</a:t>
            </a:r>
            <a:endParaRPr sz="1350" baseline="33950">
              <a:latin typeface="Calibri"/>
              <a:cs typeface="Calibri"/>
            </a:endParaRPr>
          </a:p>
        </p:txBody>
      </p:sp>
      <p:sp>
        <p:nvSpPr>
          <p:cNvPr id="691" name="object 691"/>
          <p:cNvSpPr txBox="1"/>
          <p:nvPr/>
        </p:nvSpPr>
        <p:spPr>
          <a:xfrm>
            <a:off x="7088162" y="12298544"/>
            <a:ext cx="1212850" cy="152717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5080" indent="31750" algn="ctr">
              <a:lnSpc>
                <a:spcPct val="152200"/>
              </a:lnSpc>
              <a:spcBef>
                <a:spcPts val="125"/>
              </a:spcBef>
            </a:pPr>
            <a:r>
              <a:rPr sz="1300" dirty="0">
                <a:latin typeface="Calibri"/>
                <a:cs typeface="Calibri"/>
              </a:rPr>
              <a:t>Ванна</a:t>
            </a:r>
            <a:r>
              <a:rPr sz="1300" spc="70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кімната </a:t>
            </a:r>
            <a:r>
              <a:rPr sz="1300" dirty="0">
                <a:latin typeface="Calibri"/>
                <a:cs typeface="Calibri"/>
              </a:rPr>
              <a:t>Спальна</a:t>
            </a:r>
            <a:r>
              <a:rPr sz="1300" spc="9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кімната Балкон</a:t>
            </a:r>
            <a:endParaRPr sz="1300">
              <a:latin typeface="Calibri"/>
              <a:cs typeface="Calibri"/>
            </a:endParaRPr>
          </a:p>
          <a:p>
            <a:pPr marL="12700" marR="5080" algn="ctr">
              <a:lnSpc>
                <a:spcPct val="147600"/>
              </a:lnSpc>
              <a:spcBef>
                <a:spcPts val="60"/>
              </a:spcBef>
            </a:pPr>
            <a:r>
              <a:rPr sz="1300" dirty="0">
                <a:latin typeface="Calibri"/>
                <a:cs typeface="Calibri"/>
              </a:rPr>
              <a:t>Спальна</a:t>
            </a:r>
            <a:r>
              <a:rPr sz="1300" spc="9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кімната </a:t>
            </a:r>
            <a:r>
              <a:rPr sz="1300" dirty="0">
                <a:latin typeface="Calibri"/>
                <a:cs typeface="Calibri"/>
              </a:rPr>
              <a:t>Ванна</a:t>
            </a:r>
            <a:r>
              <a:rPr sz="1300" spc="70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кімната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92" name="object 692"/>
          <p:cNvSpPr txBox="1"/>
          <p:nvPr/>
        </p:nvSpPr>
        <p:spPr>
          <a:xfrm>
            <a:off x="8658052" y="12298544"/>
            <a:ext cx="866140" cy="635000"/>
          </a:xfrm>
          <a:prstGeom prst="rect">
            <a:avLst/>
          </a:prstGeom>
        </p:spPr>
        <p:txBody>
          <a:bodyPr vert="horz" wrap="square" lIns="0" tIns="118110" rIns="0" bIns="0" rtlCol="0">
            <a:spAutoFit/>
          </a:bodyPr>
          <a:lstStyle/>
          <a:p>
            <a:pPr marL="85090">
              <a:lnSpc>
                <a:spcPct val="100000"/>
              </a:lnSpc>
              <a:spcBef>
                <a:spcPts val="930"/>
              </a:spcBef>
              <a:tabLst>
                <a:tab pos="642620" algn="l"/>
              </a:tabLst>
            </a:pPr>
            <a:r>
              <a:rPr sz="1300" dirty="0">
                <a:latin typeface="Calibri"/>
                <a:cs typeface="Calibri"/>
              </a:rPr>
              <a:t>5.4</a:t>
            </a:r>
            <a:r>
              <a:rPr sz="1300" spc="35" dirty="0">
                <a:latin typeface="Calibri"/>
                <a:cs typeface="Calibri"/>
              </a:rPr>
              <a:t> </a:t>
            </a:r>
            <a:r>
              <a:rPr sz="1300" spc="-25" dirty="0">
                <a:latin typeface="Calibri"/>
                <a:cs typeface="Calibri"/>
              </a:rPr>
              <a:t>м</a:t>
            </a:r>
            <a:r>
              <a:rPr sz="1350" spc="-37" baseline="30864" dirty="0">
                <a:latin typeface="Calibri"/>
                <a:cs typeface="Calibri"/>
              </a:rPr>
              <a:t>2</a:t>
            </a:r>
            <a:r>
              <a:rPr sz="1350" baseline="30864" dirty="0">
                <a:latin typeface="Calibri"/>
                <a:cs typeface="Calibri"/>
              </a:rPr>
              <a:t>	</a:t>
            </a:r>
            <a:r>
              <a:rPr sz="1950" spc="-37" baseline="4273" dirty="0">
                <a:latin typeface="Calibri"/>
                <a:cs typeface="Calibri"/>
              </a:rPr>
              <a:t>15</a:t>
            </a:r>
            <a:endParaRPr sz="1950" baseline="4273">
              <a:latin typeface="Calibri"/>
              <a:cs typeface="Calibri"/>
            </a:endParaRPr>
          </a:p>
          <a:p>
            <a:pPr marL="50800">
              <a:lnSpc>
                <a:spcPct val="100000"/>
              </a:lnSpc>
              <a:spcBef>
                <a:spcPts val="840"/>
              </a:spcBef>
            </a:pPr>
            <a:r>
              <a:rPr sz="1300" dirty="0">
                <a:latin typeface="Calibri"/>
                <a:cs typeface="Calibri"/>
              </a:rPr>
              <a:t>20.5</a:t>
            </a:r>
            <a:r>
              <a:rPr sz="1300" spc="5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м</a:t>
            </a:r>
            <a:r>
              <a:rPr sz="1350" baseline="30864" dirty="0">
                <a:latin typeface="Calibri"/>
                <a:cs typeface="Calibri"/>
              </a:rPr>
              <a:t>2</a:t>
            </a:r>
            <a:r>
              <a:rPr sz="1350" spc="735" baseline="30864" dirty="0">
                <a:latin typeface="Calibri"/>
                <a:cs typeface="Calibri"/>
              </a:rPr>
              <a:t> </a:t>
            </a:r>
            <a:r>
              <a:rPr sz="1950" spc="-37" baseline="6410" dirty="0">
                <a:latin typeface="Calibri"/>
                <a:cs typeface="Calibri"/>
              </a:rPr>
              <a:t>16</a:t>
            </a:r>
            <a:endParaRPr sz="1950" baseline="6410">
              <a:latin typeface="Calibri"/>
              <a:cs typeface="Calibri"/>
            </a:endParaRPr>
          </a:p>
        </p:txBody>
      </p:sp>
      <p:sp>
        <p:nvSpPr>
          <p:cNvPr id="693" name="object 693"/>
          <p:cNvSpPr txBox="1"/>
          <p:nvPr/>
        </p:nvSpPr>
        <p:spPr>
          <a:xfrm>
            <a:off x="9288144" y="12986592"/>
            <a:ext cx="197485" cy="2292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300" spc="-25" dirty="0">
                <a:latin typeface="Calibri"/>
                <a:cs typeface="Calibri"/>
              </a:rPr>
              <a:t>17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94" name="object 694"/>
          <p:cNvSpPr txBox="1"/>
          <p:nvPr/>
        </p:nvSpPr>
        <p:spPr>
          <a:xfrm>
            <a:off x="8658052" y="13212336"/>
            <a:ext cx="866140" cy="612775"/>
          </a:xfrm>
          <a:prstGeom prst="rect">
            <a:avLst/>
          </a:prstGeom>
        </p:spPr>
        <p:txBody>
          <a:bodyPr vert="horz" wrap="square" lIns="0" tIns="10668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840"/>
              </a:spcBef>
            </a:pPr>
            <a:r>
              <a:rPr sz="1300" dirty="0">
                <a:latin typeface="Calibri"/>
                <a:cs typeface="Calibri"/>
              </a:rPr>
              <a:t>24.5</a:t>
            </a:r>
            <a:r>
              <a:rPr sz="1300" spc="5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м</a:t>
            </a:r>
            <a:r>
              <a:rPr sz="1350" baseline="33950" dirty="0">
                <a:latin typeface="Calibri"/>
                <a:cs typeface="Calibri"/>
              </a:rPr>
              <a:t>2</a:t>
            </a:r>
            <a:r>
              <a:rPr sz="1350" spc="735" baseline="33950" dirty="0">
                <a:latin typeface="Calibri"/>
                <a:cs typeface="Calibri"/>
              </a:rPr>
              <a:t> </a:t>
            </a:r>
            <a:r>
              <a:rPr sz="1950" spc="-37" baseline="6410" dirty="0">
                <a:latin typeface="Calibri"/>
                <a:cs typeface="Calibri"/>
              </a:rPr>
              <a:t>18</a:t>
            </a:r>
            <a:endParaRPr sz="1950" baseline="6410">
              <a:latin typeface="Calibri"/>
              <a:cs typeface="Calibri"/>
            </a:endParaRPr>
          </a:p>
          <a:p>
            <a:pPr marL="85090">
              <a:lnSpc>
                <a:spcPct val="100000"/>
              </a:lnSpc>
              <a:spcBef>
                <a:spcPts val="755"/>
              </a:spcBef>
              <a:tabLst>
                <a:tab pos="642620" algn="l"/>
              </a:tabLst>
            </a:pPr>
            <a:r>
              <a:rPr sz="1300" dirty="0">
                <a:latin typeface="Calibri"/>
                <a:cs typeface="Calibri"/>
              </a:rPr>
              <a:t>5.7</a:t>
            </a:r>
            <a:r>
              <a:rPr sz="1300" spc="35" dirty="0">
                <a:latin typeface="Calibri"/>
                <a:cs typeface="Calibri"/>
              </a:rPr>
              <a:t> </a:t>
            </a:r>
            <a:r>
              <a:rPr sz="1300" spc="-25" dirty="0">
                <a:latin typeface="Calibri"/>
                <a:cs typeface="Calibri"/>
              </a:rPr>
              <a:t>м</a:t>
            </a:r>
            <a:r>
              <a:rPr sz="1350" spc="-37" baseline="30864" dirty="0">
                <a:latin typeface="Calibri"/>
                <a:cs typeface="Calibri"/>
              </a:rPr>
              <a:t>2</a:t>
            </a:r>
            <a:r>
              <a:rPr sz="1350" baseline="30864" dirty="0">
                <a:latin typeface="Calibri"/>
                <a:cs typeface="Calibri"/>
              </a:rPr>
              <a:t>	</a:t>
            </a:r>
            <a:r>
              <a:rPr sz="1950" spc="-37" baseline="4273" dirty="0">
                <a:latin typeface="Calibri"/>
                <a:cs typeface="Calibri"/>
              </a:rPr>
              <a:t>19</a:t>
            </a:r>
            <a:endParaRPr sz="1950" baseline="4273">
              <a:latin typeface="Calibri"/>
              <a:cs typeface="Calibri"/>
            </a:endParaRPr>
          </a:p>
        </p:txBody>
      </p:sp>
      <p:sp>
        <p:nvSpPr>
          <p:cNvPr id="695" name="object 695"/>
          <p:cNvSpPr txBox="1"/>
          <p:nvPr/>
        </p:nvSpPr>
        <p:spPr>
          <a:xfrm>
            <a:off x="12161074" y="12388529"/>
            <a:ext cx="197485" cy="2292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300" spc="-25" dirty="0">
                <a:latin typeface="Calibri"/>
                <a:cs typeface="Calibri"/>
              </a:rPr>
              <a:t>20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96" name="object 696"/>
          <p:cNvSpPr txBox="1"/>
          <p:nvPr/>
        </p:nvSpPr>
        <p:spPr>
          <a:xfrm>
            <a:off x="9881148" y="12313723"/>
            <a:ext cx="1322070" cy="150431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88265" marR="38100" algn="ctr">
              <a:lnSpc>
                <a:spcPct val="150200"/>
              </a:lnSpc>
              <a:spcBef>
                <a:spcPts val="90"/>
              </a:spcBef>
            </a:pPr>
            <a:r>
              <a:rPr sz="1300" dirty="0">
                <a:latin typeface="Calibri"/>
                <a:cs typeface="Calibri"/>
              </a:rPr>
              <a:t>Спальна</a:t>
            </a:r>
            <a:r>
              <a:rPr sz="1300" spc="9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кімната Балкон</a:t>
            </a:r>
            <a:endParaRPr sz="1300">
              <a:latin typeface="Calibri"/>
              <a:cs typeface="Calibri"/>
            </a:endParaRPr>
          </a:p>
          <a:p>
            <a:pPr marR="27305" algn="ctr">
              <a:lnSpc>
                <a:spcPct val="100000"/>
              </a:lnSpc>
              <a:spcBef>
                <a:spcPts val="710"/>
              </a:spcBef>
            </a:pPr>
            <a:r>
              <a:rPr sz="1300" spc="-20" dirty="0">
                <a:latin typeface="Calibri"/>
                <a:cs typeface="Calibri"/>
              </a:rPr>
              <a:t>Ліфт</a:t>
            </a:r>
            <a:endParaRPr sz="1300">
              <a:latin typeface="Calibri"/>
              <a:cs typeface="Calibri"/>
            </a:endParaRPr>
          </a:p>
          <a:p>
            <a:pPr marL="12700" marR="5080" indent="95885" algn="ctr">
              <a:lnSpc>
                <a:spcPct val="149700"/>
              </a:lnSpc>
              <a:spcBef>
                <a:spcPts val="15"/>
              </a:spcBef>
            </a:pPr>
            <a:r>
              <a:rPr sz="1300" dirty="0">
                <a:latin typeface="Calibri"/>
                <a:cs typeface="Calibri"/>
              </a:rPr>
              <a:t>Грузовий</a:t>
            </a:r>
            <a:r>
              <a:rPr sz="1300" spc="105" dirty="0">
                <a:latin typeface="Calibri"/>
                <a:cs typeface="Calibri"/>
              </a:rPr>
              <a:t> </a:t>
            </a:r>
            <a:r>
              <a:rPr sz="1300" spc="-20" dirty="0">
                <a:latin typeface="Calibri"/>
                <a:cs typeface="Calibri"/>
              </a:rPr>
              <a:t>ліфт </a:t>
            </a:r>
            <a:r>
              <a:rPr sz="1300" dirty="0">
                <a:latin typeface="Calibri"/>
                <a:cs typeface="Calibri"/>
              </a:rPr>
              <a:t>Коридор</a:t>
            </a:r>
            <a:r>
              <a:rPr sz="1300" spc="45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в</a:t>
            </a:r>
            <a:r>
              <a:rPr sz="1300" spc="4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під'їзді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97" name="object 697"/>
          <p:cNvSpPr txBox="1"/>
          <p:nvPr/>
        </p:nvSpPr>
        <p:spPr>
          <a:xfrm>
            <a:off x="14398397" y="12405732"/>
            <a:ext cx="584200" cy="2292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sz="1300" dirty="0">
                <a:latin typeface="Calibri"/>
                <a:cs typeface="Calibri"/>
              </a:rPr>
              <a:t>13.2</a:t>
            </a:r>
            <a:r>
              <a:rPr sz="1300" spc="50" dirty="0">
                <a:latin typeface="Calibri"/>
                <a:cs typeface="Calibri"/>
              </a:rPr>
              <a:t> </a:t>
            </a:r>
            <a:r>
              <a:rPr sz="1300" spc="-25" dirty="0">
                <a:latin typeface="Calibri"/>
                <a:cs typeface="Calibri"/>
              </a:rPr>
              <a:t>м</a:t>
            </a:r>
            <a:r>
              <a:rPr sz="1350" spc="-37" baseline="33950" dirty="0">
                <a:latin typeface="Calibri"/>
                <a:cs typeface="Calibri"/>
              </a:rPr>
              <a:t>2</a:t>
            </a:r>
            <a:endParaRPr sz="1350" baseline="33950">
              <a:latin typeface="Calibri"/>
              <a:cs typeface="Calibri"/>
            </a:endParaRPr>
          </a:p>
        </p:txBody>
      </p:sp>
      <p:sp>
        <p:nvSpPr>
          <p:cNvPr id="698" name="object 698"/>
          <p:cNvSpPr txBox="1"/>
          <p:nvPr/>
        </p:nvSpPr>
        <p:spPr>
          <a:xfrm>
            <a:off x="12478827" y="12301580"/>
            <a:ext cx="1797050" cy="618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342900">
              <a:lnSpc>
                <a:spcPct val="149700"/>
              </a:lnSpc>
              <a:spcBef>
                <a:spcPts val="90"/>
              </a:spcBef>
            </a:pPr>
            <a:r>
              <a:rPr sz="1300" dirty="0">
                <a:latin typeface="Calibri"/>
                <a:cs typeface="Calibri"/>
              </a:rPr>
              <a:t>Сходова</a:t>
            </a:r>
            <a:r>
              <a:rPr sz="1300" spc="9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клітина </a:t>
            </a:r>
            <a:r>
              <a:rPr sz="1300" dirty="0">
                <a:latin typeface="Calibri"/>
                <a:cs typeface="Calibri"/>
              </a:rPr>
              <a:t>Загальна</a:t>
            </a:r>
            <a:r>
              <a:rPr sz="1300" spc="9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площа</a:t>
            </a:r>
            <a:r>
              <a:rPr sz="1300" spc="90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поверху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99" name="object 699"/>
          <p:cNvSpPr txBox="1"/>
          <p:nvPr/>
        </p:nvSpPr>
        <p:spPr>
          <a:xfrm>
            <a:off x="11538623" y="12309675"/>
            <a:ext cx="584200" cy="1520190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97790">
              <a:lnSpc>
                <a:spcPct val="100000"/>
              </a:lnSpc>
              <a:spcBef>
                <a:spcPts val="890"/>
              </a:spcBef>
            </a:pPr>
            <a:r>
              <a:rPr sz="1300" dirty="0">
                <a:latin typeface="Calibri"/>
                <a:cs typeface="Calibri"/>
              </a:rPr>
              <a:t>21</a:t>
            </a:r>
            <a:r>
              <a:rPr sz="1300" spc="30" dirty="0">
                <a:latin typeface="Calibri"/>
                <a:cs typeface="Calibri"/>
              </a:rPr>
              <a:t> </a:t>
            </a:r>
            <a:r>
              <a:rPr sz="1300" spc="-25" dirty="0">
                <a:latin typeface="Calibri"/>
                <a:cs typeface="Calibri"/>
              </a:rPr>
              <a:t>м</a:t>
            </a:r>
            <a:r>
              <a:rPr sz="1350" spc="-37" baseline="30864" dirty="0">
                <a:latin typeface="Calibri"/>
                <a:cs typeface="Calibri"/>
              </a:rPr>
              <a:t>2</a:t>
            </a:r>
            <a:endParaRPr sz="1350" baseline="30864">
              <a:latin typeface="Calibri"/>
              <a:cs typeface="Calibri"/>
            </a:endParaRPr>
          </a:p>
          <a:p>
            <a:pPr marL="67945">
              <a:lnSpc>
                <a:spcPct val="100000"/>
              </a:lnSpc>
              <a:spcBef>
                <a:spcPts val="800"/>
              </a:spcBef>
            </a:pPr>
            <a:r>
              <a:rPr sz="1300" dirty="0">
                <a:latin typeface="Calibri"/>
                <a:cs typeface="Calibri"/>
              </a:rPr>
              <a:t>2.7</a:t>
            </a:r>
            <a:r>
              <a:rPr sz="1300" spc="35" dirty="0">
                <a:latin typeface="Calibri"/>
                <a:cs typeface="Calibri"/>
              </a:rPr>
              <a:t> </a:t>
            </a:r>
            <a:r>
              <a:rPr sz="1300" spc="-25" dirty="0">
                <a:latin typeface="Calibri"/>
                <a:cs typeface="Calibri"/>
              </a:rPr>
              <a:t>м</a:t>
            </a:r>
            <a:r>
              <a:rPr sz="1350" spc="-37" baseline="33950" dirty="0">
                <a:latin typeface="Calibri"/>
                <a:cs typeface="Calibri"/>
              </a:rPr>
              <a:t>2</a:t>
            </a:r>
            <a:endParaRPr sz="1350" baseline="33950">
              <a:latin typeface="Calibri"/>
              <a:cs typeface="Calibri"/>
            </a:endParaRPr>
          </a:p>
          <a:p>
            <a:pPr marL="69215">
              <a:lnSpc>
                <a:spcPct val="100000"/>
              </a:lnSpc>
              <a:spcBef>
                <a:spcPts val="790"/>
              </a:spcBef>
            </a:pPr>
            <a:r>
              <a:rPr sz="1300" dirty="0">
                <a:latin typeface="Calibri"/>
                <a:cs typeface="Calibri"/>
              </a:rPr>
              <a:t>3.2</a:t>
            </a:r>
            <a:r>
              <a:rPr sz="1300" spc="35" dirty="0">
                <a:latin typeface="Calibri"/>
                <a:cs typeface="Calibri"/>
              </a:rPr>
              <a:t> </a:t>
            </a:r>
            <a:r>
              <a:rPr sz="1300" spc="-25" dirty="0">
                <a:latin typeface="Calibri"/>
                <a:cs typeface="Calibri"/>
              </a:rPr>
              <a:t>м</a:t>
            </a:r>
            <a:r>
              <a:rPr sz="1350" spc="-37" baseline="33950" dirty="0">
                <a:latin typeface="Calibri"/>
                <a:cs typeface="Calibri"/>
              </a:rPr>
              <a:t>2</a:t>
            </a:r>
            <a:endParaRPr sz="1350" baseline="33950">
              <a:latin typeface="Calibri"/>
              <a:cs typeface="Calibri"/>
            </a:endParaRPr>
          </a:p>
          <a:p>
            <a:pPr marL="73025">
              <a:lnSpc>
                <a:spcPct val="100000"/>
              </a:lnSpc>
              <a:spcBef>
                <a:spcPts val="790"/>
              </a:spcBef>
            </a:pPr>
            <a:r>
              <a:rPr sz="1300" dirty="0">
                <a:latin typeface="Calibri"/>
                <a:cs typeface="Calibri"/>
              </a:rPr>
              <a:t>4.9</a:t>
            </a:r>
            <a:r>
              <a:rPr sz="1300" spc="35" dirty="0">
                <a:latin typeface="Calibri"/>
                <a:cs typeface="Calibri"/>
              </a:rPr>
              <a:t> </a:t>
            </a:r>
            <a:r>
              <a:rPr sz="1300" spc="-25" dirty="0">
                <a:latin typeface="Calibri"/>
                <a:cs typeface="Calibri"/>
              </a:rPr>
              <a:t>м</a:t>
            </a:r>
            <a:r>
              <a:rPr sz="1350" spc="-37" baseline="33950" dirty="0">
                <a:latin typeface="Calibri"/>
                <a:cs typeface="Calibri"/>
              </a:rPr>
              <a:t>2</a:t>
            </a:r>
            <a:endParaRPr sz="1350" baseline="3395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790"/>
              </a:spcBef>
            </a:pPr>
            <a:r>
              <a:rPr sz="1300" dirty="0">
                <a:latin typeface="Calibri"/>
                <a:cs typeface="Calibri"/>
              </a:rPr>
              <a:t>23.5</a:t>
            </a:r>
            <a:r>
              <a:rPr sz="1300" spc="50" dirty="0">
                <a:latin typeface="Calibri"/>
                <a:cs typeface="Calibri"/>
              </a:rPr>
              <a:t> </a:t>
            </a:r>
            <a:r>
              <a:rPr sz="1300" spc="-25" dirty="0">
                <a:latin typeface="Calibri"/>
                <a:cs typeface="Calibri"/>
              </a:rPr>
              <a:t>м</a:t>
            </a:r>
            <a:r>
              <a:rPr sz="1350" spc="-37" baseline="30864" dirty="0">
                <a:latin typeface="Calibri"/>
                <a:cs typeface="Calibri"/>
              </a:rPr>
              <a:t>2</a:t>
            </a:r>
            <a:endParaRPr sz="1350" baseline="30864">
              <a:latin typeface="Calibri"/>
              <a:cs typeface="Calibri"/>
            </a:endParaRPr>
          </a:p>
        </p:txBody>
      </p:sp>
      <p:sp>
        <p:nvSpPr>
          <p:cNvPr id="700" name="object 700"/>
          <p:cNvSpPr txBox="1"/>
          <p:nvPr/>
        </p:nvSpPr>
        <p:spPr>
          <a:xfrm>
            <a:off x="14337681" y="12704257"/>
            <a:ext cx="668655" cy="2292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sz="1300" dirty="0">
                <a:latin typeface="Calibri"/>
                <a:cs typeface="Calibri"/>
              </a:rPr>
              <a:t>562.2</a:t>
            </a:r>
            <a:r>
              <a:rPr sz="1300" spc="55" dirty="0">
                <a:latin typeface="Calibri"/>
                <a:cs typeface="Calibri"/>
              </a:rPr>
              <a:t> </a:t>
            </a:r>
            <a:r>
              <a:rPr sz="1300" spc="-25" dirty="0">
                <a:latin typeface="Calibri"/>
                <a:cs typeface="Calibri"/>
              </a:rPr>
              <a:t>м</a:t>
            </a:r>
            <a:r>
              <a:rPr sz="1350" spc="-37" baseline="30864" dirty="0">
                <a:latin typeface="Calibri"/>
                <a:cs typeface="Calibri"/>
              </a:rPr>
              <a:t>2</a:t>
            </a:r>
            <a:endParaRPr sz="1350" baseline="30864">
              <a:latin typeface="Calibri"/>
              <a:cs typeface="Calibri"/>
            </a:endParaRPr>
          </a:p>
        </p:txBody>
      </p:sp>
      <p:sp>
        <p:nvSpPr>
          <p:cNvPr id="701" name="object 701"/>
          <p:cNvSpPr txBox="1"/>
          <p:nvPr/>
        </p:nvSpPr>
        <p:spPr>
          <a:xfrm>
            <a:off x="19576654" y="13348940"/>
            <a:ext cx="335915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50" spc="-10" dirty="0">
                <a:latin typeface="Microsoft Sans Serif"/>
                <a:cs typeface="Microsoft Sans Serif"/>
              </a:rPr>
              <a:t>Аркушів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702" name="object 702"/>
          <p:cNvSpPr txBox="1"/>
          <p:nvPr/>
        </p:nvSpPr>
        <p:spPr>
          <a:xfrm>
            <a:off x="18941149" y="13827593"/>
            <a:ext cx="880744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50" dirty="0">
                <a:latin typeface="Microsoft Sans Serif"/>
                <a:cs typeface="Microsoft Sans Serif"/>
              </a:rPr>
              <a:t>КНУБА,</a:t>
            </a:r>
            <a:r>
              <a:rPr sz="650" spc="5" dirty="0">
                <a:latin typeface="Microsoft Sans Serif"/>
                <a:cs typeface="Microsoft Sans Serif"/>
              </a:rPr>
              <a:t> </a:t>
            </a:r>
            <a:r>
              <a:rPr sz="650" spc="-10" dirty="0">
                <a:latin typeface="Microsoft Sans Serif"/>
                <a:cs typeface="Microsoft Sans Serif"/>
              </a:rPr>
              <a:t>ПЦБм-</a:t>
            </a:r>
            <a:r>
              <a:rPr sz="650" dirty="0">
                <a:latin typeface="Microsoft Sans Serif"/>
                <a:cs typeface="Microsoft Sans Serif"/>
              </a:rPr>
              <a:t>23-</a:t>
            </a:r>
            <a:r>
              <a:rPr sz="650" spc="-25" dirty="0">
                <a:latin typeface="Microsoft Sans Serif"/>
                <a:cs typeface="Microsoft Sans Serif"/>
              </a:rPr>
              <a:t>ЗБК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703" name="object 703"/>
          <p:cNvSpPr txBox="1"/>
          <p:nvPr/>
        </p:nvSpPr>
        <p:spPr>
          <a:xfrm>
            <a:off x="17734901" y="12811593"/>
            <a:ext cx="1623695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50" spc="-10" dirty="0">
                <a:latin typeface="Microsoft Sans Serif"/>
                <a:cs typeface="Microsoft Sans Serif"/>
              </a:rPr>
              <a:t>Кваліфікаційна випускна </a:t>
            </a:r>
            <a:r>
              <a:rPr sz="650" dirty="0">
                <a:latin typeface="Microsoft Sans Serif"/>
                <a:cs typeface="Microsoft Sans Serif"/>
              </a:rPr>
              <a:t>робота</a:t>
            </a:r>
            <a:r>
              <a:rPr sz="650" spc="-5" dirty="0">
                <a:latin typeface="Microsoft Sans Serif"/>
                <a:cs typeface="Microsoft Sans Serif"/>
              </a:rPr>
              <a:t> </a:t>
            </a:r>
            <a:r>
              <a:rPr sz="650" spc="-10" dirty="0">
                <a:latin typeface="Microsoft Sans Serif"/>
                <a:cs typeface="Microsoft Sans Serif"/>
              </a:rPr>
              <a:t>магістра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704" name="object 704"/>
          <p:cNvSpPr txBox="1"/>
          <p:nvPr/>
        </p:nvSpPr>
        <p:spPr>
          <a:xfrm>
            <a:off x="15490192" y="13218394"/>
            <a:ext cx="1675764" cy="7353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2710" marR="68580" indent="33020">
              <a:lnSpc>
                <a:spcPct val="120500"/>
              </a:lnSpc>
              <a:spcBef>
                <a:spcPts val="95"/>
              </a:spcBef>
              <a:tabLst>
                <a:tab pos="561975" algn="l"/>
              </a:tabLst>
            </a:pPr>
            <a:r>
              <a:rPr sz="650" dirty="0">
                <a:latin typeface="Microsoft Sans Serif"/>
                <a:cs typeface="Microsoft Sans Serif"/>
              </a:rPr>
              <a:t>Зм.</a:t>
            </a:r>
            <a:r>
              <a:rPr sz="650" spc="285" dirty="0">
                <a:latin typeface="Microsoft Sans Serif"/>
                <a:cs typeface="Microsoft Sans Serif"/>
              </a:rPr>
              <a:t> </a:t>
            </a:r>
            <a:r>
              <a:rPr sz="650" dirty="0">
                <a:latin typeface="Microsoft Sans Serif"/>
                <a:cs typeface="Microsoft Sans Serif"/>
              </a:rPr>
              <a:t>Кільк.</a:t>
            </a:r>
            <a:r>
              <a:rPr sz="650" spc="215" dirty="0">
                <a:latin typeface="Microsoft Sans Serif"/>
                <a:cs typeface="Microsoft Sans Serif"/>
              </a:rPr>
              <a:t> </a:t>
            </a:r>
            <a:r>
              <a:rPr sz="975" baseline="4273" dirty="0">
                <a:latin typeface="Microsoft Sans Serif"/>
                <a:cs typeface="Microsoft Sans Serif"/>
              </a:rPr>
              <a:t>Арк.</a:t>
            </a:r>
            <a:r>
              <a:rPr sz="975" spc="89" baseline="4273" dirty="0">
                <a:latin typeface="Microsoft Sans Serif"/>
                <a:cs typeface="Microsoft Sans Serif"/>
              </a:rPr>
              <a:t> </a:t>
            </a:r>
            <a:r>
              <a:rPr sz="975" baseline="4273" dirty="0">
                <a:latin typeface="Microsoft Sans Serif"/>
                <a:cs typeface="Microsoft Sans Serif"/>
              </a:rPr>
              <a:t>№док.</a:t>
            </a:r>
            <a:r>
              <a:rPr sz="975" spc="217" baseline="4273" dirty="0">
                <a:latin typeface="Microsoft Sans Serif"/>
                <a:cs typeface="Microsoft Sans Serif"/>
              </a:rPr>
              <a:t> </a:t>
            </a:r>
            <a:r>
              <a:rPr sz="975" baseline="4273" dirty="0">
                <a:latin typeface="Microsoft Sans Serif"/>
                <a:cs typeface="Microsoft Sans Serif"/>
              </a:rPr>
              <a:t>Підпис</a:t>
            </a:r>
            <a:r>
              <a:rPr sz="975" spc="637" baseline="4273" dirty="0">
                <a:latin typeface="Microsoft Sans Serif"/>
                <a:cs typeface="Microsoft Sans Serif"/>
              </a:rPr>
              <a:t> </a:t>
            </a:r>
            <a:r>
              <a:rPr sz="975" spc="-30" baseline="4273" dirty="0">
                <a:latin typeface="Microsoft Sans Serif"/>
                <a:cs typeface="Microsoft Sans Serif"/>
              </a:rPr>
              <a:t>Дата</a:t>
            </a:r>
            <a:r>
              <a:rPr sz="975" spc="750" baseline="4273" dirty="0">
                <a:latin typeface="Microsoft Sans Serif"/>
                <a:cs typeface="Microsoft Sans Serif"/>
              </a:rPr>
              <a:t> </a:t>
            </a:r>
            <a:r>
              <a:rPr sz="650" spc="-10" dirty="0">
                <a:latin typeface="Microsoft Sans Serif"/>
                <a:cs typeface="Microsoft Sans Serif"/>
              </a:rPr>
              <a:t>Виконав</a:t>
            </a:r>
            <a:r>
              <a:rPr sz="650" dirty="0">
                <a:latin typeface="Microsoft Sans Serif"/>
                <a:cs typeface="Microsoft Sans Serif"/>
              </a:rPr>
              <a:t>	</a:t>
            </a:r>
            <a:r>
              <a:rPr sz="900" spc="-15" baseline="4629" dirty="0">
                <a:latin typeface="Microsoft Sans Serif"/>
                <a:cs typeface="Microsoft Sans Serif"/>
              </a:rPr>
              <a:t>Третяк</a:t>
            </a:r>
            <a:endParaRPr sz="900" baseline="4629">
              <a:latin typeface="Microsoft Sans Serif"/>
              <a:cs typeface="Microsoft Sans Serif"/>
            </a:endParaRPr>
          </a:p>
          <a:p>
            <a:pPr marL="63500">
              <a:lnSpc>
                <a:spcPct val="100000"/>
              </a:lnSpc>
              <a:spcBef>
                <a:spcPts val="105"/>
              </a:spcBef>
            </a:pPr>
            <a:r>
              <a:rPr sz="975" spc="-15" baseline="4273" dirty="0">
                <a:latin typeface="Microsoft Sans Serif"/>
                <a:cs typeface="Microsoft Sans Serif"/>
              </a:rPr>
              <a:t>Консультант</a:t>
            </a:r>
            <a:r>
              <a:rPr sz="975" spc="7" baseline="4273" dirty="0">
                <a:latin typeface="Microsoft Sans Serif"/>
                <a:cs typeface="Microsoft Sans Serif"/>
              </a:rPr>
              <a:t> </a:t>
            </a:r>
            <a:r>
              <a:rPr sz="650" dirty="0">
                <a:latin typeface="Microsoft Sans Serif"/>
                <a:cs typeface="Microsoft Sans Serif"/>
              </a:rPr>
              <a:t>Гетун</a:t>
            </a:r>
            <a:r>
              <a:rPr sz="650" spc="35" dirty="0">
                <a:latin typeface="Microsoft Sans Serif"/>
                <a:cs typeface="Microsoft Sans Serif"/>
              </a:rPr>
              <a:t> </a:t>
            </a:r>
            <a:r>
              <a:rPr sz="650" spc="-25" dirty="0">
                <a:latin typeface="Microsoft Sans Serif"/>
                <a:cs typeface="Microsoft Sans Serif"/>
              </a:rPr>
              <a:t>Г.В</a:t>
            </a:r>
            <a:endParaRPr sz="650">
              <a:latin typeface="Microsoft Sans Serif"/>
              <a:cs typeface="Microsoft Sans Serif"/>
            </a:endParaRPr>
          </a:p>
          <a:p>
            <a:pPr marL="92710">
              <a:lnSpc>
                <a:spcPct val="100000"/>
              </a:lnSpc>
              <a:spcBef>
                <a:spcPts val="219"/>
              </a:spcBef>
              <a:tabLst>
                <a:tab pos="558800" algn="l"/>
              </a:tabLst>
            </a:pPr>
            <a:r>
              <a:rPr sz="975" spc="-15" baseline="4273" dirty="0">
                <a:latin typeface="Microsoft Sans Serif"/>
                <a:cs typeface="Microsoft Sans Serif"/>
              </a:rPr>
              <a:t>Керівник</a:t>
            </a:r>
            <a:r>
              <a:rPr sz="975" baseline="4273" dirty="0">
                <a:latin typeface="Microsoft Sans Serif"/>
                <a:cs typeface="Microsoft Sans Serif"/>
              </a:rPr>
              <a:t>	</a:t>
            </a:r>
            <a:r>
              <a:rPr sz="650" spc="-10" dirty="0">
                <a:latin typeface="Microsoft Sans Serif"/>
                <a:cs typeface="Microsoft Sans Serif"/>
              </a:rPr>
              <a:t>Колякова</a:t>
            </a:r>
            <a:endParaRPr sz="6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05"/>
              </a:spcBef>
            </a:pPr>
            <a:endParaRPr sz="650">
              <a:latin typeface="Microsoft Sans Serif"/>
              <a:cs typeface="Microsoft Sans Serif"/>
            </a:endParaRPr>
          </a:p>
          <a:p>
            <a:pPr marL="92710">
              <a:lnSpc>
                <a:spcPct val="100000"/>
              </a:lnSpc>
            </a:pPr>
            <a:r>
              <a:rPr sz="650" dirty="0">
                <a:latin typeface="Microsoft Sans Serif"/>
                <a:cs typeface="Microsoft Sans Serif"/>
              </a:rPr>
              <a:t>Зав.</a:t>
            </a:r>
            <a:r>
              <a:rPr sz="650" spc="-10" dirty="0">
                <a:latin typeface="Microsoft Sans Serif"/>
                <a:cs typeface="Microsoft Sans Serif"/>
              </a:rPr>
              <a:t> </a:t>
            </a:r>
            <a:r>
              <a:rPr sz="650" dirty="0">
                <a:latin typeface="Microsoft Sans Serif"/>
                <a:cs typeface="Microsoft Sans Serif"/>
              </a:rPr>
              <a:t>каф.</a:t>
            </a:r>
            <a:r>
              <a:rPr sz="650" spc="254" dirty="0">
                <a:latin typeface="Microsoft Sans Serif"/>
                <a:cs typeface="Microsoft Sans Serif"/>
              </a:rPr>
              <a:t>  </a:t>
            </a:r>
            <a:r>
              <a:rPr sz="600" spc="-10" dirty="0">
                <a:latin typeface="Microsoft Sans Serif"/>
                <a:cs typeface="Microsoft Sans Serif"/>
              </a:rPr>
              <a:t>Журавський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705" name="object 705"/>
          <p:cNvSpPr txBox="1"/>
          <p:nvPr/>
        </p:nvSpPr>
        <p:spPr>
          <a:xfrm>
            <a:off x="18893586" y="13533115"/>
            <a:ext cx="470534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10845" algn="l"/>
              </a:tabLst>
            </a:pPr>
            <a:r>
              <a:rPr sz="975" spc="-37" baseline="4273" dirty="0">
                <a:latin typeface="Microsoft Sans Serif"/>
                <a:cs typeface="Microsoft Sans Serif"/>
              </a:rPr>
              <a:t>ПД</a:t>
            </a:r>
            <a:r>
              <a:rPr sz="975" baseline="4273" dirty="0">
                <a:latin typeface="Microsoft Sans Serif"/>
                <a:cs typeface="Microsoft Sans Serif"/>
              </a:rPr>
              <a:t>	</a:t>
            </a:r>
            <a:r>
              <a:rPr sz="650" spc="-50" dirty="0">
                <a:latin typeface="Microsoft Sans Serif"/>
                <a:cs typeface="Microsoft Sans Serif"/>
              </a:rPr>
              <a:t>1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706" name="object 706"/>
          <p:cNvSpPr txBox="1"/>
          <p:nvPr/>
        </p:nvSpPr>
        <p:spPr>
          <a:xfrm>
            <a:off x="19681896" y="13533115"/>
            <a:ext cx="118745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50" spc="-25" dirty="0">
                <a:latin typeface="Microsoft Sans Serif"/>
                <a:cs typeface="Microsoft Sans Serif"/>
              </a:rPr>
              <a:t>10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707" name="object 707"/>
          <p:cNvSpPr txBox="1"/>
          <p:nvPr/>
        </p:nvSpPr>
        <p:spPr>
          <a:xfrm>
            <a:off x="17365540" y="13098482"/>
            <a:ext cx="2209165" cy="3790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dirty="0">
                <a:latin typeface="Microsoft Sans Serif"/>
                <a:cs typeface="Microsoft Sans Serif"/>
              </a:rPr>
              <a:t>16-ти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поверхова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житлова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будівля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в</a:t>
            </a:r>
            <a:r>
              <a:rPr sz="750" spc="100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м.</a:t>
            </a:r>
            <a:r>
              <a:rPr sz="750" spc="100" dirty="0">
                <a:latin typeface="Microsoft Sans Serif"/>
                <a:cs typeface="Microsoft Sans Serif"/>
              </a:rPr>
              <a:t> </a:t>
            </a:r>
            <a:r>
              <a:rPr sz="750" spc="-10" dirty="0">
                <a:latin typeface="Microsoft Sans Serif"/>
                <a:cs typeface="Microsoft Sans Serif"/>
              </a:rPr>
              <a:t>Черкаси</a:t>
            </a:r>
            <a:endParaRPr sz="7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215"/>
              </a:spcBef>
            </a:pPr>
            <a:endParaRPr sz="750">
              <a:latin typeface="Microsoft Sans Serif"/>
              <a:cs typeface="Microsoft Sans Serif"/>
            </a:endParaRPr>
          </a:p>
          <a:p>
            <a:pPr marR="115570" algn="r">
              <a:lnSpc>
                <a:spcPct val="100000"/>
              </a:lnSpc>
              <a:spcBef>
                <a:spcPts val="5"/>
              </a:spcBef>
            </a:pPr>
            <a:r>
              <a:rPr sz="650" dirty="0">
                <a:latin typeface="Microsoft Sans Serif"/>
                <a:cs typeface="Microsoft Sans Serif"/>
              </a:rPr>
              <a:t>Стадія</a:t>
            </a:r>
            <a:r>
              <a:rPr sz="650" spc="250" dirty="0">
                <a:latin typeface="Microsoft Sans Serif"/>
                <a:cs typeface="Microsoft Sans Serif"/>
              </a:rPr>
              <a:t>  </a:t>
            </a:r>
            <a:r>
              <a:rPr sz="650" spc="-20" dirty="0">
                <a:latin typeface="Microsoft Sans Serif"/>
                <a:cs typeface="Microsoft Sans Serif"/>
              </a:rPr>
              <a:t>Аркуш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708" name="object 708"/>
          <p:cNvSpPr txBox="1"/>
          <p:nvPr/>
        </p:nvSpPr>
        <p:spPr>
          <a:xfrm>
            <a:off x="17284583" y="13469867"/>
            <a:ext cx="137287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Розділ</a:t>
            </a:r>
            <a:r>
              <a:rPr sz="500" spc="114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"Архітектурно-планувальні</a:t>
            </a:r>
            <a:r>
              <a:rPr sz="500" spc="120" dirty="0">
                <a:latin typeface="Microsoft Sans Serif"/>
                <a:cs typeface="Microsoft Sans Serif"/>
              </a:rPr>
              <a:t> </a:t>
            </a:r>
            <a:r>
              <a:rPr sz="500" spc="-10" dirty="0">
                <a:latin typeface="Microsoft Sans Serif"/>
                <a:cs typeface="Microsoft Sans Serif"/>
              </a:rPr>
              <a:t>рішення"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709" name="object 709"/>
          <p:cNvSpPr txBox="1"/>
          <p:nvPr/>
        </p:nvSpPr>
        <p:spPr>
          <a:xfrm>
            <a:off x="17164161" y="13745119"/>
            <a:ext cx="1518920" cy="2654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algn="ctr">
              <a:lnSpc>
                <a:spcPct val="104900"/>
              </a:lnSpc>
              <a:spcBef>
                <a:spcPts val="95"/>
              </a:spcBef>
            </a:pPr>
            <a:r>
              <a:rPr sz="500" dirty="0">
                <a:latin typeface="Microsoft Sans Serif"/>
                <a:cs typeface="Microsoft Sans Serif"/>
              </a:rPr>
              <a:t>Фасад</a:t>
            </a:r>
            <a:r>
              <a:rPr sz="500" spc="5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7-1,</a:t>
            </a:r>
            <a:r>
              <a:rPr sz="500" spc="5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розріз</a:t>
            </a:r>
            <a:r>
              <a:rPr sz="500" spc="6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1-1,</a:t>
            </a:r>
            <a:r>
              <a:rPr sz="500" spc="5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план</a:t>
            </a:r>
            <a:r>
              <a:rPr sz="500" spc="5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типового</a:t>
            </a:r>
            <a:r>
              <a:rPr sz="500" spc="5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поверху</a:t>
            </a:r>
            <a:r>
              <a:rPr sz="500" spc="55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на</a:t>
            </a:r>
            <a:r>
              <a:rPr sz="500" spc="50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відмітці</a:t>
            </a:r>
            <a:r>
              <a:rPr sz="500" spc="6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+3.200,</a:t>
            </a:r>
            <a:r>
              <a:rPr sz="500" spc="5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план</a:t>
            </a:r>
            <a:r>
              <a:rPr sz="500" spc="6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укриття</a:t>
            </a:r>
            <a:r>
              <a:rPr sz="500" spc="6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на</a:t>
            </a:r>
            <a:r>
              <a:rPr sz="500" spc="6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відмітці</a:t>
            </a:r>
            <a:r>
              <a:rPr sz="500" spc="6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-</a:t>
            </a:r>
            <a:r>
              <a:rPr sz="500" spc="-10" dirty="0">
                <a:latin typeface="Microsoft Sans Serif"/>
                <a:cs typeface="Microsoft Sans Serif"/>
              </a:rPr>
              <a:t>4.550,</a:t>
            </a:r>
            <a:r>
              <a:rPr sz="500" spc="50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експлікація</a:t>
            </a:r>
            <a:r>
              <a:rPr sz="500" spc="60" dirty="0">
                <a:latin typeface="Microsoft Sans Serif"/>
                <a:cs typeface="Microsoft Sans Serif"/>
              </a:rPr>
              <a:t> </a:t>
            </a:r>
            <a:r>
              <a:rPr sz="500" spc="-10" dirty="0">
                <a:latin typeface="Microsoft Sans Serif"/>
                <a:cs typeface="Microsoft Sans Serif"/>
              </a:rPr>
              <a:t>приміщень.</a:t>
            </a:r>
            <a:endParaRPr sz="5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93999" y="717245"/>
            <a:ext cx="5058410" cy="2127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00" dirty="0">
                <a:latin typeface="Microsoft Sans Serif"/>
                <a:cs typeface="Microsoft Sans Serif"/>
              </a:rPr>
              <a:t>Схема</a:t>
            </a:r>
            <a:r>
              <a:rPr sz="1200" spc="6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розташування</a:t>
            </a:r>
            <a:r>
              <a:rPr sz="1200" spc="6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нижньої</a:t>
            </a:r>
            <a:r>
              <a:rPr sz="1200" spc="6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арматури</a:t>
            </a:r>
            <a:r>
              <a:rPr sz="1200" spc="6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в</a:t>
            </a:r>
            <a:r>
              <a:rPr sz="1200" spc="6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плиті</a:t>
            </a:r>
            <a:r>
              <a:rPr sz="1200" spc="6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перекриття</a:t>
            </a:r>
            <a:r>
              <a:rPr sz="1200" spc="6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на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+0.000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143173" y="1362284"/>
            <a:ext cx="4915535" cy="3481704"/>
            <a:chOff x="2143173" y="1362284"/>
            <a:chExt cx="4915535" cy="3481704"/>
          </a:xfrm>
        </p:grpSpPr>
        <p:sp>
          <p:nvSpPr>
            <p:cNvPr id="4" name="object 4"/>
            <p:cNvSpPr/>
            <p:nvPr/>
          </p:nvSpPr>
          <p:spPr>
            <a:xfrm>
              <a:off x="2146348" y="1365459"/>
              <a:ext cx="4909185" cy="3475354"/>
            </a:xfrm>
            <a:custGeom>
              <a:avLst/>
              <a:gdLst/>
              <a:ahLst/>
              <a:cxnLst/>
              <a:rect l="l" t="t" r="r" b="b"/>
              <a:pathLst>
                <a:path w="4909184" h="3475354">
                  <a:moveTo>
                    <a:pt x="0" y="2996388"/>
                  </a:moveTo>
                  <a:lnTo>
                    <a:pt x="0" y="1881217"/>
                  </a:lnTo>
                </a:path>
                <a:path w="4909184" h="3475354">
                  <a:moveTo>
                    <a:pt x="4908976" y="478652"/>
                  </a:moveTo>
                  <a:lnTo>
                    <a:pt x="4431335" y="478652"/>
                  </a:lnTo>
                  <a:lnTo>
                    <a:pt x="4431335" y="0"/>
                  </a:lnTo>
                  <a:lnTo>
                    <a:pt x="478652" y="0"/>
                  </a:lnTo>
                  <a:lnTo>
                    <a:pt x="478652" y="478652"/>
                  </a:lnTo>
                  <a:lnTo>
                    <a:pt x="0" y="478652"/>
                  </a:lnTo>
                </a:path>
                <a:path w="4909184" h="3475354">
                  <a:moveTo>
                    <a:pt x="4908976" y="2996388"/>
                  </a:moveTo>
                  <a:lnTo>
                    <a:pt x="4908976" y="1881217"/>
                  </a:lnTo>
                  <a:lnTo>
                    <a:pt x="4908976" y="478652"/>
                  </a:lnTo>
                </a:path>
                <a:path w="4909184" h="3475354">
                  <a:moveTo>
                    <a:pt x="0" y="2996388"/>
                  </a:moveTo>
                  <a:lnTo>
                    <a:pt x="478652" y="2996388"/>
                  </a:lnTo>
                  <a:lnTo>
                    <a:pt x="478652" y="3475041"/>
                  </a:lnTo>
                  <a:lnTo>
                    <a:pt x="2566308" y="3475041"/>
                  </a:lnTo>
                  <a:lnTo>
                    <a:pt x="4431335" y="3475041"/>
                  </a:lnTo>
                  <a:lnTo>
                    <a:pt x="4431335" y="2996388"/>
                  </a:lnTo>
                  <a:lnTo>
                    <a:pt x="4908976" y="2996388"/>
                  </a:lnTo>
                </a:path>
                <a:path w="4909184" h="3475354">
                  <a:moveTo>
                    <a:pt x="398708" y="2996388"/>
                  </a:moveTo>
                  <a:lnTo>
                    <a:pt x="398708" y="2932635"/>
                  </a:lnTo>
                </a:path>
                <a:path w="4909184" h="3475354">
                  <a:moveTo>
                    <a:pt x="478652" y="3076332"/>
                  </a:moveTo>
                  <a:lnTo>
                    <a:pt x="542405" y="3076332"/>
                  </a:lnTo>
                </a:path>
                <a:path w="4909184" h="3475354">
                  <a:moveTo>
                    <a:pt x="398708" y="478652"/>
                  </a:moveTo>
                  <a:lnTo>
                    <a:pt x="398708" y="542405"/>
                  </a:lnTo>
                </a:path>
                <a:path w="4909184" h="3475354">
                  <a:moveTo>
                    <a:pt x="478652" y="398708"/>
                  </a:moveTo>
                  <a:lnTo>
                    <a:pt x="542405" y="398708"/>
                  </a:lnTo>
                </a:path>
                <a:path w="4909184" h="3475354">
                  <a:moveTo>
                    <a:pt x="4511279" y="2996388"/>
                  </a:moveTo>
                  <a:lnTo>
                    <a:pt x="4511279" y="2932635"/>
                  </a:lnTo>
                </a:path>
                <a:path w="4909184" h="3475354">
                  <a:moveTo>
                    <a:pt x="4431335" y="3076332"/>
                  </a:moveTo>
                  <a:lnTo>
                    <a:pt x="4367582" y="3076332"/>
                  </a:lnTo>
                </a:path>
                <a:path w="4909184" h="3475354">
                  <a:moveTo>
                    <a:pt x="4511279" y="478652"/>
                  </a:moveTo>
                  <a:lnTo>
                    <a:pt x="4511279" y="542405"/>
                  </a:lnTo>
                </a:path>
                <a:path w="4909184" h="3475354">
                  <a:moveTo>
                    <a:pt x="4431335" y="398708"/>
                  </a:moveTo>
                  <a:lnTo>
                    <a:pt x="4367582" y="398708"/>
                  </a:lnTo>
                </a:path>
                <a:path w="4909184" h="3475354">
                  <a:moveTo>
                    <a:pt x="143697" y="2932635"/>
                  </a:moveTo>
                  <a:lnTo>
                    <a:pt x="143697" y="2996388"/>
                  </a:lnTo>
                </a:path>
                <a:path w="4909184" h="3475354">
                  <a:moveTo>
                    <a:pt x="63752" y="2852690"/>
                  </a:moveTo>
                  <a:lnTo>
                    <a:pt x="0" y="2852690"/>
                  </a:lnTo>
                </a:path>
                <a:path w="4909184" h="3475354">
                  <a:moveTo>
                    <a:pt x="542405" y="3331343"/>
                  </a:moveTo>
                  <a:lnTo>
                    <a:pt x="478652" y="3331343"/>
                  </a:lnTo>
                </a:path>
                <a:path w="4909184" h="3475354">
                  <a:moveTo>
                    <a:pt x="622350" y="3411288"/>
                  </a:moveTo>
                  <a:lnTo>
                    <a:pt x="622350" y="3475041"/>
                  </a:lnTo>
                </a:path>
                <a:path w="4909184" h="3475354">
                  <a:moveTo>
                    <a:pt x="143697" y="542405"/>
                  </a:moveTo>
                  <a:lnTo>
                    <a:pt x="143697" y="478652"/>
                  </a:lnTo>
                </a:path>
                <a:path w="4909184" h="3475354">
                  <a:moveTo>
                    <a:pt x="63752" y="622350"/>
                  </a:moveTo>
                  <a:lnTo>
                    <a:pt x="0" y="622350"/>
                  </a:lnTo>
                </a:path>
                <a:path w="4909184" h="3475354">
                  <a:moveTo>
                    <a:pt x="542405" y="143697"/>
                  </a:moveTo>
                  <a:lnTo>
                    <a:pt x="478652" y="143697"/>
                  </a:lnTo>
                </a:path>
                <a:path w="4909184" h="3475354">
                  <a:moveTo>
                    <a:pt x="622350" y="63752"/>
                  </a:moveTo>
                  <a:lnTo>
                    <a:pt x="622350" y="0"/>
                  </a:lnTo>
                </a:path>
                <a:path w="4909184" h="3475354">
                  <a:moveTo>
                    <a:pt x="4765279" y="2932635"/>
                  </a:moveTo>
                  <a:lnTo>
                    <a:pt x="4765279" y="2996388"/>
                  </a:lnTo>
                </a:path>
                <a:path w="4909184" h="3475354">
                  <a:moveTo>
                    <a:pt x="4845223" y="2852690"/>
                  </a:moveTo>
                  <a:lnTo>
                    <a:pt x="4908976" y="2852690"/>
                  </a:lnTo>
                </a:path>
                <a:path w="4909184" h="3475354">
                  <a:moveTo>
                    <a:pt x="4367582" y="3331343"/>
                  </a:moveTo>
                  <a:lnTo>
                    <a:pt x="4431335" y="3331343"/>
                  </a:lnTo>
                </a:path>
                <a:path w="4909184" h="3475354">
                  <a:moveTo>
                    <a:pt x="4287637" y="3411288"/>
                  </a:moveTo>
                  <a:lnTo>
                    <a:pt x="4287637" y="3475041"/>
                  </a:lnTo>
                </a:path>
                <a:path w="4909184" h="3475354">
                  <a:moveTo>
                    <a:pt x="4765279" y="542405"/>
                  </a:moveTo>
                  <a:lnTo>
                    <a:pt x="4765279" y="478652"/>
                  </a:lnTo>
                </a:path>
                <a:path w="4909184" h="3475354">
                  <a:moveTo>
                    <a:pt x="4845223" y="622350"/>
                  </a:moveTo>
                  <a:lnTo>
                    <a:pt x="4908976" y="622350"/>
                  </a:lnTo>
                </a:path>
                <a:path w="4909184" h="3475354">
                  <a:moveTo>
                    <a:pt x="4367582" y="143697"/>
                  </a:moveTo>
                  <a:lnTo>
                    <a:pt x="4431335" y="143697"/>
                  </a:lnTo>
                </a:path>
                <a:path w="4909184" h="3475354">
                  <a:moveTo>
                    <a:pt x="4287637" y="63752"/>
                  </a:moveTo>
                  <a:lnTo>
                    <a:pt x="4287637" y="0"/>
                  </a:lnTo>
                </a:path>
                <a:path w="4909184" h="3475354">
                  <a:moveTo>
                    <a:pt x="2343679" y="3411288"/>
                  </a:moveTo>
                  <a:lnTo>
                    <a:pt x="2343679" y="3475041"/>
                  </a:lnTo>
                </a:path>
                <a:path w="4909184" h="3475354">
                  <a:moveTo>
                    <a:pt x="2566308" y="3475041"/>
                  </a:moveTo>
                  <a:lnTo>
                    <a:pt x="2566308" y="3411288"/>
                  </a:lnTo>
                </a:path>
                <a:path w="4909184" h="3475354">
                  <a:moveTo>
                    <a:pt x="0" y="1881217"/>
                  </a:moveTo>
                  <a:lnTo>
                    <a:pt x="63752" y="1881217"/>
                  </a:lnTo>
                </a:path>
                <a:path w="4909184" h="3475354">
                  <a:moveTo>
                    <a:pt x="0" y="1657576"/>
                  </a:moveTo>
                  <a:lnTo>
                    <a:pt x="63752" y="1657576"/>
                  </a:lnTo>
                </a:path>
                <a:path w="4909184" h="3475354">
                  <a:moveTo>
                    <a:pt x="4845223" y="1657576"/>
                  </a:moveTo>
                  <a:lnTo>
                    <a:pt x="4908976" y="1657576"/>
                  </a:lnTo>
                </a:path>
                <a:path w="4909184" h="3475354">
                  <a:moveTo>
                    <a:pt x="4845223" y="1881217"/>
                  </a:moveTo>
                  <a:lnTo>
                    <a:pt x="4908976" y="1881217"/>
                  </a:lnTo>
                </a:path>
                <a:path w="4909184" h="3475354">
                  <a:moveTo>
                    <a:pt x="143697" y="2932635"/>
                  </a:moveTo>
                  <a:lnTo>
                    <a:pt x="63752" y="2932635"/>
                  </a:lnTo>
                  <a:lnTo>
                    <a:pt x="63752" y="2852690"/>
                  </a:lnTo>
                </a:path>
                <a:path w="4909184" h="3475354">
                  <a:moveTo>
                    <a:pt x="398708" y="2932635"/>
                  </a:moveTo>
                  <a:lnTo>
                    <a:pt x="478652" y="2932635"/>
                  </a:lnTo>
                </a:path>
                <a:path w="4909184" h="3475354">
                  <a:moveTo>
                    <a:pt x="542405" y="2932635"/>
                  </a:moveTo>
                  <a:lnTo>
                    <a:pt x="542405" y="2993352"/>
                  </a:lnTo>
                </a:path>
                <a:path w="4909184" h="3475354">
                  <a:moveTo>
                    <a:pt x="542405" y="3015615"/>
                  </a:moveTo>
                  <a:lnTo>
                    <a:pt x="542405" y="3076332"/>
                  </a:lnTo>
                </a:path>
                <a:path w="4909184" h="3475354">
                  <a:moveTo>
                    <a:pt x="622350" y="3411288"/>
                  </a:moveTo>
                  <a:lnTo>
                    <a:pt x="542405" y="3411288"/>
                  </a:lnTo>
                  <a:lnTo>
                    <a:pt x="542405" y="3331343"/>
                  </a:lnTo>
                </a:path>
                <a:path w="4909184" h="3475354">
                  <a:moveTo>
                    <a:pt x="2343679" y="3411288"/>
                  </a:moveTo>
                  <a:lnTo>
                    <a:pt x="2423623" y="3411288"/>
                  </a:lnTo>
                </a:path>
                <a:path w="4909184" h="3475354">
                  <a:moveTo>
                    <a:pt x="2487376" y="3411288"/>
                  </a:moveTo>
                  <a:lnTo>
                    <a:pt x="2566308" y="3411288"/>
                  </a:lnTo>
                </a:path>
                <a:path w="4909184" h="3475354">
                  <a:moveTo>
                    <a:pt x="63752" y="1657576"/>
                  </a:moveTo>
                  <a:lnTo>
                    <a:pt x="63752" y="1737520"/>
                  </a:lnTo>
                </a:path>
                <a:path w="4909184" h="3475354">
                  <a:moveTo>
                    <a:pt x="63752" y="1801273"/>
                  </a:moveTo>
                  <a:lnTo>
                    <a:pt x="63752" y="1881217"/>
                  </a:lnTo>
                </a:path>
                <a:path w="4909184" h="3475354">
                  <a:moveTo>
                    <a:pt x="622350" y="63752"/>
                  </a:moveTo>
                  <a:lnTo>
                    <a:pt x="542405" y="63752"/>
                  </a:lnTo>
                  <a:lnTo>
                    <a:pt x="542405" y="143697"/>
                  </a:lnTo>
                </a:path>
                <a:path w="4909184" h="3475354">
                  <a:moveTo>
                    <a:pt x="398708" y="542405"/>
                  </a:moveTo>
                  <a:lnTo>
                    <a:pt x="478652" y="542405"/>
                  </a:lnTo>
                </a:path>
                <a:path w="4909184" h="3475354">
                  <a:moveTo>
                    <a:pt x="542405" y="542405"/>
                  </a:moveTo>
                  <a:lnTo>
                    <a:pt x="542405" y="481688"/>
                  </a:lnTo>
                </a:path>
                <a:path w="4909184" h="3475354">
                  <a:moveTo>
                    <a:pt x="542405" y="459425"/>
                  </a:moveTo>
                  <a:lnTo>
                    <a:pt x="542405" y="398708"/>
                  </a:lnTo>
                </a:path>
                <a:path w="4909184" h="3475354">
                  <a:moveTo>
                    <a:pt x="4765279" y="542405"/>
                  </a:moveTo>
                  <a:lnTo>
                    <a:pt x="4845223" y="542405"/>
                  </a:lnTo>
                  <a:lnTo>
                    <a:pt x="4845223" y="622350"/>
                  </a:lnTo>
                </a:path>
                <a:path w="4909184" h="3475354">
                  <a:moveTo>
                    <a:pt x="4367582" y="398708"/>
                  </a:moveTo>
                  <a:lnTo>
                    <a:pt x="4367582" y="459425"/>
                  </a:lnTo>
                </a:path>
                <a:path w="4909184" h="3475354">
                  <a:moveTo>
                    <a:pt x="4367582" y="481688"/>
                  </a:moveTo>
                  <a:lnTo>
                    <a:pt x="4367582" y="542405"/>
                  </a:lnTo>
                </a:path>
                <a:path w="4909184" h="3475354">
                  <a:moveTo>
                    <a:pt x="4431335" y="542405"/>
                  </a:moveTo>
                  <a:lnTo>
                    <a:pt x="4511279" y="542405"/>
                  </a:lnTo>
                </a:path>
                <a:path w="4909184" h="3475354">
                  <a:moveTo>
                    <a:pt x="4845223" y="1657576"/>
                  </a:moveTo>
                  <a:lnTo>
                    <a:pt x="4845223" y="1737520"/>
                  </a:lnTo>
                </a:path>
                <a:path w="4909184" h="3475354">
                  <a:moveTo>
                    <a:pt x="4845223" y="1801273"/>
                  </a:moveTo>
                  <a:lnTo>
                    <a:pt x="4845223" y="1881217"/>
                  </a:lnTo>
                </a:path>
                <a:path w="4909184" h="3475354">
                  <a:moveTo>
                    <a:pt x="4845223" y="2852690"/>
                  </a:moveTo>
                  <a:lnTo>
                    <a:pt x="4845223" y="2932635"/>
                  </a:lnTo>
                  <a:lnTo>
                    <a:pt x="4765279" y="2932635"/>
                  </a:lnTo>
                </a:path>
                <a:path w="4909184" h="3475354">
                  <a:moveTo>
                    <a:pt x="4511279" y="2932635"/>
                  </a:moveTo>
                  <a:lnTo>
                    <a:pt x="4431335" y="2932635"/>
                  </a:lnTo>
                </a:path>
                <a:path w="4909184" h="3475354">
                  <a:moveTo>
                    <a:pt x="4367582" y="2932635"/>
                  </a:moveTo>
                  <a:lnTo>
                    <a:pt x="4367582" y="2993352"/>
                  </a:lnTo>
                </a:path>
                <a:path w="4909184" h="3475354">
                  <a:moveTo>
                    <a:pt x="4367582" y="3015615"/>
                  </a:moveTo>
                  <a:lnTo>
                    <a:pt x="4367582" y="3076332"/>
                  </a:lnTo>
                </a:path>
                <a:path w="4909184" h="3475354">
                  <a:moveTo>
                    <a:pt x="4287637" y="3411288"/>
                  </a:moveTo>
                  <a:lnTo>
                    <a:pt x="4367582" y="3411288"/>
                  </a:lnTo>
                  <a:lnTo>
                    <a:pt x="4367582" y="3331343"/>
                  </a:lnTo>
                </a:path>
                <a:path w="4909184" h="3475354">
                  <a:moveTo>
                    <a:pt x="63752" y="622350"/>
                  </a:moveTo>
                  <a:lnTo>
                    <a:pt x="63752" y="542405"/>
                  </a:lnTo>
                  <a:lnTo>
                    <a:pt x="143697" y="542405"/>
                  </a:lnTo>
                </a:path>
                <a:path w="4909184" h="3475354">
                  <a:moveTo>
                    <a:pt x="4287637" y="63752"/>
                  </a:moveTo>
                  <a:lnTo>
                    <a:pt x="4367582" y="63752"/>
                  </a:lnTo>
                  <a:lnTo>
                    <a:pt x="4367582" y="143697"/>
                  </a:lnTo>
                </a:path>
                <a:path w="4909184" h="3475354">
                  <a:moveTo>
                    <a:pt x="1848835" y="63752"/>
                  </a:moveTo>
                  <a:lnTo>
                    <a:pt x="1935862" y="63752"/>
                  </a:lnTo>
                </a:path>
                <a:path w="4909184" h="3475354">
                  <a:moveTo>
                    <a:pt x="1957113" y="63752"/>
                  </a:moveTo>
                  <a:lnTo>
                    <a:pt x="2044141" y="63752"/>
                  </a:lnTo>
                </a:path>
                <a:path w="4909184" h="3475354">
                  <a:moveTo>
                    <a:pt x="2065392" y="63752"/>
                  </a:moveTo>
                  <a:lnTo>
                    <a:pt x="2152420" y="63752"/>
                  </a:lnTo>
                </a:path>
                <a:path w="4909184" h="3475354">
                  <a:moveTo>
                    <a:pt x="2216173" y="63752"/>
                  </a:moveTo>
                  <a:lnTo>
                    <a:pt x="2282962" y="63752"/>
                  </a:lnTo>
                </a:path>
                <a:path w="4909184" h="3475354">
                  <a:moveTo>
                    <a:pt x="2304213" y="63752"/>
                  </a:moveTo>
                  <a:lnTo>
                    <a:pt x="2390229" y="63752"/>
                  </a:lnTo>
                </a:path>
                <a:path w="4909184" h="3475354">
                  <a:moveTo>
                    <a:pt x="2411480" y="63752"/>
                  </a:moveTo>
                  <a:lnTo>
                    <a:pt x="2497495" y="63752"/>
                  </a:lnTo>
                </a:path>
                <a:path w="4909184" h="3475354">
                  <a:moveTo>
                    <a:pt x="2519758" y="63752"/>
                  </a:moveTo>
                  <a:lnTo>
                    <a:pt x="2605774" y="63752"/>
                  </a:lnTo>
                </a:path>
                <a:path w="4909184" h="3475354">
                  <a:moveTo>
                    <a:pt x="2627025" y="63752"/>
                  </a:moveTo>
                  <a:lnTo>
                    <a:pt x="2693814" y="63752"/>
                  </a:lnTo>
                </a:path>
                <a:path w="4909184" h="3475354">
                  <a:moveTo>
                    <a:pt x="2757567" y="63752"/>
                  </a:moveTo>
                  <a:lnTo>
                    <a:pt x="2844595" y="63752"/>
                  </a:lnTo>
                </a:path>
                <a:path w="4909184" h="3475354">
                  <a:moveTo>
                    <a:pt x="2865846" y="63752"/>
                  </a:moveTo>
                  <a:lnTo>
                    <a:pt x="2951862" y="63752"/>
                  </a:lnTo>
                </a:path>
                <a:path w="4909184" h="3475354">
                  <a:moveTo>
                    <a:pt x="2973113" y="63752"/>
                  </a:moveTo>
                  <a:lnTo>
                    <a:pt x="3060140" y="63752"/>
                  </a:lnTo>
                </a:path>
                <a:path w="4909184" h="3475354">
                  <a:moveTo>
                    <a:pt x="1785082" y="892541"/>
                  </a:moveTo>
                  <a:lnTo>
                    <a:pt x="1785082" y="845991"/>
                  </a:lnTo>
                </a:path>
                <a:path w="4909184" h="3475354">
                  <a:moveTo>
                    <a:pt x="1785082" y="824740"/>
                  </a:moveTo>
                  <a:lnTo>
                    <a:pt x="1785082" y="778190"/>
                  </a:lnTo>
                </a:path>
                <a:path w="4909184" h="3475354">
                  <a:moveTo>
                    <a:pt x="1785082" y="714437"/>
                  </a:moveTo>
                  <a:lnTo>
                    <a:pt x="1785082" y="668899"/>
                  </a:lnTo>
                </a:path>
                <a:path w="4909184" h="3475354">
                  <a:moveTo>
                    <a:pt x="1785082" y="647648"/>
                  </a:moveTo>
                  <a:lnTo>
                    <a:pt x="1785082" y="561633"/>
                  </a:lnTo>
                </a:path>
                <a:path w="4909184" h="3475354">
                  <a:moveTo>
                    <a:pt x="1785082" y="539370"/>
                  </a:moveTo>
                  <a:lnTo>
                    <a:pt x="1785082" y="453354"/>
                  </a:lnTo>
                </a:path>
                <a:path w="4909184" h="3475354">
                  <a:moveTo>
                    <a:pt x="1785082" y="432103"/>
                  </a:moveTo>
                  <a:lnTo>
                    <a:pt x="1785082" y="346087"/>
                  </a:lnTo>
                </a:path>
                <a:path w="4909184" h="3475354">
                  <a:moveTo>
                    <a:pt x="1785082" y="324836"/>
                  </a:moveTo>
                  <a:lnTo>
                    <a:pt x="1785082" y="238820"/>
                  </a:lnTo>
                </a:path>
                <a:path w="4909184" h="3475354">
                  <a:moveTo>
                    <a:pt x="1785082" y="216557"/>
                  </a:moveTo>
                  <a:lnTo>
                    <a:pt x="1785082" y="130541"/>
                  </a:lnTo>
                </a:path>
                <a:path w="4909184" h="3475354">
                  <a:moveTo>
                    <a:pt x="1785082" y="109290"/>
                  </a:moveTo>
                  <a:lnTo>
                    <a:pt x="1785082" y="63752"/>
                  </a:lnTo>
                </a:path>
                <a:path w="4909184" h="3475354">
                  <a:moveTo>
                    <a:pt x="1848835" y="892541"/>
                  </a:moveTo>
                  <a:lnTo>
                    <a:pt x="1848835" y="835871"/>
                  </a:lnTo>
                </a:path>
                <a:path w="4909184" h="3475354">
                  <a:moveTo>
                    <a:pt x="1848835" y="814620"/>
                  </a:moveTo>
                  <a:lnTo>
                    <a:pt x="1848835" y="728604"/>
                  </a:lnTo>
                </a:path>
                <a:path w="4909184" h="3475354">
                  <a:moveTo>
                    <a:pt x="1848835" y="706342"/>
                  </a:moveTo>
                  <a:lnTo>
                    <a:pt x="1848835" y="620326"/>
                  </a:lnTo>
                </a:path>
                <a:path w="4909184" h="3475354">
                  <a:moveTo>
                    <a:pt x="1848835" y="599075"/>
                  </a:moveTo>
                  <a:lnTo>
                    <a:pt x="1848835" y="542405"/>
                  </a:lnTo>
                </a:path>
                <a:path w="4909184" h="3475354">
                  <a:moveTo>
                    <a:pt x="1848835" y="478652"/>
                  </a:moveTo>
                  <a:lnTo>
                    <a:pt x="1848835" y="407816"/>
                  </a:lnTo>
                </a:path>
                <a:path w="4909184" h="3475354">
                  <a:moveTo>
                    <a:pt x="1848835" y="385553"/>
                  </a:moveTo>
                  <a:lnTo>
                    <a:pt x="1848835" y="299537"/>
                  </a:lnTo>
                </a:path>
                <a:path w="4909184" h="3475354">
                  <a:moveTo>
                    <a:pt x="1848835" y="278286"/>
                  </a:moveTo>
                  <a:lnTo>
                    <a:pt x="1848835" y="207450"/>
                  </a:lnTo>
                </a:path>
                <a:path w="4909184" h="3475354">
                  <a:moveTo>
                    <a:pt x="1848835" y="176079"/>
                  </a:moveTo>
                  <a:lnTo>
                    <a:pt x="1848835" y="130541"/>
                  </a:lnTo>
                </a:path>
                <a:path w="4909184" h="3475354">
                  <a:moveTo>
                    <a:pt x="1848835" y="109290"/>
                  </a:moveTo>
                  <a:lnTo>
                    <a:pt x="1848835" y="63752"/>
                  </a:lnTo>
                </a:path>
                <a:path w="4909184" h="3475354">
                  <a:moveTo>
                    <a:pt x="3060140" y="892541"/>
                  </a:moveTo>
                  <a:lnTo>
                    <a:pt x="3060140" y="835871"/>
                  </a:lnTo>
                </a:path>
                <a:path w="4909184" h="3475354">
                  <a:moveTo>
                    <a:pt x="3060140" y="814620"/>
                  </a:moveTo>
                  <a:lnTo>
                    <a:pt x="3060140" y="728604"/>
                  </a:lnTo>
                </a:path>
                <a:path w="4909184" h="3475354">
                  <a:moveTo>
                    <a:pt x="3060140" y="706342"/>
                  </a:moveTo>
                  <a:lnTo>
                    <a:pt x="3060140" y="620326"/>
                  </a:lnTo>
                </a:path>
                <a:path w="4909184" h="3475354">
                  <a:moveTo>
                    <a:pt x="3060140" y="599075"/>
                  </a:moveTo>
                  <a:lnTo>
                    <a:pt x="3060140" y="542405"/>
                  </a:lnTo>
                </a:path>
                <a:path w="4909184" h="3475354">
                  <a:moveTo>
                    <a:pt x="3060140" y="478652"/>
                  </a:moveTo>
                  <a:lnTo>
                    <a:pt x="3060140" y="389601"/>
                  </a:lnTo>
                </a:path>
                <a:path w="4909184" h="3475354">
                  <a:moveTo>
                    <a:pt x="3060140" y="368350"/>
                  </a:moveTo>
                  <a:lnTo>
                    <a:pt x="3060140" y="282334"/>
                  </a:lnTo>
                </a:path>
                <a:path w="4909184" h="3475354">
                  <a:moveTo>
                    <a:pt x="3060140" y="260071"/>
                  </a:moveTo>
                  <a:lnTo>
                    <a:pt x="3060140" y="174055"/>
                  </a:lnTo>
                </a:path>
                <a:path w="4909184" h="3475354">
                  <a:moveTo>
                    <a:pt x="3060140" y="152804"/>
                  </a:moveTo>
                  <a:lnTo>
                    <a:pt x="3060140" y="63752"/>
                  </a:lnTo>
                </a:path>
                <a:path w="4909184" h="3475354">
                  <a:moveTo>
                    <a:pt x="3123893" y="892541"/>
                  </a:moveTo>
                  <a:lnTo>
                    <a:pt x="3123893" y="845991"/>
                  </a:lnTo>
                </a:path>
                <a:path w="4909184" h="3475354">
                  <a:moveTo>
                    <a:pt x="3123893" y="824740"/>
                  </a:moveTo>
                  <a:lnTo>
                    <a:pt x="3123893" y="778190"/>
                  </a:lnTo>
                </a:path>
                <a:path w="4909184" h="3475354">
                  <a:moveTo>
                    <a:pt x="3123893" y="714437"/>
                  </a:moveTo>
                  <a:lnTo>
                    <a:pt x="3123893" y="668899"/>
                  </a:lnTo>
                </a:path>
                <a:path w="4909184" h="3475354">
                  <a:moveTo>
                    <a:pt x="3123893" y="647648"/>
                  </a:moveTo>
                  <a:lnTo>
                    <a:pt x="3123893" y="561633"/>
                  </a:lnTo>
                </a:path>
                <a:path w="4909184" h="3475354">
                  <a:moveTo>
                    <a:pt x="3123893" y="539370"/>
                  </a:moveTo>
                  <a:lnTo>
                    <a:pt x="3123893" y="453354"/>
                  </a:lnTo>
                </a:path>
                <a:path w="4909184" h="3475354">
                  <a:moveTo>
                    <a:pt x="3123893" y="432103"/>
                  </a:moveTo>
                  <a:lnTo>
                    <a:pt x="3123893" y="346087"/>
                  </a:lnTo>
                </a:path>
                <a:path w="4909184" h="3475354">
                  <a:moveTo>
                    <a:pt x="3123893" y="324836"/>
                  </a:moveTo>
                  <a:lnTo>
                    <a:pt x="3123893" y="238820"/>
                  </a:lnTo>
                </a:path>
                <a:path w="4909184" h="3475354">
                  <a:moveTo>
                    <a:pt x="3123893" y="216557"/>
                  </a:moveTo>
                  <a:lnTo>
                    <a:pt x="3123893" y="130541"/>
                  </a:lnTo>
                </a:path>
                <a:path w="4909184" h="3475354">
                  <a:moveTo>
                    <a:pt x="3123893" y="109290"/>
                  </a:moveTo>
                  <a:lnTo>
                    <a:pt x="3123893" y="63752"/>
                  </a:lnTo>
                </a:path>
                <a:path w="4909184" h="3475354">
                  <a:moveTo>
                    <a:pt x="1785082" y="63752"/>
                  </a:moveTo>
                  <a:lnTo>
                    <a:pt x="1785082" y="0"/>
                  </a:lnTo>
                </a:path>
                <a:path w="4909184" h="3475354">
                  <a:moveTo>
                    <a:pt x="3123893" y="63752"/>
                  </a:moveTo>
                  <a:lnTo>
                    <a:pt x="3123893" y="0"/>
                  </a:lnTo>
                </a:path>
                <a:path w="4909184" h="3475354">
                  <a:moveTo>
                    <a:pt x="1785082" y="892541"/>
                  </a:moveTo>
                  <a:lnTo>
                    <a:pt x="1848835" y="892541"/>
                  </a:lnTo>
                </a:path>
                <a:path w="4909184" h="3475354">
                  <a:moveTo>
                    <a:pt x="3060140" y="892541"/>
                  </a:moveTo>
                  <a:lnTo>
                    <a:pt x="3123893" y="892541"/>
                  </a:lnTo>
                </a:path>
                <a:path w="4909184" h="3475354">
                  <a:moveTo>
                    <a:pt x="2216173" y="63752"/>
                  </a:moveTo>
                  <a:lnTo>
                    <a:pt x="2216173" y="134589"/>
                  </a:lnTo>
                </a:path>
                <a:path w="4909184" h="3475354">
                  <a:moveTo>
                    <a:pt x="2216173" y="156852"/>
                  </a:moveTo>
                  <a:lnTo>
                    <a:pt x="2216173" y="242868"/>
                  </a:lnTo>
                </a:path>
                <a:path w="4909184" h="3475354">
                  <a:moveTo>
                    <a:pt x="2216173" y="264119"/>
                  </a:moveTo>
                  <a:lnTo>
                    <a:pt x="2216173" y="350135"/>
                  </a:lnTo>
                </a:path>
                <a:path w="4909184" h="3475354">
                  <a:moveTo>
                    <a:pt x="2216173" y="371386"/>
                  </a:moveTo>
                  <a:lnTo>
                    <a:pt x="2216173" y="457402"/>
                  </a:lnTo>
                </a:path>
                <a:path w="4909184" h="3475354">
                  <a:moveTo>
                    <a:pt x="2216173" y="479664"/>
                  </a:moveTo>
                  <a:lnTo>
                    <a:pt x="2216173" y="565680"/>
                  </a:lnTo>
                </a:path>
                <a:path w="4909184" h="3475354">
                  <a:moveTo>
                    <a:pt x="2216173" y="586931"/>
                  </a:moveTo>
                  <a:lnTo>
                    <a:pt x="2216173" y="672947"/>
                  </a:lnTo>
                </a:path>
                <a:path w="4909184" h="3475354">
                  <a:moveTo>
                    <a:pt x="2216173" y="694198"/>
                  </a:moveTo>
                  <a:lnTo>
                    <a:pt x="2216173" y="765035"/>
                  </a:lnTo>
                </a:path>
                <a:path w="4909184" h="3475354">
                  <a:moveTo>
                    <a:pt x="2693814" y="63752"/>
                  </a:moveTo>
                  <a:lnTo>
                    <a:pt x="2693814" y="134589"/>
                  </a:lnTo>
                </a:path>
                <a:path w="4909184" h="3475354">
                  <a:moveTo>
                    <a:pt x="2693814" y="156852"/>
                  </a:moveTo>
                  <a:lnTo>
                    <a:pt x="2693814" y="242868"/>
                  </a:lnTo>
                </a:path>
                <a:path w="4909184" h="3475354">
                  <a:moveTo>
                    <a:pt x="2693814" y="264119"/>
                  </a:moveTo>
                  <a:lnTo>
                    <a:pt x="2693814" y="350135"/>
                  </a:lnTo>
                </a:path>
                <a:path w="4909184" h="3475354">
                  <a:moveTo>
                    <a:pt x="2693814" y="371386"/>
                  </a:moveTo>
                  <a:lnTo>
                    <a:pt x="2693814" y="457402"/>
                  </a:lnTo>
                </a:path>
                <a:path w="4909184" h="3475354">
                  <a:moveTo>
                    <a:pt x="2693814" y="479664"/>
                  </a:moveTo>
                  <a:lnTo>
                    <a:pt x="2693814" y="565680"/>
                  </a:lnTo>
                </a:path>
                <a:path w="4909184" h="3475354">
                  <a:moveTo>
                    <a:pt x="2693814" y="586931"/>
                  </a:moveTo>
                  <a:lnTo>
                    <a:pt x="2693814" y="672947"/>
                  </a:lnTo>
                </a:path>
                <a:path w="4909184" h="3475354">
                  <a:moveTo>
                    <a:pt x="2693814" y="694198"/>
                  </a:moveTo>
                  <a:lnTo>
                    <a:pt x="2693814" y="765035"/>
                  </a:lnTo>
                </a:path>
                <a:path w="4909184" h="3475354">
                  <a:moveTo>
                    <a:pt x="2152420" y="63752"/>
                  </a:moveTo>
                  <a:lnTo>
                    <a:pt x="2152420" y="109290"/>
                  </a:lnTo>
                </a:path>
                <a:path w="4909184" h="3475354">
                  <a:moveTo>
                    <a:pt x="2152420" y="130541"/>
                  </a:moveTo>
                  <a:lnTo>
                    <a:pt x="2152420" y="176079"/>
                  </a:lnTo>
                </a:path>
                <a:path w="4909184" h="3475354">
                  <a:moveTo>
                    <a:pt x="2152420" y="207450"/>
                  </a:moveTo>
                  <a:lnTo>
                    <a:pt x="2152420" y="278286"/>
                  </a:lnTo>
                </a:path>
                <a:path w="4909184" h="3475354">
                  <a:moveTo>
                    <a:pt x="2152420" y="299537"/>
                  </a:moveTo>
                  <a:lnTo>
                    <a:pt x="2152420" y="385553"/>
                  </a:lnTo>
                </a:path>
                <a:path w="4909184" h="3475354">
                  <a:moveTo>
                    <a:pt x="2152420" y="407816"/>
                  </a:moveTo>
                  <a:lnTo>
                    <a:pt x="2152420" y="478652"/>
                  </a:lnTo>
                </a:path>
                <a:path w="4909184" h="3475354">
                  <a:moveTo>
                    <a:pt x="2152420" y="542405"/>
                  </a:moveTo>
                  <a:lnTo>
                    <a:pt x="2152420" y="588955"/>
                  </a:lnTo>
                </a:path>
                <a:path w="4909184" h="3475354">
                  <a:moveTo>
                    <a:pt x="2152420" y="610206"/>
                  </a:moveTo>
                  <a:lnTo>
                    <a:pt x="2152420" y="697234"/>
                  </a:lnTo>
                </a:path>
                <a:path w="4909184" h="3475354">
                  <a:moveTo>
                    <a:pt x="2152420" y="718485"/>
                  </a:moveTo>
                  <a:lnTo>
                    <a:pt x="2152420" y="765035"/>
                  </a:lnTo>
                </a:path>
                <a:path w="4909184" h="3475354">
                  <a:moveTo>
                    <a:pt x="2757567" y="63752"/>
                  </a:moveTo>
                  <a:lnTo>
                    <a:pt x="2757567" y="152804"/>
                  </a:lnTo>
                </a:path>
                <a:path w="4909184" h="3475354">
                  <a:moveTo>
                    <a:pt x="2757567" y="174055"/>
                  </a:moveTo>
                  <a:lnTo>
                    <a:pt x="2757567" y="260071"/>
                  </a:lnTo>
                </a:path>
                <a:path w="4909184" h="3475354">
                  <a:moveTo>
                    <a:pt x="2757567" y="282334"/>
                  </a:moveTo>
                  <a:lnTo>
                    <a:pt x="2757567" y="368350"/>
                  </a:lnTo>
                </a:path>
                <a:path w="4909184" h="3475354">
                  <a:moveTo>
                    <a:pt x="2757567" y="389601"/>
                  </a:moveTo>
                  <a:lnTo>
                    <a:pt x="2757567" y="478652"/>
                  </a:lnTo>
                </a:path>
                <a:path w="4909184" h="3475354">
                  <a:moveTo>
                    <a:pt x="2757567" y="542405"/>
                  </a:moveTo>
                  <a:lnTo>
                    <a:pt x="2757567" y="588955"/>
                  </a:lnTo>
                </a:path>
                <a:path w="4909184" h="3475354">
                  <a:moveTo>
                    <a:pt x="2757567" y="610206"/>
                  </a:moveTo>
                  <a:lnTo>
                    <a:pt x="2757567" y="697234"/>
                  </a:lnTo>
                </a:path>
                <a:path w="4909184" h="3475354">
                  <a:moveTo>
                    <a:pt x="2757567" y="718485"/>
                  </a:moveTo>
                  <a:lnTo>
                    <a:pt x="2757567" y="765035"/>
                  </a:lnTo>
                </a:path>
                <a:path w="4909184" h="3475354">
                  <a:moveTo>
                    <a:pt x="3060140" y="478652"/>
                  </a:moveTo>
                  <a:lnTo>
                    <a:pt x="3020674" y="478652"/>
                  </a:lnTo>
                </a:path>
                <a:path w="4909184" h="3475354">
                  <a:moveTo>
                    <a:pt x="2797033" y="478652"/>
                  </a:moveTo>
                  <a:lnTo>
                    <a:pt x="2757567" y="478652"/>
                  </a:lnTo>
                </a:path>
                <a:path w="4909184" h="3475354">
                  <a:moveTo>
                    <a:pt x="2216173" y="765035"/>
                  </a:moveTo>
                  <a:lnTo>
                    <a:pt x="2152420" y="765035"/>
                  </a:lnTo>
                </a:path>
                <a:path w="4909184" h="3475354">
                  <a:moveTo>
                    <a:pt x="2693814" y="765035"/>
                  </a:moveTo>
                  <a:lnTo>
                    <a:pt x="2757567" y="765035"/>
                  </a:lnTo>
                </a:path>
                <a:path w="4909184" h="3475354">
                  <a:moveTo>
                    <a:pt x="3060140" y="542405"/>
                  </a:moveTo>
                  <a:lnTo>
                    <a:pt x="3020674" y="542405"/>
                  </a:lnTo>
                </a:path>
                <a:path w="4909184" h="3475354">
                  <a:moveTo>
                    <a:pt x="2797033" y="478652"/>
                  </a:moveTo>
                  <a:lnTo>
                    <a:pt x="2797033" y="542405"/>
                  </a:lnTo>
                  <a:lnTo>
                    <a:pt x="2757567" y="542405"/>
                  </a:lnTo>
                </a:path>
                <a:path w="4909184" h="3475354">
                  <a:moveTo>
                    <a:pt x="3020674" y="542405"/>
                  </a:moveTo>
                  <a:lnTo>
                    <a:pt x="3020674" y="478652"/>
                  </a:lnTo>
                </a:path>
                <a:path w="4909184" h="3475354">
                  <a:moveTo>
                    <a:pt x="2152420" y="478652"/>
                  </a:moveTo>
                  <a:lnTo>
                    <a:pt x="2111942" y="478652"/>
                  </a:lnTo>
                </a:path>
                <a:path w="4909184" h="3475354">
                  <a:moveTo>
                    <a:pt x="1889313" y="478652"/>
                  </a:moveTo>
                  <a:lnTo>
                    <a:pt x="1848835" y="478652"/>
                  </a:lnTo>
                </a:path>
                <a:path w="4909184" h="3475354">
                  <a:moveTo>
                    <a:pt x="2152420" y="542405"/>
                  </a:moveTo>
                  <a:lnTo>
                    <a:pt x="2111942" y="542405"/>
                  </a:lnTo>
                </a:path>
                <a:path w="4909184" h="3475354">
                  <a:moveTo>
                    <a:pt x="1889313" y="478652"/>
                  </a:moveTo>
                  <a:lnTo>
                    <a:pt x="1889313" y="542405"/>
                  </a:lnTo>
                  <a:lnTo>
                    <a:pt x="1848835" y="542405"/>
                  </a:lnTo>
                </a:path>
                <a:path w="4909184" h="3475354">
                  <a:moveTo>
                    <a:pt x="2111942" y="542405"/>
                  </a:moveTo>
                  <a:lnTo>
                    <a:pt x="2111942" y="478652"/>
                  </a:lnTo>
                </a:path>
                <a:path w="4909184" h="3475354">
                  <a:moveTo>
                    <a:pt x="1848835" y="176079"/>
                  </a:moveTo>
                  <a:lnTo>
                    <a:pt x="1935862" y="176079"/>
                  </a:lnTo>
                </a:path>
                <a:path w="4909184" h="3475354">
                  <a:moveTo>
                    <a:pt x="1957113" y="176079"/>
                  </a:moveTo>
                  <a:lnTo>
                    <a:pt x="2044141" y="176079"/>
                  </a:lnTo>
                </a:path>
                <a:path w="4909184" h="3475354">
                  <a:moveTo>
                    <a:pt x="2065392" y="176079"/>
                  </a:moveTo>
                  <a:lnTo>
                    <a:pt x="2152420" y="176079"/>
                  </a:lnTo>
                </a:path>
                <a:path w="4909184" h="3475354">
                  <a:moveTo>
                    <a:pt x="1848835" y="207450"/>
                  </a:moveTo>
                  <a:lnTo>
                    <a:pt x="1935862" y="207450"/>
                  </a:lnTo>
                </a:path>
                <a:path w="4909184" h="3475354">
                  <a:moveTo>
                    <a:pt x="1957113" y="207450"/>
                  </a:moveTo>
                  <a:lnTo>
                    <a:pt x="2044141" y="207450"/>
                  </a:lnTo>
                </a:path>
                <a:path w="4909184" h="3475354">
                  <a:moveTo>
                    <a:pt x="2065392" y="207450"/>
                  </a:moveTo>
                  <a:lnTo>
                    <a:pt x="2152420" y="207450"/>
                  </a:lnTo>
                </a:path>
                <a:path w="4909184" h="3475354">
                  <a:moveTo>
                    <a:pt x="1785082" y="1147552"/>
                  </a:moveTo>
                  <a:lnTo>
                    <a:pt x="1785082" y="1052429"/>
                  </a:lnTo>
                  <a:lnTo>
                    <a:pt x="1785082" y="1147552"/>
                  </a:lnTo>
                </a:path>
                <a:path w="4909184" h="3475354">
                  <a:moveTo>
                    <a:pt x="1848835" y="1147552"/>
                  </a:moveTo>
                  <a:lnTo>
                    <a:pt x="1848835" y="1052429"/>
                  </a:lnTo>
                  <a:lnTo>
                    <a:pt x="1848835" y="1147552"/>
                  </a:lnTo>
                </a:path>
                <a:path w="4909184" h="3475354">
                  <a:moveTo>
                    <a:pt x="3060140" y="1147552"/>
                  </a:moveTo>
                  <a:lnTo>
                    <a:pt x="3060140" y="1052429"/>
                  </a:lnTo>
                </a:path>
                <a:path w="4909184" h="3475354">
                  <a:moveTo>
                    <a:pt x="3123893" y="1147552"/>
                  </a:moveTo>
                  <a:lnTo>
                    <a:pt x="3123893" y="1052429"/>
                  </a:lnTo>
                </a:path>
                <a:path w="4909184" h="3475354">
                  <a:moveTo>
                    <a:pt x="1848835" y="1147552"/>
                  </a:moveTo>
                  <a:lnTo>
                    <a:pt x="1943958" y="1147552"/>
                  </a:lnTo>
                </a:path>
                <a:path w="4909184" h="3475354">
                  <a:moveTo>
                    <a:pt x="1965209" y="1147552"/>
                  </a:moveTo>
                  <a:lnTo>
                    <a:pt x="2051225" y="1147552"/>
                  </a:lnTo>
                </a:path>
                <a:path w="4909184" h="3475354">
                  <a:moveTo>
                    <a:pt x="2073488" y="1147552"/>
                  </a:moveTo>
                  <a:lnTo>
                    <a:pt x="2167599" y="1147552"/>
                  </a:lnTo>
                </a:path>
                <a:path w="4909184" h="3475354">
                  <a:moveTo>
                    <a:pt x="2327488" y="1147552"/>
                  </a:moveTo>
                  <a:lnTo>
                    <a:pt x="2390229" y="1147552"/>
                  </a:lnTo>
                </a:path>
                <a:path w="4909184" h="3475354">
                  <a:moveTo>
                    <a:pt x="2411480" y="1147552"/>
                  </a:moveTo>
                  <a:lnTo>
                    <a:pt x="2497495" y="1147552"/>
                  </a:lnTo>
                </a:path>
                <a:path w="4909184" h="3475354">
                  <a:moveTo>
                    <a:pt x="2519758" y="1147552"/>
                  </a:moveTo>
                  <a:lnTo>
                    <a:pt x="2582499" y="1147552"/>
                  </a:lnTo>
                </a:path>
                <a:path w="4909184" h="3475354">
                  <a:moveTo>
                    <a:pt x="2741376" y="1147552"/>
                  </a:moveTo>
                  <a:lnTo>
                    <a:pt x="2836499" y="1147552"/>
                  </a:lnTo>
                </a:path>
                <a:path w="4909184" h="3475354">
                  <a:moveTo>
                    <a:pt x="2857750" y="1147552"/>
                  </a:moveTo>
                  <a:lnTo>
                    <a:pt x="2943766" y="1147552"/>
                  </a:lnTo>
                </a:path>
                <a:path w="4909184" h="3475354">
                  <a:moveTo>
                    <a:pt x="2966029" y="1147552"/>
                  </a:moveTo>
                  <a:lnTo>
                    <a:pt x="3060140" y="1147552"/>
                  </a:lnTo>
                </a:path>
                <a:path w="4909184" h="3475354">
                  <a:moveTo>
                    <a:pt x="1848835" y="1211305"/>
                  </a:moveTo>
                  <a:lnTo>
                    <a:pt x="1943958" y="1211305"/>
                  </a:lnTo>
                </a:path>
                <a:path w="4909184" h="3475354">
                  <a:moveTo>
                    <a:pt x="1965209" y="1211305"/>
                  </a:moveTo>
                  <a:lnTo>
                    <a:pt x="2051225" y="1211305"/>
                  </a:lnTo>
                </a:path>
                <a:path w="4909184" h="3475354">
                  <a:moveTo>
                    <a:pt x="2073488" y="1211305"/>
                  </a:moveTo>
                  <a:lnTo>
                    <a:pt x="2167599" y="1211305"/>
                  </a:lnTo>
                </a:path>
                <a:path w="4909184" h="3475354">
                  <a:moveTo>
                    <a:pt x="2327488" y="1211305"/>
                  </a:moveTo>
                  <a:lnTo>
                    <a:pt x="2423623" y="1211305"/>
                  </a:lnTo>
                </a:path>
                <a:path w="4909184" h="3475354">
                  <a:moveTo>
                    <a:pt x="2487376" y="1211305"/>
                  </a:moveTo>
                  <a:lnTo>
                    <a:pt x="2582499" y="1211305"/>
                  </a:lnTo>
                </a:path>
                <a:path w="4909184" h="3475354">
                  <a:moveTo>
                    <a:pt x="2741376" y="1211305"/>
                  </a:moveTo>
                  <a:lnTo>
                    <a:pt x="2836499" y="1211305"/>
                  </a:lnTo>
                </a:path>
                <a:path w="4909184" h="3475354">
                  <a:moveTo>
                    <a:pt x="2857750" y="1211305"/>
                  </a:moveTo>
                  <a:lnTo>
                    <a:pt x="2943766" y="1211305"/>
                  </a:lnTo>
                </a:path>
                <a:path w="4909184" h="3475354">
                  <a:moveTo>
                    <a:pt x="2966029" y="1211305"/>
                  </a:moveTo>
                  <a:lnTo>
                    <a:pt x="3060140" y="1211305"/>
                  </a:lnTo>
                </a:path>
                <a:path w="4909184" h="3475354">
                  <a:moveTo>
                    <a:pt x="1848835" y="1147552"/>
                  </a:moveTo>
                  <a:lnTo>
                    <a:pt x="1848835" y="1052429"/>
                  </a:lnTo>
                </a:path>
                <a:path w="4909184" h="3475354">
                  <a:moveTo>
                    <a:pt x="1848835" y="1052429"/>
                  </a:moveTo>
                  <a:lnTo>
                    <a:pt x="1785082" y="1052429"/>
                  </a:lnTo>
                  <a:lnTo>
                    <a:pt x="1785082" y="1080764"/>
                  </a:lnTo>
                </a:path>
                <a:path w="4909184" h="3475354">
                  <a:moveTo>
                    <a:pt x="3060140" y="1052429"/>
                  </a:moveTo>
                  <a:lnTo>
                    <a:pt x="3123893" y="1052429"/>
                  </a:lnTo>
                </a:path>
                <a:path w="4909184" h="3475354">
                  <a:moveTo>
                    <a:pt x="2422611" y="1211305"/>
                  </a:moveTo>
                  <a:lnTo>
                    <a:pt x="2327488" y="1211305"/>
                  </a:lnTo>
                  <a:lnTo>
                    <a:pt x="2327488" y="1147552"/>
                  </a:lnTo>
                </a:path>
                <a:path w="4909184" h="3475354">
                  <a:moveTo>
                    <a:pt x="2167599" y="1211305"/>
                  </a:moveTo>
                  <a:lnTo>
                    <a:pt x="2167599" y="1147552"/>
                  </a:lnTo>
                </a:path>
                <a:path w="4909184" h="3475354">
                  <a:moveTo>
                    <a:pt x="2582499" y="1211305"/>
                  </a:moveTo>
                  <a:lnTo>
                    <a:pt x="2582499" y="1147552"/>
                  </a:lnTo>
                </a:path>
                <a:path w="4909184" h="3475354">
                  <a:moveTo>
                    <a:pt x="2741376" y="1211305"/>
                  </a:moveTo>
                  <a:lnTo>
                    <a:pt x="2741376" y="1147552"/>
                  </a:lnTo>
                </a:path>
                <a:path w="4909184" h="3475354">
                  <a:moveTo>
                    <a:pt x="1889313" y="478652"/>
                  </a:moveTo>
                  <a:lnTo>
                    <a:pt x="1935862" y="478652"/>
                  </a:lnTo>
                </a:path>
                <a:path w="4909184" h="3475354">
                  <a:moveTo>
                    <a:pt x="1957113" y="478652"/>
                  </a:moveTo>
                  <a:lnTo>
                    <a:pt x="2044141" y="478652"/>
                  </a:lnTo>
                </a:path>
                <a:path w="4909184" h="3475354">
                  <a:moveTo>
                    <a:pt x="2065392" y="478652"/>
                  </a:moveTo>
                  <a:lnTo>
                    <a:pt x="2111942" y="478652"/>
                  </a:lnTo>
                </a:path>
                <a:path w="4909184" h="3475354">
                  <a:moveTo>
                    <a:pt x="2216173" y="765035"/>
                  </a:moveTo>
                  <a:lnTo>
                    <a:pt x="2693814" y="765035"/>
                  </a:lnTo>
                </a:path>
                <a:path w="4909184" h="3475354">
                  <a:moveTo>
                    <a:pt x="2797033" y="478652"/>
                  </a:moveTo>
                  <a:lnTo>
                    <a:pt x="2844595" y="478652"/>
                  </a:lnTo>
                </a:path>
                <a:path w="4909184" h="3475354">
                  <a:moveTo>
                    <a:pt x="2865846" y="478652"/>
                  </a:moveTo>
                  <a:lnTo>
                    <a:pt x="2951862" y="478652"/>
                  </a:lnTo>
                </a:path>
                <a:path w="4909184" h="3475354">
                  <a:moveTo>
                    <a:pt x="2973113" y="478652"/>
                  </a:moveTo>
                  <a:lnTo>
                    <a:pt x="3020674" y="478652"/>
                  </a:lnTo>
                </a:path>
                <a:path w="4909184" h="3475354">
                  <a:moveTo>
                    <a:pt x="2216173" y="63752"/>
                  </a:moveTo>
                  <a:lnTo>
                    <a:pt x="2368978" y="63752"/>
                  </a:lnTo>
                  <a:lnTo>
                    <a:pt x="2368978" y="765035"/>
                  </a:lnTo>
                  <a:lnTo>
                    <a:pt x="2216173" y="76503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493063" y="140796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493064" y="140796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5" h="4381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493063" y="210823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493064" y="210823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5" h="45085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4441150" y="169197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4340259" y="1872307"/>
            <a:ext cx="522605" cy="132080"/>
            <a:chOff x="4340259" y="1872307"/>
            <a:chExt cx="522605" cy="132080"/>
          </a:xfrm>
        </p:grpSpPr>
        <p:sp>
          <p:nvSpPr>
            <p:cNvPr id="11" name="object 11"/>
            <p:cNvSpPr/>
            <p:nvPr/>
          </p:nvSpPr>
          <p:spPr>
            <a:xfrm>
              <a:off x="4362522" y="1875482"/>
              <a:ext cx="478155" cy="107314"/>
            </a:xfrm>
            <a:custGeom>
              <a:avLst/>
              <a:gdLst/>
              <a:ahLst/>
              <a:cxnLst/>
              <a:rect l="l" t="t" r="r" b="b"/>
              <a:pathLst>
                <a:path w="478154" h="107314">
                  <a:moveTo>
                    <a:pt x="0" y="0"/>
                  </a:moveTo>
                  <a:lnTo>
                    <a:pt x="0" y="107266"/>
                  </a:lnTo>
                </a:path>
                <a:path w="478154" h="107314">
                  <a:moveTo>
                    <a:pt x="477641" y="0"/>
                  </a:moveTo>
                  <a:lnTo>
                    <a:pt x="477641" y="107266"/>
                  </a:lnTo>
                </a:path>
                <a:path w="478154" h="107314">
                  <a:moveTo>
                    <a:pt x="0" y="106254"/>
                  </a:moveTo>
                  <a:lnTo>
                    <a:pt x="477641" y="10625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340259" y="196048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340259" y="196048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817900" y="196048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817900" y="196048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4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4514770" y="190123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3992009" y="1550646"/>
            <a:ext cx="176530" cy="316230"/>
            <a:chOff x="3992009" y="1550646"/>
            <a:chExt cx="176530" cy="316230"/>
          </a:xfrm>
        </p:grpSpPr>
        <p:sp>
          <p:nvSpPr>
            <p:cNvPr id="18" name="object 18"/>
            <p:cNvSpPr/>
            <p:nvPr/>
          </p:nvSpPr>
          <p:spPr>
            <a:xfrm>
              <a:off x="3995184" y="1572909"/>
              <a:ext cx="152400" cy="271780"/>
            </a:xfrm>
            <a:custGeom>
              <a:avLst/>
              <a:gdLst/>
              <a:ahLst/>
              <a:cxnLst/>
              <a:rect l="l" t="t" r="r" b="b"/>
              <a:pathLst>
                <a:path w="152400" h="271780">
                  <a:moveTo>
                    <a:pt x="0" y="271202"/>
                  </a:moveTo>
                  <a:lnTo>
                    <a:pt x="151792" y="271202"/>
                  </a:lnTo>
                </a:path>
                <a:path w="152400" h="271780">
                  <a:moveTo>
                    <a:pt x="0" y="0"/>
                  </a:moveTo>
                  <a:lnTo>
                    <a:pt x="151792" y="0"/>
                  </a:lnTo>
                </a:path>
                <a:path w="152400" h="271780">
                  <a:moveTo>
                    <a:pt x="150780" y="271202"/>
                  </a:moveTo>
                  <a:lnTo>
                    <a:pt x="15078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124713" y="182184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124713" y="182184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5085">
                  <a:moveTo>
                    <a:pt x="0" y="4047"/>
                  </a:moveTo>
                  <a:lnTo>
                    <a:pt x="43513" y="39466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124713" y="155064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124713" y="155064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44525"/>
                  </a:moveTo>
                  <a:lnTo>
                    <a:pt x="43513" y="40478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4" h="45084">
                  <a:moveTo>
                    <a:pt x="43513" y="40478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4072799" y="162316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3973933" y="1821849"/>
            <a:ext cx="346710" cy="45085"/>
            <a:chOff x="3973933" y="1821849"/>
            <a:chExt cx="346710" cy="45085"/>
          </a:xfrm>
        </p:grpSpPr>
        <p:sp>
          <p:nvSpPr>
            <p:cNvPr id="25" name="object 25"/>
            <p:cNvSpPr/>
            <p:nvPr/>
          </p:nvSpPr>
          <p:spPr>
            <a:xfrm>
              <a:off x="3992143" y="1841079"/>
              <a:ext cx="309880" cy="6350"/>
            </a:xfrm>
            <a:custGeom>
              <a:avLst/>
              <a:gdLst/>
              <a:ahLst/>
              <a:cxnLst/>
              <a:rect l="l" t="t" r="r" b="b"/>
              <a:pathLst>
                <a:path w="309879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309879" h="6350">
                  <a:moveTo>
                    <a:pt x="309651" y="3035"/>
                  </a:moveTo>
                  <a:lnTo>
                    <a:pt x="308762" y="889"/>
                  </a:lnTo>
                  <a:lnTo>
                    <a:pt x="306616" y="0"/>
                  </a:lnTo>
                  <a:lnTo>
                    <a:pt x="304469" y="889"/>
                  </a:lnTo>
                  <a:lnTo>
                    <a:pt x="303580" y="3035"/>
                  </a:lnTo>
                  <a:lnTo>
                    <a:pt x="304469" y="5181"/>
                  </a:lnTo>
                  <a:lnTo>
                    <a:pt x="306616" y="6070"/>
                  </a:lnTo>
                  <a:lnTo>
                    <a:pt x="308762" y="5181"/>
                  </a:lnTo>
                  <a:lnTo>
                    <a:pt x="309651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995184" y="1844112"/>
              <a:ext cx="304165" cy="0"/>
            </a:xfrm>
            <a:custGeom>
              <a:avLst/>
              <a:gdLst/>
              <a:ahLst/>
              <a:cxnLst/>
              <a:rect l="l" t="t" r="r" b="b"/>
              <a:pathLst>
                <a:path w="304164">
                  <a:moveTo>
                    <a:pt x="0" y="0"/>
                  </a:moveTo>
                  <a:lnTo>
                    <a:pt x="30358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973933" y="182184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973933" y="182184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4276506" y="182184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4276506" y="182184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/>
          <p:nvPr/>
        </p:nvSpPr>
        <p:spPr>
          <a:xfrm>
            <a:off x="4058380" y="176360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32" name="object 3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95184" y="1407961"/>
            <a:ext cx="173043" cy="154829"/>
          </a:xfrm>
          <a:prstGeom prst="rect">
            <a:avLst/>
          </a:prstGeom>
        </p:spPr>
      </p:pic>
      <p:sp>
        <p:nvSpPr>
          <p:cNvPr id="33" name="object 33"/>
          <p:cNvSpPr txBox="1"/>
          <p:nvPr/>
        </p:nvSpPr>
        <p:spPr>
          <a:xfrm>
            <a:off x="3995184" y="1429212"/>
            <a:ext cx="316865" cy="11239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vert="vert270" wrap="square" lIns="0" tIns="13970" rIns="0" bIns="0" rtlCol="0">
            <a:spAutoFit/>
          </a:bodyPr>
          <a:lstStyle/>
          <a:p>
            <a:pPr marR="3175">
              <a:lnSpc>
                <a:spcPct val="100000"/>
              </a:lnSpc>
              <a:spcBef>
                <a:spcPts val="110"/>
              </a:spcBef>
            </a:pPr>
            <a:endParaRPr sz="500">
              <a:latin typeface="Times New Roman"/>
              <a:cs typeface="Times New Roman"/>
            </a:endParaRPr>
          </a:p>
          <a:p>
            <a:pPr marL="635">
              <a:lnSpc>
                <a:spcPct val="100000"/>
              </a:lnSpc>
            </a:pPr>
            <a:r>
              <a:rPr sz="500" spc="-25" dirty="0">
                <a:latin typeface="Microsoft Sans Serif"/>
                <a:cs typeface="Microsoft Sans Serif"/>
              </a:rPr>
              <a:t>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4900741" y="1407961"/>
            <a:ext cx="176530" cy="458470"/>
            <a:chOff x="4900741" y="1407961"/>
            <a:chExt cx="176530" cy="458470"/>
          </a:xfrm>
        </p:grpSpPr>
        <p:sp>
          <p:nvSpPr>
            <p:cNvPr id="35" name="object 35"/>
            <p:cNvSpPr/>
            <p:nvPr/>
          </p:nvSpPr>
          <p:spPr>
            <a:xfrm>
              <a:off x="4903916" y="1429212"/>
              <a:ext cx="152400" cy="415290"/>
            </a:xfrm>
            <a:custGeom>
              <a:avLst/>
              <a:gdLst/>
              <a:ahLst/>
              <a:cxnLst/>
              <a:rect l="l" t="t" r="r" b="b"/>
              <a:pathLst>
                <a:path w="152400" h="415289">
                  <a:moveTo>
                    <a:pt x="0" y="0"/>
                  </a:moveTo>
                  <a:lnTo>
                    <a:pt x="151792" y="0"/>
                  </a:lnTo>
                  <a:lnTo>
                    <a:pt x="151792" y="414900"/>
                  </a:lnTo>
                  <a:lnTo>
                    <a:pt x="0" y="41490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5033445" y="140796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5033445" y="140796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5033445" y="182184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5033445" y="182184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5085">
                  <a:moveTo>
                    <a:pt x="0" y="4047"/>
                  </a:moveTo>
                  <a:lnTo>
                    <a:pt x="43513" y="39466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object 40"/>
          <p:cNvSpPr txBox="1"/>
          <p:nvPr/>
        </p:nvSpPr>
        <p:spPr>
          <a:xfrm>
            <a:off x="4981531" y="154929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2600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4881653" y="1821849"/>
            <a:ext cx="347345" cy="45085"/>
            <a:chOff x="4881653" y="1821849"/>
            <a:chExt cx="347345" cy="45085"/>
          </a:xfrm>
        </p:grpSpPr>
        <p:sp>
          <p:nvSpPr>
            <p:cNvPr id="42" name="object 42"/>
            <p:cNvSpPr/>
            <p:nvPr/>
          </p:nvSpPr>
          <p:spPr>
            <a:xfrm>
              <a:off x="4900879" y="1841079"/>
              <a:ext cx="309245" cy="6350"/>
            </a:xfrm>
            <a:custGeom>
              <a:avLst/>
              <a:gdLst/>
              <a:ahLst/>
              <a:cxnLst/>
              <a:rect l="l" t="t" r="r" b="b"/>
              <a:pathLst>
                <a:path w="309245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309245" h="6350">
                  <a:moveTo>
                    <a:pt x="308635" y="3035"/>
                  </a:moveTo>
                  <a:lnTo>
                    <a:pt x="307746" y="889"/>
                  </a:lnTo>
                  <a:lnTo>
                    <a:pt x="305600" y="0"/>
                  </a:lnTo>
                  <a:lnTo>
                    <a:pt x="303453" y="889"/>
                  </a:lnTo>
                  <a:lnTo>
                    <a:pt x="302564" y="3035"/>
                  </a:lnTo>
                  <a:lnTo>
                    <a:pt x="303453" y="5181"/>
                  </a:lnTo>
                  <a:lnTo>
                    <a:pt x="305600" y="6070"/>
                  </a:lnTo>
                  <a:lnTo>
                    <a:pt x="307746" y="5181"/>
                  </a:lnTo>
                  <a:lnTo>
                    <a:pt x="308635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4903916" y="1844112"/>
              <a:ext cx="302895" cy="0"/>
            </a:xfrm>
            <a:custGeom>
              <a:avLst/>
              <a:gdLst/>
              <a:ahLst/>
              <a:cxnLst/>
              <a:rect l="l" t="t" r="r" b="b"/>
              <a:pathLst>
                <a:path w="302895">
                  <a:moveTo>
                    <a:pt x="0" y="0"/>
                  </a:moveTo>
                  <a:lnTo>
                    <a:pt x="30257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4881653" y="182184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4881653" y="182184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4525" y="4047"/>
                  </a:moveTo>
                  <a:lnTo>
                    <a:pt x="40478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5185238" y="182184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5185238" y="182184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8" name="object 48"/>
          <p:cNvSpPr txBox="1"/>
          <p:nvPr/>
        </p:nvSpPr>
        <p:spPr>
          <a:xfrm>
            <a:off x="4966100" y="176360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1508680" y="1362284"/>
            <a:ext cx="5549900" cy="4446905"/>
            <a:chOff x="1508680" y="1362284"/>
            <a:chExt cx="5549900" cy="4446905"/>
          </a:xfrm>
        </p:grpSpPr>
        <p:sp>
          <p:nvSpPr>
            <p:cNvPr id="50" name="object 50"/>
            <p:cNvSpPr/>
            <p:nvPr/>
          </p:nvSpPr>
          <p:spPr>
            <a:xfrm>
              <a:off x="2656372" y="1365459"/>
              <a:ext cx="0" cy="623570"/>
            </a:xfrm>
            <a:custGeom>
              <a:avLst/>
              <a:gdLst/>
              <a:ahLst/>
              <a:cxnLst/>
              <a:rect l="l" t="t" r="r" b="b"/>
              <a:pathLst>
                <a:path h="623569">
                  <a:moveTo>
                    <a:pt x="0" y="0"/>
                  </a:moveTo>
                  <a:lnTo>
                    <a:pt x="0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2653336" y="205763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2656372" y="213251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2653336" y="277409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2656372" y="284897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2653336" y="349156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2656372" y="3566453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2653336" y="420904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2656372" y="4283927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2653336" y="49255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2656372" y="1365459"/>
              <a:ext cx="1307465" cy="4258310"/>
            </a:xfrm>
            <a:custGeom>
              <a:avLst/>
              <a:gdLst/>
              <a:ahLst/>
              <a:cxnLst/>
              <a:rect l="l" t="t" r="r" b="b"/>
              <a:pathLst>
                <a:path w="1307464" h="4258310">
                  <a:moveTo>
                    <a:pt x="0" y="3634929"/>
                  </a:moveTo>
                  <a:lnTo>
                    <a:pt x="0" y="4258291"/>
                  </a:lnTo>
                </a:path>
                <a:path w="1307464" h="4258310">
                  <a:moveTo>
                    <a:pt x="1307441" y="0"/>
                  </a:moveTo>
                  <a:lnTo>
                    <a:pt x="1307441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3960777" y="205763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3963813" y="213251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3960777" y="277409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3963813" y="284897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3960777" y="349156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3963813" y="3566453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3960777" y="420904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3963813" y="4283927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3960777" y="49255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3963813" y="1365459"/>
              <a:ext cx="1275080" cy="4258310"/>
            </a:xfrm>
            <a:custGeom>
              <a:avLst/>
              <a:gdLst/>
              <a:ahLst/>
              <a:cxnLst/>
              <a:rect l="l" t="t" r="r" b="b"/>
              <a:pathLst>
                <a:path w="1275079" h="4258310">
                  <a:moveTo>
                    <a:pt x="0" y="3634929"/>
                  </a:moveTo>
                  <a:lnTo>
                    <a:pt x="0" y="4258291"/>
                  </a:lnTo>
                </a:path>
                <a:path w="1275079" h="4258310">
                  <a:moveTo>
                    <a:pt x="1275058" y="0"/>
                  </a:moveTo>
                  <a:lnTo>
                    <a:pt x="1275058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5235836" y="205763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5238872" y="213251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5235836" y="277409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5238872" y="284897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5235836" y="349156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5238872" y="3566453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5235836" y="420904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5238872" y="4283927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5235836" y="49255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5238872" y="1365459"/>
              <a:ext cx="1306830" cy="4258310"/>
            </a:xfrm>
            <a:custGeom>
              <a:avLst/>
              <a:gdLst/>
              <a:ahLst/>
              <a:cxnLst/>
              <a:rect l="l" t="t" r="r" b="b"/>
              <a:pathLst>
                <a:path w="1306829" h="4258310">
                  <a:moveTo>
                    <a:pt x="0" y="3634929"/>
                  </a:moveTo>
                  <a:lnTo>
                    <a:pt x="0" y="4258291"/>
                  </a:lnTo>
                </a:path>
                <a:path w="1306829" h="4258310">
                  <a:moveTo>
                    <a:pt x="1306429" y="0"/>
                  </a:moveTo>
                  <a:lnTo>
                    <a:pt x="1306429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6542265" y="205763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6545301" y="213251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6542265" y="277409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6545301" y="284897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6542265" y="349156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6545301" y="3566453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6542265" y="420904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6545301" y="4283927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6542265" y="49255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6545301" y="1397841"/>
              <a:ext cx="478790" cy="4225925"/>
            </a:xfrm>
            <a:custGeom>
              <a:avLst/>
              <a:gdLst/>
              <a:ahLst/>
              <a:cxnLst/>
              <a:rect l="l" t="t" r="r" b="b"/>
              <a:pathLst>
                <a:path w="478790" h="4225925">
                  <a:moveTo>
                    <a:pt x="0" y="3602546"/>
                  </a:moveTo>
                  <a:lnTo>
                    <a:pt x="0" y="4225908"/>
                  </a:lnTo>
                </a:path>
                <a:path w="478790" h="4225925">
                  <a:moveTo>
                    <a:pt x="478652" y="0"/>
                  </a:moveTo>
                  <a:lnTo>
                    <a:pt x="478652" y="60717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7020918" y="207281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7023954" y="2147697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7020918" y="279028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7023954" y="286517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7020918" y="350776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7023954" y="358264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7020918" y="422523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7023954" y="4299106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7020918" y="494169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6490656" y="4808117"/>
              <a:ext cx="533400" cy="815975"/>
            </a:xfrm>
            <a:custGeom>
              <a:avLst/>
              <a:gdLst/>
              <a:ahLst/>
              <a:cxnLst/>
              <a:rect l="l" t="t" r="r" b="b"/>
              <a:pathLst>
                <a:path w="533400" h="815975">
                  <a:moveTo>
                    <a:pt x="533298" y="208461"/>
                  </a:moveTo>
                  <a:lnTo>
                    <a:pt x="533298" y="815632"/>
                  </a:lnTo>
                </a:path>
                <a:path w="533400" h="815975">
                  <a:moveTo>
                    <a:pt x="533298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6416783" y="480508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5774194" y="480811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5699309" y="480508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5056721" y="480811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4981836" y="480508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4339247" y="480811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4264362" y="480508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3622786" y="480811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3547901" y="480508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2905312" y="480811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2830427" y="480508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2187838" y="480811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2112954" y="480508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1511855" y="4330476"/>
              <a:ext cx="5543550" cy="478155"/>
            </a:xfrm>
            <a:custGeom>
              <a:avLst/>
              <a:gdLst/>
              <a:ahLst/>
              <a:cxnLst/>
              <a:rect l="l" t="t" r="r" b="b"/>
              <a:pathLst>
                <a:path w="5543550" h="478154">
                  <a:moveTo>
                    <a:pt x="532286" y="477641"/>
                  </a:moveTo>
                  <a:lnTo>
                    <a:pt x="0" y="477641"/>
                  </a:lnTo>
                </a:path>
                <a:path w="5543550" h="478154">
                  <a:moveTo>
                    <a:pt x="5543469" y="0"/>
                  </a:moveTo>
                  <a:lnTo>
                    <a:pt x="499499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6431962" y="432744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5789373" y="43304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5715501" y="432744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5072912" y="43304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4998027" y="432744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4355438" y="43304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4280554" y="432744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3637965" y="43304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3563080" y="432744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2921503" y="43304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2846619" y="432744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2204030" y="43304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2129145" y="432744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1511855" y="1875482"/>
              <a:ext cx="5543550" cy="2455545"/>
            </a:xfrm>
            <a:custGeom>
              <a:avLst/>
              <a:gdLst/>
              <a:ahLst/>
              <a:cxnLst/>
              <a:rect l="l" t="t" r="r" b="b"/>
              <a:pathLst>
                <a:path w="5543550" h="2455545">
                  <a:moveTo>
                    <a:pt x="548477" y="2454994"/>
                  </a:moveTo>
                  <a:lnTo>
                    <a:pt x="0" y="2454994"/>
                  </a:lnTo>
                </a:path>
                <a:path w="5543550" h="2455545">
                  <a:moveTo>
                    <a:pt x="5543469" y="0"/>
                  </a:moveTo>
                  <a:lnTo>
                    <a:pt x="499499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6431962" y="18724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5789373" y="187548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5715501" y="18724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5072912" y="187548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4998027" y="18724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4355438" y="187548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4280554" y="18724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3637965" y="187548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3563080" y="18724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2921503" y="187548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2846619" y="18724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2204030" y="187548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2129145" y="18724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1511855" y="1875482"/>
              <a:ext cx="548640" cy="0"/>
            </a:xfrm>
            <a:custGeom>
              <a:avLst/>
              <a:gdLst/>
              <a:ahLst/>
              <a:cxnLst/>
              <a:rect l="l" t="t" r="r" b="b"/>
              <a:pathLst>
                <a:path w="548639">
                  <a:moveTo>
                    <a:pt x="548477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3" name="object 14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84619" y="5619702"/>
              <a:ext cx="189234" cy="189234"/>
            </a:xfrm>
            <a:prstGeom prst="rect">
              <a:avLst/>
            </a:prstGeom>
          </p:spPr>
        </p:pic>
      </p:grpSp>
      <p:sp>
        <p:nvSpPr>
          <p:cNvPr id="144" name="object 144"/>
          <p:cNvSpPr txBox="1"/>
          <p:nvPr/>
        </p:nvSpPr>
        <p:spPr>
          <a:xfrm>
            <a:off x="2138708" y="5640392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1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145" name="object 145"/>
          <p:cNvGrpSpPr/>
          <p:nvPr/>
        </p:nvGrpSpPr>
        <p:grpSpPr>
          <a:xfrm>
            <a:off x="2156468" y="4804942"/>
            <a:ext cx="522605" cy="480059"/>
            <a:chOff x="2156468" y="4804942"/>
            <a:chExt cx="522605" cy="480059"/>
          </a:xfrm>
        </p:grpSpPr>
        <p:sp>
          <p:nvSpPr>
            <p:cNvPr id="146" name="object 146"/>
            <p:cNvSpPr/>
            <p:nvPr/>
          </p:nvSpPr>
          <p:spPr>
            <a:xfrm>
              <a:off x="2178731" y="4808117"/>
              <a:ext cx="478155" cy="455930"/>
            </a:xfrm>
            <a:custGeom>
              <a:avLst/>
              <a:gdLst/>
              <a:ahLst/>
              <a:cxnLst/>
              <a:rect l="l" t="t" r="r" b="b"/>
              <a:pathLst>
                <a:path w="478155" h="455929">
                  <a:moveTo>
                    <a:pt x="0" y="0"/>
                  </a:moveTo>
                  <a:lnTo>
                    <a:pt x="0" y="455378"/>
                  </a:lnTo>
                  <a:lnTo>
                    <a:pt x="477641" y="455378"/>
                  </a:lnTo>
                  <a:lnTo>
                    <a:pt x="47764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2156468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2156468" y="524123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2635121" y="524123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2635121" y="524123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1" name="object 151"/>
          <p:cNvSpPr txBox="1"/>
          <p:nvPr/>
        </p:nvSpPr>
        <p:spPr>
          <a:xfrm>
            <a:off x="2330979" y="518299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52" name="object 152"/>
          <p:cNvGrpSpPr/>
          <p:nvPr/>
        </p:nvGrpSpPr>
        <p:grpSpPr>
          <a:xfrm>
            <a:off x="3941550" y="4837325"/>
            <a:ext cx="682625" cy="447675"/>
            <a:chOff x="3941550" y="4837325"/>
            <a:chExt cx="682625" cy="447675"/>
          </a:xfrm>
        </p:grpSpPr>
        <p:sp>
          <p:nvSpPr>
            <p:cNvPr id="153" name="object 153"/>
            <p:cNvSpPr/>
            <p:nvPr/>
          </p:nvSpPr>
          <p:spPr>
            <a:xfrm>
              <a:off x="3963813" y="4840500"/>
              <a:ext cx="637540" cy="423545"/>
            </a:xfrm>
            <a:custGeom>
              <a:avLst/>
              <a:gdLst/>
              <a:ahLst/>
              <a:cxnLst/>
              <a:rect l="l" t="t" r="r" b="b"/>
              <a:pathLst>
                <a:path w="637539" h="423545">
                  <a:moveTo>
                    <a:pt x="0" y="0"/>
                  </a:moveTo>
                  <a:lnTo>
                    <a:pt x="0" y="422995"/>
                  </a:lnTo>
                </a:path>
                <a:path w="637539" h="423545">
                  <a:moveTo>
                    <a:pt x="637529" y="0"/>
                  </a:moveTo>
                  <a:lnTo>
                    <a:pt x="637529" y="422995"/>
                  </a:lnTo>
                </a:path>
                <a:path w="637539" h="423545">
                  <a:moveTo>
                    <a:pt x="0" y="421983"/>
                  </a:moveTo>
                  <a:lnTo>
                    <a:pt x="637529" y="42198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3941550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5" h="43814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3941550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4525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5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4579079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5" h="43814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4579079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5" h="43814">
                  <a:moveTo>
                    <a:pt x="4047" y="43513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8" name="object 158"/>
          <p:cNvSpPr txBox="1"/>
          <p:nvPr/>
        </p:nvSpPr>
        <p:spPr>
          <a:xfrm>
            <a:off x="4197017" y="518198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59" name="object 159"/>
          <p:cNvGrpSpPr/>
          <p:nvPr/>
        </p:nvGrpSpPr>
        <p:grpSpPr>
          <a:xfrm>
            <a:off x="4579079" y="4837325"/>
            <a:ext cx="682625" cy="447675"/>
            <a:chOff x="4579079" y="4837325"/>
            <a:chExt cx="682625" cy="447675"/>
          </a:xfrm>
        </p:grpSpPr>
        <p:sp>
          <p:nvSpPr>
            <p:cNvPr id="160" name="object 160"/>
            <p:cNvSpPr/>
            <p:nvPr/>
          </p:nvSpPr>
          <p:spPr>
            <a:xfrm>
              <a:off x="4601342" y="4840500"/>
              <a:ext cx="637540" cy="423545"/>
            </a:xfrm>
            <a:custGeom>
              <a:avLst/>
              <a:gdLst/>
              <a:ahLst/>
              <a:cxnLst/>
              <a:rect l="l" t="t" r="r" b="b"/>
              <a:pathLst>
                <a:path w="637539" h="423545">
                  <a:moveTo>
                    <a:pt x="0" y="0"/>
                  </a:moveTo>
                  <a:lnTo>
                    <a:pt x="0" y="422995"/>
                  </a:lnTo>
                </a:path>
                <a:path w="637539" h="423545">
                  <a:moveTo>
                    <a:pt x="637529" y="0"/>
                  </a:moveTo>
                  <a:lnTo>
                    <a:pt x="637529" y="422995"/>
                  </a:lnTo>
                </a:path>
                <a:path w="637539" h="423545">
                  <a:moveTo>
                    <a:pt x="0" y="421983"/>
                  </a:moveTo>
                  <a:lnTo>
                    <a:pt x="637529" y="42198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4579079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5" h="43814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4579079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4525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5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5216609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5" h="43814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5216609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5" h="43814">
                  <a:moveTo>
                    <a:pt x="4047" y="43513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5" name="object 165"/>
          <p:cNvSpPr txBox="1"/>
          <p:nvPr/>
        </p:nvSpPr>
        <p:spPr>
          <a:xfrm>
            <a:off x="4834546" y="518198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66" name="object 166"/>
          <p:cNvGrpSpPr/>
          <p:nvPr/>
        </p:nvGrpSpPr>
        <p:grpSpPr>
          <a:xfrm>
            <a:off x="6523038" y="4804942"/>
            <a:ext cx="523240" cy="480059"/>
            <a:chOff x="6523038" y="4804942"/>
            <a:chExt cx="523240" cy="480059"/>
          </a:xfrm>
        </p:grpSpPr>
        <p:sp>
          <p:nvSpPr>
            <p:cNvPr id="167" name="object 167"/>
            <p:cNvSpPr/>
            <p:nvPr/>
          </p:nvSpPr>
          <p:spPr>
            <a:xfrm>
              <a:off x="6545301" y="4808117"/>
              <a:ext cx="478790" cy="455930"/>
            </a:xfrm>
            <a:custGeom>
              <a:avLst/>
              <a:gdLst/>
              <a:ahLst/>
              <a:cxnLst/>
              <a:rect l="l" t="t" r="r" b="b"/>
              <a:pathLst>
                <a:path w="478790" h="455929">
                  <a:moveTo>
                    <a:pt x="0" y="32382"/>
                  </a:moveTo>
                  <a:lnTo>
                    <a:pt x="0" y="455378"/>
                  </a:lnTo>
                </a:path>
                <a:path w="478790" h="455929">
                  <a:moveTo>
                    <a:pt x="478652" y="0"/>
                  </a:moveTo>
                  <a:lnTo>
                    <a:pt x="478652" y="455378"/>
                  </a:lnTo>
                </a:path>
                <a:path w="478790" h="455929">
                  <a:moveTo>
                    <a:pt x="0" y="454366"/>
                  </a:moveTo>
                  <a:lnTo>
                    <a:pt x="478652" y="45436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6523038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6523038" y="524123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7001691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4" h="43814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7001691" y="524123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4047" y="43513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2" name="object 172"/>
          <p:cNvSpPr txBox="1"/>
          <p:nvPr/>
        </p:nvSpPr>
        <p:spPr>
          <a:xfrm>
            <a:off x="6697549" y="518198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73" name="object 173"/>
          <p:cNvGrpSpPr/>
          <p:nvPr/>
        </p:nvGrpSpPr>
        <p:grpSpPr>
          <a:xfrm>
            <a:off x="2156468" y="4804942"/>
            <a:ext cx="4890135" cy="623570"/>
            <a:chOff x="2156468" y="4804942"/>
            <a:chExt cx="4890135" cy="623570"/>
          </a:xfrm>
        </p:grpSpPr>
        <p:sp>
          <p:nvSpPr>
            <p:cNvPr id="174" name="object 174"/>
            <p:cNvSpPr/>
            <p:nvPr/>
          </p:nvSpPr>
          <p:spPr>
            <a:xfrm>
              <a:off x="2178731" y="4808117"/>
              <a:ext cx="4845685" cy="598170"/>
            </a:xfrm>
            <a:custGeom>
              <a:avLst/>
              <a:gdLst/>
              <a:ahLst/>
              <a:cxnLst/>
              <a:rect l="l" t="t" r="r" b="b"/>
              <a:pathLst>
                <a:path w="4845684" h="598170">
                  <a:moveTo>
                    <a:pt x="0" y="0"/>
                  </a:moveTo>
                  <a:lnTo>
                    <a:pt x="0" y="598063"/>
                  </a:lnTo>
                  <a:lnTo>
                    <a:pt x="4845223" y="598063"/>
                  </a:lnTo>
                  <a:lnTo>
                    <a:pt x="484522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2156468" y="53839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2156468" y="53839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4525" y="5059"/>
                  </a:moveTo>
                  <a:lnTo>
                    <a:pt x="40478" y="0"/>
                  </a:lnTo>
                  <a:lnTo>
                    <a:pt x="4047" y="44525"/>
                  </a:lnTo>
                  <a:lnTo>
                    <a:pt x="44525" y="5059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7001691" y="53839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4" h="45085">
                  <a:moveTo>
                    <a:pt x="39466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7001691" y="53839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5084" h="45085">
                  <a:moveTo>
                    <a:pt x="4047" y="44525"/>
                  </a:moveTo>
                  <a:lnTo>
                    <a:pt x="39466" y="0"/>
                  </a:lnTo>
                  <a:lnTo>
                    <a:pt x="44525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9" name="object 179"/>
          <p:cNvSpPr txBox="1"/>
          <p:nvPr/>
        </p:nvSpPr>
        <p:spPr>
          <a:xfrm>
            <a:off x="4495543" y="5325677"/>
            <a:ext cx="211454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30400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180" name="object 18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62260" y="5619702"/>
            <a:ext cx="189234" cy="189234"/>
          </a:xfrm>
          <a:prstGeom prst="rect">
            <a:avLst/>
          </a:prstGeom>
        </p:spPr>
      </p:pic>
      <p:sp>
        <p:nvSpPr>
          <p:cNvPr id="181" name="object 181"/>
          <p:cNvSpPr txBox="1"/>
          <p:nvPr/>
        </p:nvSpPr>
        <p:spPr>
          <a:xfrm>
            <a:off x="2624445" y="5640392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2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82" name="object 18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69702" y="5619702"/>
            <a:ext cx="189234" cy="189234"/>
          </a:xfrm>
          <a:prstGeom prst="rect">
            <a:avLst/>
          </a:prstGeom>
        </p:spPr>
      </p:pic>
      <p:sp>
        <p:nvSpPr>
          <p:cNvPr id="183" name="object 183"/>
          <p:cNvSpPr txBox="1"/>
          <p:nvPr/>
        </p:nvSpPr>
        <p:spPr>
          <a:xfrm>
            <a:off x="3931886" y="5639380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4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84" name="object 18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07231" y="5619702"/>
            <a:ext cx="189234" cy="189234"/>
          </a:xfrm>
          <a:prstGeom prst="rect">
            <a:avLst/>
          </a:prstGeom>
        </p:spPr>
      </p:pic>
      <p:sp>
        <p:nvSpPr>
          <p:cNvPr id="185" name="object 185"/>
          <p:cNvSpPr txBox="1"/>
          <p:nvPr/>
        </p:nvSpPr>
        <p:spPr>
          <a:xfrm>
            <a:off x="4559296" y="5639380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5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86" name="object 18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44760" y="5619702"/>
            <a:ext cx="189234" cy="189234"/>
          </a:xfrm>
          <a:prstGeom prst="rect">
            <a:avLst/>
          </a:prstGeom>
        </p:spPr>
      </p:pic>
      <p:sp>
        <p:nvSpPr>
          <p:cNvPr id="187" name="object 187"/>
          <p:cNvSpPr txBox="1"/>
          <p:nvPr/>
        </p:nvSpPr>
        <p:spPr>
          <a:xfrm>
            <a:off x="5205933" y="5640392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6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88" name="object 18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51189" y="5619702"/>
            <a:ext cx="189234" cy="189234"/>
          </a:xfrm>
          <a:prstGeom prst="rect">
            <a:avLst/>
          </a:prstGeom>
        </p:spPr>
      </p:pic>
      <p:sp>
        <p:nvSpPr>
          <p:cNvPr id="189" name="object 189"/>
          <p:cNvSpPr txBox="1"/>
          <p:nvPr/>
        </p:nvSpPr>
        <p:spPr>
          <a:xfrm>
            <a:off x="6511350" y="5640392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8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90" name="object 19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29842" y="5619702"/>
            <a:ext cx="189234" cy="189234"/>
          </a:xfrm>
          <a:prstGeom prst="rect">
            <a:avLst/>
          </a:prstGeom>
        </p:spPr>
      </p:pic>
      <p:sp>
        <p:nvSpPr>
          <p:cNvPr id="191" name="object 191"/>
          <p:cNvSpPr txBox="1"/>
          <p:nvPr/>
        </p:nvSpPr>
        <p:spPr>
          <a:xfrm>
            <a:off x="6990003" y="5640392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9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92" name="object 19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26668" y="4712994"/>
            <a:ext cx="189234" cy="189234"/>
          </a:xfrm>
          <a:prstGeom prst="rect">
            <a:avLst/>
          </a:prstGeom>
        </p:spPr>
      </p:pic>
      <p:sp>
        <p:nvSpPr>
          <p:cNvPr id="193" name="object 193"/>
          <p:cNvSpPr txBox="1"/>
          <p:nvPr/>
        </p:nvSpPr>
        <p:spPr>
          <a:xfrm>
            <a:off x="1380756" y="4732672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А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94" name="object 19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26668" y="4235353"/>
            <a:ext cx="189234" cy="189234"/>
          </a:xfrm>
          <a:prstGeom prst="rect">
            <a:avLst/>
          </a:prstGeom>
        </p:spPr>
      </p:pic>
      <p:sp>
        <p:nvSpPr>
          <p:cNvPr id="195" name="object 195"/>
          <p:cNvSpPr txBox="1"/>
          <p:nvPr/>
        </p:nvSpPr>
        <p:spPr>
          <a:xfrm>
            <a:off x="1378733" y="4255030"/>
            <a:ext cx="8445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Б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96" name="object 19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26668" y="3039226"/>
            <a:ext cx="189234" cy="189234"/>
          </a:xfrm>
          <a:prstGeom prst="rect">
            <a:avLst/>
          </a:prstGeom>
        </p:spPr>
      </p:pic>
      <p:sp>
        <p:nvSpPr>
          <p:cNvPr id="197" name="object 197"/>
          <p:cNvSpPr txBox="1"/>
          <p:nvPr/>
        </p:nvSpPr>
        <p:spPr>
          <a:xfrm>
            <a:off x="1380756" y="3059916"/>
            <a:ext cx="7366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Г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98" name="object 19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26668" y="2450271"/>
            <a:ext cx="189234" cy="189234"/>
          </a:xfrm>
          <a:prstGeom prst="rect">
            <a:avLst/>
          </a:prstGeom>
        </p:spPr>
      </p:pic>
      <p:sp>
        <p:nvSpPr>
          <p:cNvPr id="199" name="object 199"/>
          <p:cNvSpPr txBox="1"/>
          <p:nvPr/>
        </p:nvSpPr>
        <p:spPr>
          <a:xfrm>
            <a:off x="1372661" y="2469948"/>
            <a:ext cx="8572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Д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200" name="object 200"/>
          <p:cNvGrpSpPr/>
          <p:nvPr/>
        </p:nvGrpSpPr>
        <p:grpSpPr>
          <a:xfrm>
            <a:off x="1326668" y="1302718"/>
            <a:ext cx="189230" cy="667385"/>
            <a:chOff x="1326668" y="1302718"/>
            <a:chExt cx="189230" cy="667385"/>
          </a:xfrm>
        </p:grpSpPr>
        <p:pic>
          <p:nvPicPr>
            <p:cNvPr id="201" name="object 20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26668" y="1780359"/>
              <a:ext cx="189234" cy="189234"/>
            </a:xfrm>
            <a:prstGeom prst="rect">
              <a:avLst/>
            </a:prstGeom>
          </p:spPr>
        </p:pic>
        <p:pic>
          <p:nvPicPr>
            <p:cNvPr id="202" name="object 20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26668" y="1302718"/>
              <a:ext cx="189234" cy="189234"/>
            </a:xfrm>
            <a:prstGeom prst="rect">
              <a:avLst/>
            </a:prstGeom>
          </p:spPr>
        </p:pic>
      </p:grpSp>
      <p:sp>
        <p:nvSpPr>
          <p:cNvPr id="203" name="object 203"/>
          <p:cNvSpPr txBox="1"/>
          <p:nvPr/>
        </p:nvSpPr>
        <p:spPr>
          <a:xfrm>
            <a:off x="1373673" y="1798013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Е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204" name="object 204"/>
          <p:cNvGrpSpPr/>
          <p:nvPr/>
        </p:nvGrpSpPr>
        <p:grpSpPr>
          <a:xfrm>
            <a:off x="1646444" y="1375578"/>
            <a:ext cx="250190" cy="3455035"/>
            <a:chOff x="1646444" y="1375578"/>
            <a:chExt cx="250190" cy="3455035"/>
          </a:xfrm>
        </p:grpSpPr>
        <p:sp>
          <p:nvSpPr>
            <p:cNvPr id="205" name="object 205"/>
            <p:cNvSpPr/>
            <p:nvPr/>
          </p:nvSpPr>
          <p:spPr>
            <a:xfrm>
              <a:off x="1668707" y="1397841"/>
              <a:ext cx="224790" cy="3410585"/>
            </a:xfrm>
            <a:custGeom>
              <a:avLst/>
              <a:gdLst/>
              <a:ahLst/>
              <a:cxnLst/>
              <a:rect l="l" t="t" r="r" b="b"/>
              <a:pathLst>
                <a:path w="224789" h="3410585">
                  <a:moveTo>
                    <a:pt x="224653" y="3410276"/>
                  </a:moveTo>
                  <a:lnTo>
                    <a:pt x="0" y="3410276"/>
                  </a:lnTo>
                  <a:lnTo>
                    <a:pt x="0" y="0"/>
                  </a:lnTo>
                  <a:lnTo>
                    <a:pt x="22465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1646444" y="478585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"/>
                  </a:moveTo>
                  <a:lnTo>
                    <a:pt x="39466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5" h="45085">
                  <a:moveTo>
                    <a:pt x="4047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1646444" y="478585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5" h="45085">
                  <a:moveTo>
                    <a:pt x="0" y="4047"/>
                  </a:moveTo>
                  <a:lnTo>
                    <a:pt x="44525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1646444" y="137557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4047"/>
                  </a:moveTo>
                  <a:lnTo>
                    <a:pt x="39466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508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1646444" y="137557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39466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5085" h="4508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0" name="object 210"/>
          <p:cNvSpPr txBox="1"/>
          <p:nvPr/>
        </p:nvSpPr>
        <p:spPr>
          <a:xfrm>
            <a:off x="1594530" y="2996686"/>
            <a:ext cx="100330" cy="211454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21400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11" name="object 211"/>
          <p:cNvGrpSpPr/>
          <p:nvPr/>
        </p:nvGrpSpPr>
        <p:grpSpPr>
          <a:xfrm>
            <a:off x="1792165" y="4308213"/>
            <a:ext cx="836294" cy="522605"/>
            <a:chOff x="1792165" y="4308213"/>
            <a:chExt cx="836294" cy="522605"/>
          </a:xfrm>
        </p:grpSpPr>
        <p:sp>
          <p:nvSpPr>
            <p:cNvPr id="212" name="object 212"/>
            <p:cNvSpPr/>
            <p:nvPr/>
          </p:nvSpPr>
          <p:spPr>
            <a:xfrm>
              <a:off x="1814428" y="4330476"/>
              <a:ext cx="810895" cy="478155"/>
            </a:xfrm>
            <a:custGeom>
              <a:avLst/>
              <a:gdLst/>
              <a:ahLst/>
              <a:cxnLst/>
              <a:rect l="l" t="t" r="r" b="b"/>
              <a:pathLst>
                <a:path w="810894" h="478154">
                  <a:moveTo>
                    <a:pt x="810573" y="477641"/>
                  </a:moveTo>
                  <a:lnTo>
                    <a:pt x="0" y="477641"/>
                  </a:lnTo>
                  <a:lnTo>
                    <a:pt x="0" y="0"/>
                  </a:lnTo>
                  <a:lnTo>
                    <a:pt x="81057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1792165" y="478585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5" h="45085">
                  <a:moveTo>
                    <a:pt x="4047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4"/>
            <p:cNvSpPr/>
            <p:nvPr/>
          </p:nvSpPr>
          <p:spPr>
            <a:xfrm>
              <a:off x="1792165" y="478585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5" h="45085">
                  <a:moveTo>
                    <a:pt x="0" y="4047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1792165" y="430821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6"/>
            <p:cNvSpPr/>
            <p:nvPr/>
          </p:nvSpPr>
          <p:spPr>
            <a:xfrm>
              <a:off x="1792165" y="43082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5" h="4381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7" name="object 217"/>
          <p:cNvSpPr txBox="1"/>
          <p:nvPr/>
        </p:nvSpPr>
        <p:spPr>
          <a:xfrm>
            <a:off x="1740251" y="448192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18" name="object 218"/>
          <p:cNvGrpSpPr/>
          <p:nvPr/>
        </p:nvGrpSpPr>
        <p:grpSpPr>
          <a:xfrm>
            <a:off x="1508680" y="2523131"/>
            <a:ext cx="328295" cy="633730"/>
            <a:chOff x="1508680" y="2523131"/>
            <a:chExt cx="328295" cy="633730"/>
          </a:xfrm>
        </p:grpSpPr>
        <p:sp>
          <p:nvSpPr>
            <p:cNvPr id="219" name="object 219"/>
            <p:cNvSpPr/>
            <p:nvPr/>
          </p:nvSpPr>
          <p:spPr>
            <a:xfrm>
              <a:off x="1511855" y="2545394"/>
              <a:ext cx="302895" cy="589280"/>
            </a:xfrm>
            <a:custGeom>
              <a:avLst/>
              <a:gdLst/>
              <a:ahLst/>
              <a:cxnLst/>
              <a:rect l="l" t="t" r="r" b="b"/>
              <a:pathLst>
                <a:path w="302894" h="589280">
                  <a:moveTo>
                    <a:pt x="0" y="588955"/>
                  </a:moveTo>
                  <a:lnTo>
                    <a:pt x="302573" y="588955"/>
                  </a:lnTo>
                  <a:lnTo>
                    <a:pt x="302573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1792165" y="311309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1792165" y="311309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5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1792165" y="252313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1792165" y="252313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5" h="4381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4" name="object 224"/>
          <p:cNvSpPr txBox="1"/>
          <p:nvPr/>
        </p:nvSpPr>
        <p:spPr>
          <a:xfrm>
            <a:off x="1740251" y="275250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25" name="object 225"/>
          <p:cNvGrpSpPr/>
          <p:nvPr/>
        </p:nvGrpSpPr>
        <p:grpSpPr>
          <a:xfrm>
            <a:off x="1508680" y="1853219"/>
            <a:ext cx="328295" cy="713740"/>
            <a:chOff x="1508680" y="1853219"/>
            <a:chExt cx="328295" cy="713740"/>
          </a:xfrm>
        </p:grpSpPr>
        <p:sp>
          <p:nvSpPr>
            <p:cNvPr id="226" name="object 226"/>
            <p:cNvSpPr/>
            <p:nvPr/>
          </p:nvSpPr>
          <p:spPr>
            <a:xfrm>
              <a:off x="1511855" y="1875482"/>
              <a:ext cx="302895" cy="669925"/>
            </a:xfrm>
            <a:custGeom>
              <a:avLst/>
              <a:gdLst/>
              <a:ahLst/>
              <a:cxnLst/>
              <a:rect l="l" t="t" r="r" b="b"/>
              <a:pathLst>
                <a:path w="302894" h="669925">
                  <a:moveTo>
                    <a:pt x="0" y="669911"/>
                  </a:moveTo>
                  <a:lnTo>
                    <a:pt x="302573" y="669911"/>
                  </a:lnTo>
                  <a:lnTo>
                    <a:pt x="302573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7"/>
            <p:cNvSpPr/>
            <p:nvPr/>
          </p:nvSpPr>
          <p:spPr>
            <a:xfrm>
              <a:off x="1792165" y="252313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8"/>
            <p:cNvSpPr/>
            <p:nvPr/>
          </p:nvSpPr>
          <p:spPr>
            <a:xfrm>
              <a:off x="1792165" y="252313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5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9"/>
            <p:cNvSpPr/>
            <p:nvPr/>
          </p:nvSpPr>
          <p:spPr>
            <a:xfrm>
              <a:off x="1792165" y="185322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30"/>
            <p:cNvSpPr/>
            <p:nvPr/>
          </p:nvSpPr>
          <p:spPr>
            <a:xfrm>
              <a:off x="1792165" y="185321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5" h="45085">
                  <a:moveTo>
                    <a:pt x="44525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1" name="object 231"/>
          <p:cNvSpPr txBox="1"/>
          <p:nvPr/>
        </p:nvSpPr>
        <p:spPr>
          <a:xfrm>
            <a:off x="1740251" y="212205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4200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32" name="object 232"/>
          <p:cNvGrpSpPr/>
          <p:nvPr/>
        </p:nvGrpSpPr>
        <p:grpSpPr>
          <a:xfrm>
            <a:off x="1508680" y="1375578"/>
            <a:ext cx="328295" cy="522605"/>
            <a:chOff x="1508680" y="1375578"/>
            <a:chExt cx="328295" cy="522605"/>
          </a:xfrm>
        </p:grpSpPr>
        <p:sp>
          <p:nvSpPr>
            <p:cNvPr id="233" name="object 233"/>
            <p:cNvSpPr/>
            <p:nvPr/>
          </p:nvSpPr>
          <p:spPr>
            <a:xfrm>
              <a:off x="1511855" y="1397841"/>
              <a:ext cx="302895" cy="478155"/>
            </a:xfrm>
            <a:custGeom>
              <a:avLst/>
              <a:gdLst/>
              <a:ahLst/>
              <a:cxnLst/>
              <a:rect l="l" t="t" r="r" b="b"/>
              <a:pathLst>
                <a:path w="302894" h="478155">
                  <a:moveTo>
                    <a:pt x="0" y="477641"/>
                  </a:moveTo>
                  <a:lnTo>
                    <a:pt x="302573" y="477641"/>
                  </a:lnTo>
                  <a:lnTo>
                    <a:pt x="302573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4"/>
            <p:cNvSpPr/>
            <p:nvPr/>
          </p:nvSpPr>
          <p:spPr>
            <a:xfrm>
              <a:off x="1792165" y="185322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5"/>
            <p:cNvSpPr/>
            <p:nvPr/>
          </p:nvSpPr>
          <p:spPr>
            <a:xfrm>
              <a:off x="1792165" y="185321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5" h="45085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1792165" y="137557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508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1792165" y="137557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5" h="4508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8" name="object 238"/>
          <p:cNvSpPr txBox="1"/>
          <p:nvPr/>
        </p:nvSpPr>
        <p:spPr>
          <a:xfrm>
            <a:off x="1740251" y="154929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39" name="object 239"/>
          <p:cNvSpPr txBox="1"/>
          <p:nvPr/>
        </p:nvSpPr>
        <p:spPr>
          <a:xfrm>
            <a:off x="1381768" y="1326443"/>
            <a:ext cx="8953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Є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240" name="object 240"/>
          <p:cNvGrpSpPr/>
          <p:nvPr/>
        </p:nvGrpSpPr>
        <p:grpSpPr>
          <a:xfrm>
            <a:off x="3215981" y="1362284"/>
            <a:ext cx="2680335" cy="4446905"/>
            <a:chOff x="3215981" y="1362284"/>
            <a:chExt cx="2680335" cy="4446905"/>
          </a:xfrm>
        </p:grpSpPr>
        <p:sp>
          <p:nvSpPr>
            <p:cNvPr id="241" name="object 241"/>
            <p:cNvSpPr/>
            <p:nvPr/>
          </p:nvSpPr>
          <p:spPr>
            <a:xfrm>
              <a:off x="3310092" y="1365459"/>
              <a:ext cx="0" cy="623570"/>
            </a:xfrm>
            <a:custGeom>
              <a:avLst/>
              <a:gdLst/>
              <a:ahLst/>
              <a:cxnLst/>
              <a:rect l="l" t="t" r="r" b="b"/>
              <a:pathLst>
                <a:path h="623569">
                  <a:moveTo>
                    <a:pt x="0" y="0"/>
                  </a:moveTo>
                  <a:lnTo>
                    <a:pt x="0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2"/>
            <p:cNvSpPr/>
            <p:nvPr/>
          </p:nvSpPr>
          <p:spPr>
            <a:xfrm>
              <a:off x="3307056" y="205763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3310092" y="213251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4"/>
            <p:cNvSpPr/>
            <p:nvPr/>
          </p:nvSpPr>
          <p:spPr>
            <a:xfrm>
              <a:off x="3307056" y="277409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3310092" y="284897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3307056" y="349156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3310092" y="3566453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8"/>
            <p:cNvSpPr/>
            <p:nvPr/>
          </p:nvSpPr>
          <p:spPr>
            <a:xfrm>
              <a:off x="3307056" y="420904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9"/>
            <p:cNvSpPr/>
            <p:nvPr/>
          </p:nvSpPr>
          <p:spPr>
            <a:xfrm>
              <a:off x="3310092" y="4283927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50"/>
            <p:cNvSpPr/>
            <p:nvPr/>
          </p:nvSpPr>
          <p:spPr>
            <a:xfrm>
              <a:off x="3307056" y="49255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51"/>
            <p:cNvSpPr/>
            <p:nvPr/>
          </p:nvSpPr>
          <p:spPr>
            <a:xfrm>
              <a:off x="3310092" y="1365459"/>
              <a:ext cx="2582545" cy="4258310"/>
            </a:xfrm>
            <a:custGeom>
              <a:avLst/>
              <a:gdLst/>
              <a:ahLst/>
              <a:cxnLst/>
              <a:rect l="l" t="t" r="r" b="b"/>
              <a:pathLst>
                <a:path w="2582545" h="4258310">
                  <a:moveTo>
                    <a:pt x="0" y="3634929"/>
                  </a:moveTo>
                  <a:lnTo>
                    <a:pt x="0" y="4258291"/>
                  </a:lnTo>
                </a:path>
                <a:path w="2582545" h="4258310">
                  <a:moveTo>
                    <a:pt x="2582499" y="0"/>
                  </a:moveTo>
                  <a:lnTo>
                    <a:pt x="2582499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2"/>
            <p:cNvSpPr/>
            <p:nvPr/>
          </p:nvSpPr>
          <p:spPr>
            <a:xfrm>
              <a:off x="5889556" y="205763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3"/>
            <p:cNvSpPr/>
            <p:nvPr/>
          </p:nvSpPr>
          <p:spPr>
            <a:xfrm>
              <a:off x="5892592" y="213251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4"/>
            <p:cNvSpPr/>
            <p:nvPr/>
          </p:nvSpPr>
          <p:spPr>
            <a:xfrm>
              <a:off x="5889556" y="277409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5"/>
            <p:cNvSpPr/>
            <p:nvPr/>
          </p:nvSpPr>
          <p:spPr>
            <a:xfrm>
              <a:off x="5892592" y="284897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6"/>
            <p:cNvSpPr/>
            <p:nvPr/>
          </p:nvSpPr>
          <p:spPr>
            <a:xfrm>
              <a:off x="5889556" y="349156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7"/>
            <p:cNvSpPr/>
            <p:nvPr/>
          </p:nvSpPr>
          <p:spPr>
            <a:xfrm>
              <a:off x="5892592" y="3566453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8"/>
            <p:cNvSpPr/>
            <p:nvPr/>
          </p:nvSpPr>
          <p:spPr>
            <a:xfrm>
              <a:off x="5889556" y="420904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9"/>
            <p:cNvSpPr/>
            <p:nvPr/>
          </p:nvSpPr>
          <p:spPr>
            <a:xfrm>
              <a:off x="5892592" y="4283927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0"/>
            <p:cNvSpPr/>
            <p:nvPr/>
          </p:nvSpPr>
          <p:spPr>
            <a:xfrm>
              <a:off x="5889556" y="49255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61"/>
            <p:cNvSpPr/>
            <p:nvPr/>
          </p:nvSpPr>
          <p:spPr>
            <a:xfrm>
              <a:off x="5892592" y="5000388"/>
              <a:ext cx="0" cy="623570"/>
            </a:xfrm>
            <a:custGeom>
              <a:avLst/>
              <a:gdLst/>
              <a:ahLst/>
              <a:cxnLst/>
              <a:rect l="l" t="t" r="r" b="b"/>
              <a:pathLst>
                <a:path h="623570">
                  <a:moveTo>
                    <a:pt x="0" y="0"/>
                  </a:moveTo>
                  <a:lnTo>
                    <a:pt x="0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2" name="object 26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15981" y="5619702"/>
              <a:ext cx="189234" cy="189234"/>
            </a:xfrm>
            <a:prstGeom prst="rect">
              <a:avLst/>
            </a:prstGeom>
          </p:spPr>
        </p:pic>
      </p:grpSp>
      <p:sp>
        <p:nvSpPr>
          <p:cNvPr id="263" name="object 263"/>
          <p:cNvSpPr txBox="1"/>
          <p:nvPr/>
        </p:nvSpPr>
        <p:spPr>
          <a:xfrm>
            <a:off x="3276141" y="5640392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3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264" name="object 26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98481" y="5619702"/>
            <a:ext cx="189234" cy="189234"/>
          </a:xfrm>
          <a:prstGeom prst="rect">
            <a:avLst/>
          </a:prstGeom>
        </p:spPr>
      </p:pic>
      <p:sp>
        <p:nvSpPr>
          <p:cNvPr id="265" name="object 265"/>
          <p:cNvSpPr txBox="1"/>
          <p:nvPr/>
        </p:nvSpPr>
        <p:spPr>
          <a:xfrm>
            <a:off x="5857629" y="5639380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7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266" name="object 26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26668" y="3470318"/>
            <a:ext cx="189234" cy="189234"/>
          </a:xfrm>
          <a:prstGeom prst="rect">
            <a:avLst/>
          </a:prstGeom>
        </p:spPr>
      </p:pic>
      <p:sp>
        <p:nvSpPr>
          <p:cNvPr id="267" name="object 267"/>
          <p:cNvSpPr txBox="1"/>
          <p:nvPr/>
        </p:nvSpPr>
        <p:spPr>
          <a:xfrm>
            <a:off x="1379745" y="3489995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В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268" name="object 268"/>
          <p:cNvGrpSpPr/>
          <p:nvPr/>
        </p:nvGrpSpPr>
        <p:grpSpPr>
          <a:xfrm>
            <a:off x="1792165" y="3543178"/>
            <a:ext cx="45085" cy="808990"/>
            <a:chOff x="1792165" y="3543178"/>
            <a:chExt cx="45085" cy="808990"/>
          </a:xfrm>
        </p:grpSpPr>
        <p:sp>
          <p:nvSpPr>
            <p:cNvPr id="269" name="object 269"/>
            <p:cNvSpPr/>
            <p:nvPr/>
          </p:nvSpPr>
          <p:spPr>
            <a:xfrm>
              <a:off x="1811388" y="3562412"/>
              <a:ext cx="6350" cy="771525"/>
            </a:xfrm>
            <a:custGeom>
              <a:avLst/>
              <a:gdLst/>
              <a:ahLst/>
              <a:cxnLst/>
              <a:rect l="l" t="t" r="r" b="b"/>
              <a:pathLst>
                <a:path w="6350" h="771525">
                  <a:moveTo>
                    <a:pt x="6070" y="768070"/>
                  </a:moveTo>
                  <a:lnTo>
                    <a:pt x="5181" y="765924"/>
                  </a:lnTo>
                  <a:lnTo>
                    <a:pt x="3035" y="765035"/>
                  </a:lnTo>
                  <a:lnTo>
                    <a:pt x="889" y="765924"/>
                  </a:lnTo>
                  <a:lnTo>
                    <a:pt x="0" y="768070"/>
                  </a:lnTo>
                  <a:lnTo>
                    <a:pt x="889" y="770216"/>
                  </a:lnTo>
                  <a:lnTo>
                    <a:pt x="3035" y="771105"/>
                  </a:lnTo>
                  <a:lnTo>
                    <a:pt x="5181" y="770216"/>
                  </a:lnTo>
                  <a:lnTo>
                    <a:pt x="6070" y="768070"/>
                  </a:lnTo>
                  <a:close/>
                </a:path>
                <a:path w="6350" h="771525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70"/>
            <p:cNvSpPr/>
            <p:nvPr/>
          </p:nvSpPr>
          <p:spPr>
            <a:xfrm>
              <a:off x="1814428" y="3565441"/>
              <a:ext cx="0" cy="765175"/>
            </a:xfrm>
            <a:custGeom>
              <a:avLst/>
              <a:gdLst/>
              <a:ahLst/>
              <a:cxnLst/>
              <a:rect l="l" t="t" r="r" b="b"/>
              <a:pathLst>
                <a:path h="765175">
                  <a:moveTo>
                    <a:pt x="0" y="765035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71"/>
            <p:cNvSpPr/>
            <p:nvPr/>
          </p:nvSpPr>
          <p:spPr>
            <a:xfrm>
              <a:off x="1792165" y="430821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272"/>
            <p:cNvSpPr/>
            <p:nvPr/>
          </p:nvSpPr>
          <p:spPr>
            <a:xfrm>
              <a:off x="1792165" y="43082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5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3"/>
            <p:cNvSpPr/>
            <p:nvPr/>
          </p:nvSpPr>
          <p:spPr>
            <a:xfrm>
              <a:off x="1792165" y="354317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4"/>
            <p:cNvSpPr/>
            <p:nvPr/>
          </p:nvSpPr>
          <p:spPr>
            <a:xfrm>
              <a:off x="1792165" y="354317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5" h="4381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5" name="object 275"/>
          <p:cNvSpPr txBox="1"/>
          <p:nvPr/>
        </p:nvSpPr>
        <p:spPr>
          <a:xfrm>
            <a:off x="1740251" y="385957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4800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76" name="object 276"/>
          <p:cNvGrpSpPr/>
          <p:nvPr/>
        </p:nvGrpSpPr>
        <p:grpSpPr>
          <a:xfrm>
            <a:off x="1792165" y="3113099"/>
            <a:ext cx="45085" cy="473709"/>
            <a:chOff x="1792165" y="3113099"/>
            <a:chExt cx="45085" cy="473709"/>
          </a:xfrm>
        </p:grpSpPr>
        <p:sp>
          <p:nvSpPr>
            <p:cNvPr id="277" name="object 277"/>
            <p:cNvSpPr/>
            <p:nvPr/>
          </p:nvSpPr>
          <p:spPr>
            <a:xfrm>
              <a:off x="1811388" y="3131323"/>
              <a:ext cx="6350" cy="437515"/>
            </a:xfrm>
            <a:custGeom>
              <a:avLst/>
              <a:gdLst/>
              <a:ahLst/>
              <a:cxnLst/>
              <a:rect l="l" t="t" r="r" b="b"/>
              <a:pathLst>
                <a:path w="6350" h="437514">
                  <a:moveTo>
                    <a:pt x="6070" y="434124"/>
                  </a:moveTo>
                  <a:lnTo>
                    <a:pt x="5181" y="431977"/>
                  </a:lnTo>
                  <a:lnTo>
                    <a:pt x="3035" y="431088"/>
                  </a:lnTo>
                  <a:lnTo>
                    <a:pt x="889" y="431977"/>
                  </a:lnTo>
                  <a:lnTo>
                    <a:pt x="0" y="434124"/>
                  </a:lnTo>
                  <a:lnTo>
                    <a:pt x="889" y="436270"/>
                  </a:lnTo>
                  <a:lnTo>
                    <a:pt x="3035" y="437159"/>
                  </a:lnTo>
                  <a:lnTo>
                    <a:pt x="5181" y="436270"/>
                  </a:lnTo>
                  <a:lnTo>
                    <a:pt x="6070" y="434124"/>
                  </a:lnTo>
                  <a:close/>
                </a:path>
                <a:path w="6350" h="437514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8"/>
            <p:cNvSpPr/>
            <p:nvPr/>
          </p:nvSpPr>
          <p:spPr>
            <a:xfrm>
              <a:off x="1814428" y="3134350"/>
              <a:ext cx="0" cy="431165"/>
            </a:xfrm>
            <a:custGeom>
              <a:avLst/>
              <a:gdLst/>
              <a:ahLst/>
              <a:cxnLst/>
              <a:rect l="l" t="t" r="r" b="b"/>
              <a:pathLst>
                <a:path h="431164">
                  <a:moveTo>
                    <a:pt x="0" y="43109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9"/>
            <p:cNvSpPr/>
            <p:nvPr/>
          </p:nvSpPr>
          <p:spPr>
            <a:xfrm>
              <a:off x="1792165" y="354317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80"/>
            <p:cNvSpPr/>
            <p:nvPr/>
          </p:nvSpPr>
          <p:spPr>
            <a:xfrm>
              <a:off x="1792165" y="354317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5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81"/>
            <p:cNvSpPr/>
            <p:nvPr/>
          </p:nvSpPr>
          <p:spPr>
            <a:xfrm>
              <a:off x="1793177" y="311309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2"/>
            <p:cNvSpPr/>
            <p:nvPr/>
          </p:nvSpPr>
          <p:spPr>
            <a:xfrm>
              <a:off x="1793177" y="311309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3" name="object 283"/>
          <p:cNvSpPr txBox="1"/>
          <p:nvPr/>
        </p:nvSpPr>
        <p:spPr>
          <a:xfrm>
            <a:off x="1740251" y="3262523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84" name="object 284"/>
          <p:cNvGrpSpPr/>
          <p:nvPr/>
        </p:nvGrpSpPr>
        <p:grpSpPr>
          <a:xfrm>
            <a:off x="2635121" y="5241233"/>
            <a:ext cx="697230" cy="43815"/>
            <a:chOff x="2635121" y="5241233"/>
            <a:chExt cx="697230" cy="43815"/>
          </a:xfrm>
        </p:grpSpPr>
        <p:sp>
          <p:nvSpPr>
            <p:cNvPr id="285" name="object 285"/>
            <p:cNvSpPr/>
            <p:nvPr/>
          </p:nvSpPr>
          <p:spPr>
            <a:xfrm>
              <a:off x="2656372" y="5262484"/>
              <a:ext cx="654050" cy="1270"/>
            </a:xfrm>
            <a:custGeom>
              <a:avLst/>
              <a:gdLst/>
              <a:ahLst/>
              <a:cxnLst/>
              <a:rect l="l" t="t" r="r" b="b"/>
              <a:pathLst>
                <a:path w="654050" h="1270">
                  <a:moveTo>
                    <a:pt x="653720" y="0"/>
                  </a:moveTo>
                  <a:lnTo>
                    <a:pt x="653720" y="1011"/>
                  </a:lnTo>
                  <a:lnTo>
                    <a:pt x="0" y="1011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6"/>
            <p:cNvSpPr/>
            <p:nvPr/>
          </p:nvSpPr>
          <p:spPr>
            <a:xfrm>
              <a:off x="2635121" y="524123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7"/>
            <p:cNvSpPr/>
            <p:nvPr/>
          </p:nvSpPr>
          <p:spPr>
            <a:xfrm>
              <a:off x="2635121" y="524123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8"/>
            <p:cNvSpPr/>
            <p:nvPr/>
          </p:nvSpPr>
          <p:spPr>
            <a:xfrm>
              <a:off x="3287829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9"/>
            <p:cNvSpPr/>
            <p:nvPr/>
          </p:nvSpPr>
          <p:spPr>
            <a:xfrm>
              <a:off x="3287830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4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0" name="object 290"/>
          <p:cNvSpPr txBox="1"/>
          <p:nvPr/>
        </p:nvSpPr>
        <p:spPr>
          <a:xfrm>
            <a:off x="2897671" y="518299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91" name="object 291"/>
          <p:cNvGrpSpPr/>
          <p:nvPr/>
        </p:nvGrpSpPr>
        <p:grpSpPr>
          <a:xfrm>
            <a:off x="3287829" y="5241233"/>
            <a:ext cx="698500" cy="43815"/>
            <a:chOff x="3287829" y="5241233"/>
            <a:chExt cx="698500" cy="43815"/>
          </a:xfrm>
        </p:grpSpPr>
        <p:sp>
          <p:nvSpPr>
            <p:cNvPr id="292" name="object 292"/>
            <p:cNvSpPr/>
            <p:nvPr/>
          </p:nvSpPr>
          <p:spPr>
            <a:xfrm>
              <a:off x="3310092" y="5262484"/>
              <a:ext cx="654050" cy="1270"/>
            </a:xfrm>
            <a:custGeom>
              <a:avLst/>
              <a:gdLst/>
              <a:ahLst/>
              <a:cxnLst/>
              <a:rect l="l" t="t" r="r" b="b"/>
              <a:pathLst>
                <a:path w="654050" h="1270">
                  <a:moveTo>
                    <a:pt x="653720" y="1011"/>
                  </a:moveTo>
                  <a:lnTo>
                    <a:pt x="0" y="0"/>
                  </a:ln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3"/>
            <p:cNvSpPr/>
            <p:nvPr/>
          </p:nvSpPr>
          <p:spPr>
            <a:xfrm>
              <a:off x="3287829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3287830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3941550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5" h="43814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6"/>
            <p:cNvSpPr/>
            <p:nvPr/>
          </p:nvSpPr>
          <p:spPr>
            <a:xfrm>
              <a:off x="3941550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5" h="43814">
                  <a:moveTo>
                    <a:pt x="4047" y="43513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7" name="object 297"/>
          <p:cNvSpPr txBox="1"/>
          <p:nvPr/>
        </p:nvSpPr>
        <p:spPr>
          <a:xfrm>
            <a:off x="3551392" y="518299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98" name="object 298"/>
          <p:cNvGrpSpPr/>
          <p:nvPr/>
        </p:nvGrpSpPr>
        <p:grpSpPr>
          <a:xfrm>
            <a:off x="5216609" y="5241233"/>
            <a:ext cx="697230" cy="43815"/>
            <a:chOff x="5216609" y="5241233"/>
            <a:chExt cx="697230" cy="43815"/>
          </a:xfrm>
        </p:grpSpPr>
        <p:sp>
          <p:nvSpPr>
            <p:cNvPr id="299" name="object 299"/>
            <p:cNvSpPr/>
            <p:nvPr/>
          </p:nvSpPr>
          <p:spPr>
            <a:xfrm>
              <a:off x="5238872" y="5262484"/>
              <a:ext cx="654050" cy="1270"/>
            </a:xfrm>
            <a:custGeom>
              <a:avLst/>
              <a:gdLst/>
              <a:ahLst/>
              <a:cxnLst/>
              <a:rect l="l" t="t" r="r" b="b"/>
              <a:pathLst>
                <a:path w="654050" h="1270">
                  <a:moveTo>
                    <a:pt x="653720" y="0"/>
                  </a:moveTo>
                  <a:lnTo>
                    <a:pt x="653720" y="1011"/>
                  </a:lnTo>
                  <a:lnTo>
                    <a:pt x="0" y="1011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0"/>
            <p:cNvSpPr/>
            <p:nvPr/>
          </p:nvSpPr>
          <p:spPr>
            <a:xfrm>
              <a:off x="5216609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5" h="43814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301"/>
            <p:cNvSpPr/>
            <p:nvPr/>
          </p:nvSpPr>
          <p:spPr>
            <a:xfrm>
              <a:off x="5216609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4525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5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2"/>
            <p:cNvSpPr/>
            <p:nvPr/>
          </p:nvSpPr>
          <p:spPr>
            <a:xfrm>
              <a:off x="5870329" y="524123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3"/>
            <p:cNvSpPr/>
            <p:nvPr/>
          </p:nvSpPr>
          <p:spPr>
            <a:xfrm>
              <a:off x="5870329" y="524123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4" name="object 304"/>
          <p:cNvSpPr txBox="1"/>
          <p:nvPr/>
        </p:nvSpPr>
        <p:spPr>
          <a:xfrm>
            <a:off x="5479159" y="518299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05" name="object 305"/>
          <p:cNvGrpSpPr/>
          <p:nvPr/>
        </p:nvGrpSpPr>
        <p:grpSpPr>
          <a:xfrm>
            <a:off x="5870329" y="5241233"/>
            <a:ext cx="697230" cy="43815"/>
            <a:chOff x="5870329" y="5241233"/>
            <a:chExt cx="697230" cy="43815"/>
          </a:xfrm>
        </p:grpSpPr>
        <p:sp>
          <p:nvSpPr>
            <p:cNvPr id="306" name="object 306"/>
            <p:cNvSpPr/>
            <p:nvPr/>
          </p:nvSpPr>
          <p:spPr>
            <a:xfrm>
              <a:off x="5892592" y="5262484"/>
              <a:ext cx="652780" cy="1270"/>
            </a:xfrm>
            <a:custGeom>
              <a:avLst/>
              <a:gdLst/>
              <a:ahLst/>
              <a:cxnLst/>
              <a:rect l="l" t="t" r="r" b="b"/>
              <a:pathLst>
                <a:path w="652779" h="1270">
                  <a:moveTo>
                    <a:pt x="652708" y="1011"/>
                  </a:moveTo>
                  <a:lnTo>
                    <a:pt x="0" y="0"/>
                  </a:ln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7"/>
            <p:cNvSpPr/>
            <p:nvPr/>
          </p:nvSpPr>
          <p:spPr>
            <a:xfrm>
              <a:off x="5870329" y="524123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8"/>
            <p:cNvSpPr/>
            <p:nvPr/>
          </p:nvSpPr>
          <p:spPr>
            <a:xfrm>
              <a:off x="5870329" y="524123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6523038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0"/>
            <p:cNvSpPr/>
            <p:nvPr/>
          </p:nvSpPr>
          <p:spPr>
            <a:xfrm>
              <a:off x="6523038" y="52412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1" name="object 311"/>
          <p:cNvSpPr txBox="1"/>
          <p:nvPr/>
        </p:nvSpPr>
        <p:spPr>
          <a:xfrm>
            <a:off x="6132880" y="518299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12" name="object 312"/>
          <p:cNvSpPr/>
          <p:nvPr/>
        </p:nvSpPr>
        <p:spPr>
          <a:xfrm>
            <a:off x="3698682" y="4176660"/>
            <a:ext cx="226695" cy="35560"/>
          </a:xfrm>
          <a:custGeom>
            <a:avLst/>
            <a:gdLst/>
            <a:ahLst/>
            <a:cxnLst/>
            <a:rect l="l" t="t" r="r" b="b"/>
            <a:pathLst>
              <a:path w="226695" h="35560">
                <a:moveTo>
                  <a:pt x="0" y="0"/>
                </a:moveTo>
                <a:lnTo>
                  <a:pt x="0" y="35418"/>
                </a:lnTo>
                <a:lnTo>
                  <a:pt x="32382" y="35418"/>
                </a:lnTo>
                <a:lnTo>
                  <a:pt x="32382" y="0"/>
                </a:lnTo>
                <a:lnTo>
                  <a:pt x="0" y="0"/>
                </a:lnTo>
              </a:path>
              <a:path w="226695" h="35560">
                <a:moveTo>
                  <a:pt x="38454" y="0"/>
                </a:moveTo>
                <a:lnTo>
                  <a:pt x="38454" y="35418"/>
                </a:lnTo>
                <a:lnTo>
                  <a:pt x="110302" y="35418"/>
                </a:lnTo>
                <a:lnTo>
                  <a:pt x="110302" y="0"/>
                </a:lnTo>
                <a:lnTo>
                  <a:pt x="38454" y="0"/>
                </a:lnTo>
              </a:path>
              <a:path w="226695" h="35560">
                <a:moveTo>
                  <a:pt x="226677" y="0"/>
                </a:moveTo>
                <a:lnTo>
                  <a:pt x="226677" y="35418"/>
                </a:lnTo>
                <a:lnTo>
                  <a:pt x="195306" y="35418"/>
                </a:lnTo>
                <a:lnTo>
                  <a:pt x="195306" y="0"/>
                </a:lnTo>
                <a:lnTo>
                  <a:pt x="226677" y="0"/>
                </a:lnTo>
              </a:path>
              <a:path w="226695" h="35560">
                <a:moveTo>
                  <a:pt x="188222" y="0"/>
                </a:moveTo>
                <a:lnTo>
                  <a:pt x="188222" y="35418"/>
                </a:lnTo>
                <a:lnTo>
                  <a:pt x="116374" y="35418"/>
                </a:lnTo>
                <a:lnTo>
                  <a:pt x="116374" y="0"/>
                </a:lnTo>
                <a:lnTo>
                  <a:pt x="18822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2694826" y="3172804"/>
            <a:ext cx="226695" cy="35560"/>
          </a:xfrm>
          <a:custGeom>
            <a:avLst/>
            <a:gdLst/>
            <a:ahLst/>
            <a:cxnLst/>
            <a:rect l="l" t="t" r="r" b="b"/>
            <a:pathLst>
              <a:path w="226694" h="35560">
                <a:moveTo>
                  <a:pt x="0" y="0"/>
                </a:moveTo>
                <a:lnTo>
                  <a:pt x="0" y="35418"/>
                </a:lnTo>
                <a:lnTo>
                  <a:pt x="32382" y="35418"/>
                </a:lnTo>
                <a:lnTo>
                  <a:pt x="32382" y="0"/>
                </a:lnTo>
                <a:lnTo>
                  <a:pt x="0" y="0"/>
                </a:lnTo>
              </a:path>
              <a:path w="226694" h="35560">
                <a:moveTo>
                  <a:pt x="38454" y="0"/>
                </a:moveTo>
                <a:lnTo>
                  <a:pt x="38454" y="35418"/>
                </a:lnTo>
                <a:lnTo>
                  <a:pt x="110302" y="35418"/>
                </a:lnTo>
                <a:lnTo>
                  <a:pt x="110302" y="0"/>
                </a:lnTo>
                <a:lnTo>
                  <a:pt x="38454" y="0"/>
                </a:lnTo>
              </a:path>
              <a:path w="226694" h="35560">
                <a:moveTo>
                  <a:pt x="226677" y="0"/>
                </a:moveTo>
                <a:lnTo>
                  <a:pt x="226677" y="35418"/>
                </a:lnTo>
                <a:lnTo>
                  <a:pt x="194294" y="35418"/>
                </a:lnTo>
                <a:lnTo>
                  <a:pt x="194294" y="0"/>
                </a:lnTo>
                <a:lnTo>
                  <a:pt x="226677" y="0"/>
                </a:lnTo>
              </a:path>
              <a:path w="226694" h="35560">
                <a:moveTo>
                  <a:pt x="188222" y="0"/>
                </a:moveTo>
                <a:lnTo>
                  <a:pt x="188222" y="35418"/>
                </a:lnTo>
                <a:lnTo>
                  <a:pt x="116374" y="35418"/>
                </a:lnTo>
                <a:lnTo>
                  <a:pt x="116374" y="0"/>
                </a:lnTo>
                <a:lnTo>
                  <a:pt x="18822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5277326" y="4176660"/>
            <a:ext cx="226060" cy="35560"/>
          </a:xfrm>
          <a:custGeom>
            <a:avLst/>
            <a:gdLst/>
            <a:ahLst/>
            <a:cxnLst/>
            <a:rect l="l" t="t" r="r" b="b"/>
            <a:pathLst>
              <a:path w="226060" h="35560">
                <a:moveTo>
                  <a:pt x="225665" y="0"/>
                </a:moveTo>
                <a:lnTo>
                  <a:pt x="225665" y="35418"/>
                </a:lnTo>
                <a:lnTo>
                  <a:pt x="194294" y="35418"/>
                </a:lnTo>
                <a:lnTo>
                  <a:pt x="194294" y="0"/>
                </a:lnTo>
                <a:lnTo>
                  <a:pt x="225665" y="0"/>
                </a:lnTo>
              </a:path>
              <a:path w="226060" h="35560">
                <a:moveTo>
                  <a:pt x="187211" y="0"/>
                </a:moveTo>
                <a:lnTo>
                  <a:pt x="187211" y="35418"/>
                </a:lnTo>
                <a:lnTo>
                  <a:pt x="116374" y="35418"/>
                </a:lnTo>
                <a:lnTo>
                  <a:pt x="116374" y="0"/>
                </a:lnTo>
                <a:lnTo>
                  <a:pt x="187211" y="0"/>
                </a:lnTo>
              </a:path>
              <a:path w="226060" h="35560">
                <a:moveTo>
                  <a:pt x="0" y="0"/>
                </a:moveTo>
                <a:lnTo>
                  <a:pt x="0" y="35418"/>
                </a:lnTo>
                <a:lnTo>
                  <a:pt x="31370" y="35418"/>
                </a:lnTo>
                <a:lnTo>
                  <a:pt x="31370" y="0"/>
                </a:lnTo>
                <a:lnTo>
                  <a:pt x="0" y="0"/>
                </a:lnTo>
              </a:path>
              <a:path w="226060" h="35560">
                <a:moveTo>
                  <a:pt x="37442" y="0"/>
                </a:moveTo>
                <a:lnTo>
                  <a:pt x="37442" y="35418"/>
                </a:lnTo>
                <a:lnTo>
                  <a:pt x="109290" y="35418"/>
                </a:lnTo>
                <a:lnTo>
                  <a:pt x="109290" y="0"/>
                </a:lnTo>
                <a:lnTo>
                  <a:pt x="3744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6281182" y="3172804"/>
            <a:ext cx="226060" cy="35560"/>
          </a:xfrm>
          <a:custGeom>
            <a:avLst/>
            <a:gdLst/>
            <a:ahLst/>
            <a:cxnLst/>
            <a:rect l="l" t="t" r="r" b="b"/>
            <a:pathLst>
              <a:path w="226059" h="35560">
                <a:moveTo>
                  <a:pt x="225665" y="0"/>
                </a:moveTo>
                <a:lnTo>
                  <a:pt x="225665" y="35418"/>
                </a:lnTo>
                <a:lnTo>
                  <a:pt x="194294" y="35418"/>
                </a:lnTo>
                <a:lnTo>
                  <a:pt x="194294" y="0"/>
                </a:lnTo>
                <a:lnTo>
                  <a:pt x="225665" y="0"/>
                </a:lnTo>
              </a:path>
              <a:path w="226059" h="35560">
                <a:moveTo>
                  <a:pt x="188222" y="0"/>
                </a:moveTo>
                <a:lnTo>
                  <a:pt x="188222" y="35418"/>
                </a:lnTo>
                <a:lnTo>
                  <a:pt x="116374" y="35418"/>
                </a:lnTo>
                <a:lnTo>
                  <a:pt x="116374" y="0"/>
                </a:lnTo>
                <a:lnTo>
                  <a:pt x="188222" y="0"/>
                </a:lnTo>
              </a:path>
              <a:path w="226059" h="35560">
                <a:moveTo>
                  <a:pt x="0" y="0"/>
                </a:moveTo>
                <a:lnTo>
                  <a:pt x="0" y="35418"/>
                </a:lnTo>
                <a:lnTo>
                  <a:pt x="31370" y="35418"/>
                </a:lnTo>
                <a:lnTo>
                  <a:pt x="31370" y="0"/>
                </a:lnTo>
                <a:lnTo>
                  <a:pt x="0" y="0"/>
                </a:lnTo>
              </a:path>
              <a:path w="226059" h="35560">
                <a:moveTo>
                  <a:pt x="38454" y="0"/>
                </a:moveTo>
                <a:lnTo>
                  <a:pt x="38454" y="35418"/>
                </a:lnTo>
                <a:lnTo>
                  <a:pt x="109290" y="35418"/>
                </a:lnTo>
                <a:lnTo>
                  <a:pt x="109290" y="0"/>
                </a:lnTo>
                <a:lnTo>
                  <a:pt x="3845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16" name="object 316"/>
          <p:cNvGrpSpPr/>
          <p:nvPr/>
        </p:nvGrpSpPr>
        <p:grpSpPr>
          <a:xfrm>
            <a:off x="1508680" y="1361331"/>
            <a:ext cx="5551170" cy="4265930"/>
            <a:chOff x="1508680" y="1361331"/>
            <a:chExt cx="5551170" cy="4265930"/>
          </a:xfrm>
        </p:grpSpPr>
        <p:sp>
          <p:nvSpPr>
            <p:cNvPr id="317" name="object 317"/>
            <p:cNvSpPr/>
            <p:nvPr/>
          </p:nvSpPr>
          <p:spPr>
            <a:xfrm>
              <a:off x="6490656" y="3134350"/>
              <a:ext cx="533400" cy="0"/>
            </a:xfrm>
            <a:custGeom>
              <a:avLst/>
              <a:gdLst/>
              <a:ahLst/>
              <a:cxnLst/>
              <a:rect l="l" t="t" r="r" b="b"/>
              <a:pathLst>
                <a:path w="533400">
                  <a:moveTo>
                    <a:pt x="533298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8"/>
            <p:cNvSpPr/>
            <p:nvPr/>
          </p:nvSpPr>
          <p:spPr>
            <a:xfrm>
              <a:off x="6416783" y="313131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9"/>
            <p:cNvSpPr/>
            <p:nvPr/>
          </p:nvSpPr>
          <p:spPr>
            <a:xfrm>
              <a:off x="5774194" y="313435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20"/>
            <p:cNvSpPr/>
            <p:nvPr/>
          </p:nvSpPr>
          <p:spPr>
            <a:xfrm>
              <a:off x="5699309" y="313131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21"/>
            <p:cNvSpPr/>
            <p:nvPr/>
          </p:nvSpPr>
          <p:spPr>
            <a:xfrm>
              <a:off x="5056721" y="313435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2"/>
            <p:cNvSpPr/>
            <p:nvPr/>
          </p:nvSpPr>
          <p:spPr>
            <a:xfrm>
              <a:off x="4981836" y="313131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3"/>
            <p:cNvSpPr/>
            <p:nvPr/>
          </p:nvSpPr>
          <p:spPr>
            <a:xfrm>
              <a:off x="4339247" y="313435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4"/>
            <p:cNvSpPr/>
            <p:nvPr/>
          </p:nvSpPr>
          <p:spPr>
            <a:xfrm>
              <a:off x="4264362" y="313131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5"/>
            <p:cNvSpPr/>
            <p:nvPr/>
          </p:nvSpPr>
          <p:spPr>
            <a:xfrm>
              <a:off x="3622786" y="313435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6"/>
            <p:cNvSpPr/>
            <p:nvPr/>
          </p:nvSpPr>
          <p:spPr>
            <a:xfrm>
              <a:off x="3547901" y="313131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7"/>
            <p:cNvSpPr/>
            <p:nvPr/>
          </p:nvSpPr>
          <p:spPr>
            <a:xfrm>
              <a:off x="2905312" y="313435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2830427" y="313131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9"/>
            <p:cNvSpPr/>
            <p:nvPr/>
          </p:nvSpPr>
          <p:spPr>
            <a:xfrm>
              <a:off x="2187838" y="313435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2112954" y="313131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31"/>
            <p:cNvSpPr/>
            <p:nvPr/>
          </p:nvSpPr>
          <p:spPr>
            <a:xfrm>
              <a:off x="1511855" y="2545394"/>
              <a:ext cx="5543550" cy="589280"/>
            </a:xfrm>
            <a:custGeom>
              <a:avLst/>
              <a:gdLst/>
              <a:ahLst/>
              <a:cxnLst/>
              <a:rect l="l" t="t" r="r" b="b"/>
              <a:pathLst>
                <a:path w="5543550" h="589280">
                  <a:moveTo>
                    <a:pt x="532286" y="588955"/>
                  </a:moveTo>
                  <a:lnTo>
                    <a:pt x="0" y="588955"/>
                  </a:lnTo>
                </a:path>
                <a:path w="5543550" h="589280">
                  <a:moveTo>
                    <a:pt x="5543469" y="0"/>
                  </a:moveTo>
                  <a:lnTo>
                    <a:pt x="499499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2"/>
            <p:cNvSpPr/>
            <p:nvPr/>
          </p:nvSpPr>
          <p:spPr>
            <a:xfrm>
              <a:off x="6431962" y="254235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3"/>
            <p:cNvSpPr/>
            <p:nvPr/>
          </p:nvSpPr>
          <p:spPr>
            <a:xfrm>
              <a:off x="5789373" y="254539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4"/>
            <p:cNvSpPr/>
            <p:nvPr/>
          </p:nvSpPr>
          <p:spPr>
            <a:xfrm>
              <a:off x="5715501" y="254235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5"/>
            <p:cNvSpPr/>
            <p:nvPr/>
          </p:nvSpPr>
          <p:spPr>
            <a:xfrm>
              <a:off x="5072912" y="254539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6"/>
            <p:cNvSpPr/>
            <p:nvPr/>
          </p:nvSpPr>
          <p:spPr>
            <a:xfrm>
              <a:off x="4998027" y="254235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7"/>
            <p:cNvSpPr/>
            <p:nvPr/>
          </p:nvSpPr>
          <p:spPr>
            <a:xfrm>
              <a:off x="4355438" y="254539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8"/>
            <p:cNvSpPr/>
            <p:nvPr/>
          </p:nvSpPr>
          <p:spPr>
            <a:xfrm>
              <a:off x="4280554" y="254235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9"/>
            <p:cNvSpPr/>
            <p:nvPr/>
          </p:nvSpPr>
          <p:spPr>
            <a:xfrm>
              <a:off x="3637965" y="254539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40"/>
            <p:cNvSpPr/>
            <p:nvPr/>
          </p:nvSpPr>
          <p:spPr>
            <a:xfrm>
              <a:off x="3563080" y="254235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41"/>
            <p:cNvSpPr/>
            <p:nvPr/>
          </p:nvSpPr>
          <p:spPr>
            <a:xfrm>
              <a:off x="2921503" y="254539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2"/>
            <p:cNvSpPr/>
            <p:nvPr/>
          </p:nvSpPr>
          <p:spPr>
            <a:xfrm>
              <a:off x="2846619" y="254235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3"/>
            <p:cNvSpPr/>
            <p:nvPr/>
          </p:nvSpPr>
          <p:spPr>
            <a:xfrm>
              <a:off x="2204030" y="254539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4"/>
            <p:cNvSpPr/>
            <p:nvPr/>
          </p:nvSpPr>
          <p:spPr>
            <a:xfrm>
              <a:off x="2129145" y="254235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345"/>
            <p:cNvSpPr/>
            <p:nvPr/>
          </p:nvSpPr>
          <p:spPr>
            <a:xfrm>
              <a:off x="1511855" y="1875482"/>
              <a:ext cx="5543550" cy="669925"/>
            </a:xfrm>
            <a:custGeom>
              <a:avLst/>
              <a:gdLst/>
              <a:ahLst/>
              <a:cxnLst/>
              <a:rect l="l" t="t" r="r" b="b"/>
              <a:pathLst>
                <a:path w="5543550" h="669925">
                  <a:moveTo>
                    <a:pt x="548477" y="669911"/>
                  </a:moveTo>
                  <a:lnTo>
                    <a:pt x="0" y="669911"/>
                  </a:lnTo>
                </a:path>
                <a:path w="5543550" h="669925">
                  <a:moveTo>
                    <a:pt x="5543469" y="0"/>
                  </a:moveTo>
                  <a:lnTo>
                    <a:pt x="499499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346"/>
            <p:cNvSpPr/>
            <p:nvPr/>
          </p:nvSpPr>
          <p:spPr>
            <a:xfrm>
              <a:off x="6431962" y="18724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7"/>
            <p:cNvSpPr/>
            <p:nvPr/>
          </p:nvSpPr>
          <p:spPr>
            <a:xfrm>
              <a:off x="5789373" y="187548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348"/>
            <p:cNvSpPr/>
            <p:nvPr/>
          </p:nvSpPr>
          <p:spPr>
            <a:xfrm>
              <a:off x="5715501" y="18724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349"/>
            <p:cNvSpPr/>
            <p:nvPr/>
          </p:nvSpPr>
          <p:spPr>
            <a:xfrm>
              <a:off x="5072912" y="187548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350"/>
            <p:cNvSpPr/>
            <p:nvPr/>
          </p:nvSpPr>
          <p:spPr>
            <a:xfrm>
              <a:off x="4998027" y="18724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351"/>
            <p:cNvSpPr/>
            <p:nvPr/>
          </p:nvSpPr>
          <p:spPr>
            <a:xfrm>
              <a:off x="4355438" y="187548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352"/>
            <p:cNvSpPr/>
            <p:nvPr/>
          </p:nvSpPr>
          <p:spPr>
            <a:xfrm>
              <a:off x="4280554" y="18724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53"/>
            <p:cNvSpPr/>
            <p:nvPr/>
          </p:nvSpPr>
          <p:spPr>
            <a:xfrm>
              <a:off x="3637965" y="187548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54"/>
            <p:cNvSpPr/>
            <p:nvPr/>
          </p:nvSpPr>
          <p:spPr>
            <a:xfrm>
              <a:off x="3563080" y="18724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55"/>
            <p:cNvSpPr/>
            <p:nvPr/>
          </p:nvSpPr>
          <p:spPr>
            <a:xfrm>
              <a:off x="2921503" y="187548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56"/>
            <p:cNvSpPr/>
            <p:nvPr/>
          </p:nvSpPr>
          <p:spPr>
            <a:xfrm>
              <a:off x="2846619" y="18724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7"/>
            <p:cNvSpPr/>
            <p:nvPr/>
          </p:nvSpPr>
          <p:spPr>
            <a:xfrm>
              <a:off x="2204030" y="187548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8"/>
            <p:cNvSpPr/>
            <p:nvPr/>
          </p:nvSpPr>
          <p:spPr>
            <a:xfrm>
              <a:off x="2129145" y="18724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9"/>
            <p:cNvSpPr/>
            <p:nvPr/>
          </p:nvSpPr>
          <p:spPr>
            <a:xfrm>
              <a:off x="1511855" y="1397841"/>
              <a:ext cx="5512435" cy="478155"/>
            </a:xfrm>
            <a:custGeom>
              <a:avLst/>
              <a:gdLst/>
              <a:ahLst/>
              <a:cxnLst/>
              <a:rect l="l" t="t" r="r" b="b"/>
              <a:pathLst>
                <a:path w="5512434" h="478155">
                  <a:moveTo>
                    <a:pt x="548477" y="477641"/>
                  </a:moveTo>
                  <a:lnTo>
                    <a:pt x="0" y="477641"/>
                  </a:lnTo>
                </a:path>
                <a:path w="5512434" h="478155">
                  <a:moveTo>
                    <a:pt x="5512099" y="0"/>
                  </a:moveTo>
                  <a:lnTo>
                    <a:pt x="497880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360"/>
            <p:cNvSpPr/>
            <p:nvPr/>
          </p:nvSpPr>
          <p:spPr>
            <a:xfrm>
              <a:off x="6416783" y="13948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361"/>
            <p:cNvSpPr/>
            <p:nvPr/>
          </p:nvSpPr>
          <p:spPr>
            <a:xfrm>
              <a:off x="5774194" y="139784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362"/>
            <p:cNvSpPr/>
            <p:nvPr/>
          </p:nvSpPr>
          <p:spPr>
            <a:xfrm>
              <a:off x="5699309" y="13948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63"/>
            <p:cNvSpPr/>
            <p:nvPr/>
          </p:nvSpPr>
          <p:spPr>
            <a:xfrm>
              <a:off x="5056721" y="139784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64"/>
            <p:cNvSpPr/>
            <p:nvPr/>
          </p:nvSpPr>
          <p:spPr>
            <a:xfrm>
              <a:off x="4981836" y="13948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65"/>
            <p:cNvSpPr/>
            <p:nvPr/>
          </p:nvSpPr>
          <p:spPr>
            <a:xfrm>
              <a:off x="4339247" y="139784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66"/>
            <p:cNvSpPr/>
            <p:nvPr/>
          </p:nvSpPr>
          <p:spPr>
            <a:xfrm>
              <a:off x="4264362" y="13948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7"/>
            <p:cNvSpPr/>
            <p:nvPr/>
          </p:nvSpPr>
          <p:spPr>
            <a:xfrm>
              <a:off x="3622786" y="139784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8"/>
            <p:cNvSpPr/>
            <p:nvPr/>
          </p:nvSpPr>
          <p:spPr>
            <a:xfrm>
              <a:off x="3547901" y="13948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9"/>
            <p:cNvSpPr/>
            <p:nvPr/>
          </p:nvSpPr>
          <p:spPr>
            <a:xfrm>
              <a:off x="2905312" y="139784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70"/>
            <p:cNvSpPr/>
            <p:nvPr/>
          </p:nvSpPr>
          <p:spPr>
            <a:xfrm>
              <a:off x="2830427" y="13948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71"/>
            <p:cNvSpPr/>
            <p:nvPr/>
          </p:nvSpPr>
          <p:spPr>
            <a:xfrm>
              <a:off x="2187838" y="139784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72"/>
            <p:cNvSpPr/>
            <p:nvPr/>
          </p:nvSpPr>
          <p:spPr>
            <a:xfrm>
              <a:off x="2112954" y="13948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73"/>
            <p:cNvSpPr/>
            <p:nvPr/>
          </p:nvSpPr>
          <p:spPr>
            <a:xfrm>
              <a:off x="1511855" y="1397841"/>
              <a:ext cx="5512435" cy="2167890"/>
            </a:xfrm>
            <a:custGeom>
              <a:avLst/>
              <a:gdLst/>
              <a:ahLst/>
              <a:cxnLst/>
              <a:rect l="l" t="t" r="r" b="b"/>
              <a:pathLst>
                <a:path w="5512434" h="2167890">
                  <a:moveTo>
                    <a:pt x="532286" y="0"/>
                  </a:moveTo>
                  <a:lnTo>
                    <a:pt x="0" y="0"/>
                  </a:lnTo>
                </a:path>
                <a:path w="5512434" h="2167890">
                  <a:moveTo>
                    <a:pt x="5512099" y="2167599"/>
                  </a:moveTo>
                  <a:lnTo>
                    <a:pt x="4978800" y="216759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74"/>
            <p:cNvSpPr/>
            <p:nvPr/>
          </p:nvSpPr>
          <p:spPr>
            <a:xfrm>
              <a:off x="6416783" y="35624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75"/>
            <p:cNvSpPr/>
            <p:nvPr/>
          </p:nvSpPr>
          <p:spPr>
            <a:xfrm>
              <a:off x="5774194" y="356544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76"/>
            <p:cNvSpPr/>
            <p:nvPr/>
          </p:nvSpPr>
          <p:spPr>
            <a:xfrm>
              <a:off x="5699309" y="35624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7"/>
            <p:cNvSpPr/>
            <p:nvPr/>
          </p:nvSpPr>
          <p:spPr>
            <a:xfrm>
              <a:off x="5056721" y="356544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8"/>
            <p:cNvSpPr/>
            <p:nvPr/>
          </p:nvSpPr>
          <p:spPr>
            <a:xfrm>
              <a:off x="4981836" y="35624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9"/>
            <p:cNvSpPr/>
            <p:nvPr/>
          </p:nvSpPr>
          <p:spPr>
            <a:xfrm>
              <a:off x="4339247" y="356544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80"/>
            <p:cNvSpPr/>
            <p:nvPr/>
          </p:nvSpPr>
          <p:spPr>
            <a:xfrm>
              <a:off x="4264362" y="35624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381"/>
            <p:cNvSpPr/>
            <p:nvPr/>
          </p:nvSpPr>
          <p:spPr>
            <a:xfrm>
              <a:off x="3622786" y="356544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382"/>
            <p:cNvSpPr/>
            <p:nvPr/>
          </p:nvSpPr>
          <p:spPr>
            <a:xfrm>
              <a:off x="3547901" y="35624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83"/>
            <p:cNvSpPr/>
            <p:nvPr/>
          </p:nvSpPr>
          <p:spPr>
            <a:xfrm>
              <a:off x="2905312" y="356544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84"/>
            <p:cNvSpPr/>
            <p:nvPr/>
          </p:nvSpPr>
          <p:spPr>
            <a:xfrm>
              <a:off x="2830427" y="35624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85"/>
            <p:cNvSpPr/>
            <p:nvPr/>
          </p:nvSpPr>
          <p:spPr>
            <a:xfrm>
              <a:off x="2187838" y="356544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86"/>
            <p:cNvSpPr/>
            <p:nvPr/>
          </p:nvSpPr>
          <p:spPr>
            <a:xfrm>
              <a:off x="2112954" y="35624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7"/>
            <p:cNvSpPr/>
            <p:nvPr/>
          </p:nvSpPr>
          <p:spPr>
            <a:xfrm>
              <a:off x="1511855" y="1397841"/>
              <a:ext cx="667385" cy="2167890"/>
            </a:xfrm>
            <a:custGeom>
              <a:avLst/>
              <a:gdLst/>
              <a:ahLst/>
              <a:cxnLst/>
              <a:rect l="l" t="t" r="r" b="b"/>
              <a:pathLst>
                <a:path w="667385" h="2167890">
                  <a:moveTo>
                    <a:pt x="532286" y="2167599"/>
                  </a:moveTo>
                  <a:lnTo>
                    <a:pt x="0" y="2167599"/>
                  </a:lnTo>
                </a:path>
                <a:path w="667385" h="2167890">
                  <a:moveTo>
                    <a:pt x="666875" y="0"/>
                  </a:moveTo>
                  <a:lnTo>
                    <a:pt x="666875" y="60717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8"/>
            <p:cNvSpPr/>
            <p:nvPr/>
          </p:nvSpPr>
          <p:spPr>
            <a:xfrm>
              <a:off x="2175695" y="207281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9"/>
            <p:cNvSpPr/>
            <p:nvPr/>
          </p:nvSpPr>
          <p:spPr>
            <a:xfrm>
              <a:off x="2178731" y="2147697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90"/>
            <p:cNvSpPr/>
            <p:nvPr/>
          </p:nvSpPr>
          <p:spPr>
            <a:xfrm>
              <a:off x="2175695" y="279028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91"/>
            <p:cNvSpPr/>
            <p:nvPr/>
          </p:nvSpPr>
          <p:spPr>
            <a:xfrm>
              <a:off x="2178731" y="286517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92"/>
            <p:cNvSpPr/>
            <p:nvPr/>
          </p:nvSpPr>
          <p:spPr>
            <a:xfrm>
              <a:off x="2175695" y="350776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93"/>
            <p:cNvSpPr/>
            <p:nvPr/>
          </p:nvSpPr>
          <p:spPr>
            <a:xfrm>
              <a:off x="2178731" y="358264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94"/>
            <p:cNvSpPr/>
            <p:nvPr/>
          </p:nvSpPr>
          <p:spPr>
            <a:xfrm>
              <a:off x="2175695" y="422523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95"/>
            <p:cNvSpPr/>
            <p:nvPr/>
          </p:nvSpPr>
          <p:spPr>
            <a:xfrm>
              <a:off x="2178731" y="4299106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96"/>
            <p:cNvSpPr/>
            <p:nvPr/>
          </p:nvSpPr>
          <p:spPr>
            <a:xfrm>
              <a:off x="2175695" y="494169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7"/>
            <p:cNvSpPr/>
            <p:nvPr/>
          </p:nvSpPr>
          <p:spPr>
            <a:xfrm>
              <a:off x="2178731" y="1365459"/>
              <a:ext cx="2423160" cy="4258310"/>
            </a:xfrm>
            <a:custGeom>
              <a:avLst/>
              <a:gdLst/>
              <a:ahLst/>
              <a:cxnLst/>
              <a:rect l="l" t="t" r="r" b="b"/>
              <a:pathLst>
                <a:path w="2423160" h="4258310">
                  <a:moveTo>
                    <a:pt x="0" y="3651120"/>
                  </a:moveTo>
                  <a:lnTo>
                    <a:pt x="0" y="4258291"/>
                  </a:lnTo>
                </a:path>
                <a:path w="2423160" h="4258310">
                  <a:moveTo>
                    <a:pt x="2422611" y="0"/>
                  </a:moveTo>
                  <a:lnTo>
                    <a:pt x="2422611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8"/>
            <p:cNvSpPr/>
            <p:nvPr/>
          </p:nvSpPr>
          <p:spPr>
            <a:xfrm>
              <a:off x="4598306" y="205763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9"/>
            <p:cNvSpPr/>
            <p:nvPr/>
          </p:nvSpPr>
          <p:spPr>
            <a:xfrm>
              <a:off x="4601342" y="213251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400"/>
            <p:cNvSpPr/>
            <p:nvPr/>
          </p:nvSpPr>
          <p:spPr>
            <a:xfrm>
              <a:off x="4598306" y="277409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401"/>
            <p:cNvSpPr/>
            <p:nvPr/>
          </p:nvSpPr>
          <p:spPr>
            <a:xfrm>
              <a:off x="4601342" y="284898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402"/>
            <p:cNvSpPr/>
            <p:nvPr/>
          </p:nvSpPr>
          <p:spPr>
            <a:xfrm>
              <a:off x="4598306" y="349156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403"/>
            <p:cNvSpPr/>
            <p:nvPr/>
          </p:nvSpPr>
          <p:spPr>
            <a:xfrm>
              <a:off x="4601342" y="3566453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404"/>
            <p:cNvSpPr/>
            <p:nvPr/>
          </p:nvSpPr>
          <p:spPr>
            <a:xfrm>
              <a:off x="4598306" y="420904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405"/>
            <p:cNvSpPr/>
            <p:nvPr/>
          </p:nvSpPr>
          <p:spPr>
            <a:xfrm>
              <a:off x="4601342" y="4283927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406"/>
            <p:cNvSpPr/>
            <p:nvPr/>
          </p:nvSpPr>
          <p:spPr>
            <a:xfrm>
              <a:off x="4598306" y="49255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407"/>
            <p:cNvSpPr/>
            <p:nvPr/>
          </p:nvSpPr>
          <p:spPr>
            <a:xfrm>
              <a:off x="2210101" y="1429212"/>
              <a:ext cx="4781550" cy="4194810"/>
            </a:xfrm>
            <a:custGeom>
              <a:avLst/>
              <a:gdLst/>
              <a:ahLst/>
              <a:cxnLst/>
              <a:rect l="l" t="t" r="r" b="b"/>
              <a:pathLst>
                <a:path w="4781550" h="4194810">
                  <a:moveTo>
                    <a:pt x="2391241" y="3571176"/>
                  </a:moveTo>
                  <a:lnTo>
                    <a:pt x="2391241" y="4194538"/>
                  </a:lnTo>
                </a:path>
                <a:path w="4781550" h="4194810">
                  <a:moveTo>
                    <a:pt x="1259879" y="2103846"/>
                  </a:moveTo>
                  <a:lnTo>
                    <a:pt x="1259879" y="2167599"/>
                  </a:lnTo>
                  <a:lnTo>
                    <a:pt x="1164756" y="2167599"/>
                  </a:lnTo>
                </a:path>
                <a:path w="4781550" h="4194810">
                  <a:moveTo>
                    <a:pt x="1143505" y="2167599"/>
                  </a:moveTo>
                  <a:lnTo>
                    <a:pt x="1057489" y="2167599"/>
                  </a:lnTo>
                </a:path>
                <a:path w="4781550" h="4194810">
                  <a:moveTo>
                    <a:pt x="1035226" y="2167599"/>
                  </a:moveTo>
                  <a:lnTo>
                    <a:pt x="941114" y="2167599"/>
                  </a:lnTo>
                  <a:lnTo>
                    <a:pt x="941114" y="2103846"/>
                  </a:lnTo>
                  <a:lnTo>
                    <a:pt x="1035226" y="2103846"/>
                  </a:lnTo>
                </a:path>
                <a:path w="4781550" h="4194810">
                  <a:moveTo>
                    <a:pt x="1057489" y="2103846"/>
                  </a:moveTo>
                  <a:lnTo>
                    <a:pt x="1143505" y="2103846"/>
                  </a:lnTo>
                </a:path>
                <a:path w="4781550" h="4194810">
                  <a:moveTo>
                    <a:pt x="1164756" y="2103846"/>
                  </a:moveTo>
                  <a:lnTo>
                    <a:pt x="1259879" y="2103846"/>
                  </a:lnTo>
                </a:path>
                <a:path w="4781550" h="4194810">
                  <a:moveTo>
                    <a:pt x="3841367" y="2103846"/>
                  </a:moveTo>
                  <a:lnTo>
                    <a:pt x="3841367" y="2167599"/>
                  </a:lnTo>
                  <a:lnTo>
                    <a:pt x="3746243" y="2167599"/>
                  </a:lnTo>
                </a:path>
                <a:path w="4781550" h="4194810">
                  <a:moveTo>
                    <a:pt x="3724992" y="2167599"/>
                  </a:moveTo>
                  <a:lnTo>
                    <a:pt x="3638977" y="2167599"/>
                  </a:lnTo>
                </a:path>
                <a:path w="4781550" h="4194810">
                  <a:moveTo>
                    <a:pt x="3617726" y="2167599"/>
                  </a:moveTo>
                  <a:lnTo>
                    <a:pt x="3522602" y="2167599"/>
                  </a:lnTo>
                  <a:lnTo>
                    <a:pt x="3522602" y="2103846"/>
                  </a:lnTo>
                  <a:lnTo>
                    <a:pt x="3617726" y="2103846"/>
                  </a:lnTo>
                </a:path>
                <a:path w="4781550" h="4194810">
                  <a:moveTo>
                    <a:pt x="3638977" y="2103846"/>
                  </a:moveTo>
                  <a:lnTo>
                    <a:pt x="3724992" y="2103846"/>
                  </a:lnTo>
                </a:path>
                <a:path w="4781550" h="4194810">
                  <a:moveTo>
                    <a:pt x="3746243" y="2103846"/>
                  </a:moveTo>
                  <a:lnTo>
                    <a:pt x="3841367" y="2103846"/>
                  </a:lnTo>
                </a:path>
                <a:path w="4781550" h="4194810">
                  <a:moveTo>
                    <a:pt x="2359870" y="3347535"/>
                  </a:moveTo>
                  <a:lnTo>
                    <a:pt x="2359870" y="3295925"/>
                  </a:lnTo>
                </a:path>
                <a:path w="4781550" h="4194810">
                  <a:moveTo>
                    <a:pt x="2359870" y="3274674"/>
                  </a:moveTo>
                  <a:lnTo>
                    <a:pt x="2359870" y="3188658"/>
                  </a:lnTo>
                </a:path>
                <a:path w="4781550" h="4194810">
                  <a:moveTo>
                    <a:pt x="2359870" y="3167407"/>
                  </a:moveTo>
                  <a:lnTo>
                    <a:pt x="2359870" y="3081391"/>
                  </a:lnTo>
                </a:path>
                <a:path w="4781550" h="4194810">
                  <a:moveTo>
                    <a:pt x="2359870" y="3059128"/>
                  </a:moveTo>
                  <a:lnTo>
                    <a:pt x="2359870" y="2973113"/>
                  </a:lnTo>
                </a:path>
                <a:path w="4781550" h="4194810">
                  <a:moveTo>
                    <a:pt x="2359870" y="2951862"/>
                  </a:moveTo>
                  <a:lnTo>
                    <a:pt x="2359870" y="2865846"/>
                  </a:lnTo>
                </a:path>
                <a:path w="4781550" h="4194810">
                  <a:moveTo>
                    <a:pt x="2359870" y="2844595"/>
                  </a:moveTo>
                  <a:lnTo>
                    <a:pt x="2359870" y="2758579"/>
                  </a:lnTo>
                </a:path>
                <a:path w="4781550" h="4194810">
                  <a:moveTo>
                    <a:pt x="2359870" y="2736316"/>
                  </a:moveTo>
                  <a:lnTo>
                    <a:pt x="2359870" y="2650300"/>
                  </a:lnTo>
                </a:path>
                <a:path w="4781550" h="4194810">
                  <a:moveTo>
                    <a:pt x="2359870" y="2629049"/>
                  </a:moveTo>
                  <a:lnTo>
                    <a:pt x="2359870" y="2543033"/>
                  </a:lnTo>
                </a:path>
                <a:path w="4781550" h="4194810">
                  <a:moveTo>
                    <a:pt x="2359870" y="2521782"/>
                  </a:moveTo>
                  <a:lnTo>
                    <a:pt x="2359870" y="2470173"/>
                  </a:lnTo>
                </a:path>
                <a:path w="4781550" h="4194810">
                  <a:moveTo>
                    <a:pt x="2359870" y="2406420"/>
                  </a:moveTo>
                  <a:lnTo>
                    <a:pt x="2359870" y="2351774"/>
                  </a:lnTo>
                </a:path>
                <a:path w="4781550" h="4194810">
                  <a:moveTo>
                    <a:pt x="2359870" y="2330524"/>
                  </a:moveTo>
                  <a:lnTo>
                    <a:pt x="2359870" y="2244508"/>
                  </a:lnTo>
                </a:path>
                <a:path w="4781550" h="4194810">
                  <a:moveTo>
                    <a:pt x="2359870" y="2222245"/>
                  </a:moveTo>
                  <a:lnTo>
                    <a:pt x="2359870" y="2167599"/>
                  </a:lnTo>
                </a:path>
                <a:path w="4781550" h="4194810">
                  <a:moveTo>
                    <a:pt x="2359870" y="2103846"/>
                  </a:moveTo>
                  <a:lnTo>
                    <a:pt x="2359870" y="2012771"/>
                  </a:lnTo>
                </a:path>
                <a:path w="4781550" h="4194810">
                  <a:moveTo>
                    <a:pt x="2359870" y="1991520"/>
                  </a:moveTo>
                  <a:lnTo>
                    <a:pt x="2359870" y="1905504"/>
                  </a:lnTo>
                </a:path>
                <a:path w="4781550" h="4194810">
                  <a:moveTo>
                    <a:pt x="2359870" y="1884253"/>
                  </a:moveTo>
                  <a:lnTo>
                    <a:pt x="2359870" y="1798237"/>
                  </a:lnTo>
                </a:path>
                <a:path w="4781550" h="4194810">
                  <a:moveTo>
                    <a:pt x="2359870" y="1776986"/>
                  </a:moveTo>
                  <a:lnTo>
                    <a:pt x="2359870" y="1689958"/>
                  </a:lnTo>
                </a:path>
                <a:path w="4781550" h="4194810">
                  <a:moveTo>
                    <a:pt x="2359870" y="1668707"/>
                  </a:moveTo>
                  <a:lnTo>
                    <a:pt x="2359870" y="1582691"/>
                  </a:lnTo>
                </a:path>
                <a:path w="4781550" h="4194810">
                  <a:moveTo>
                    <a:pt x="2359870" y="1561440"/>
                  </a:moveTo>
                  <a:lnTo>
                    <a:pt x="2359870" y="1475425"/>
                  </a:lnTo>
                </a:path>
                <a:path w="4781550" h="4194810">
                  <a:moveTo>
                    <a:pt x="2359870" y="1454174"/>
                  </a:moveTo>
                  <a:lnTo>
                    <a:pt x="2359870" y="1368158"/>
                  </a:lnTo>
                </a:path>
                <a:path w="4781550" h="4194810">
                  <a:moveTo>
                    <a:pt x="2359870" y="1345895"/>
                  </a:moveTo>
                  <a:lnTo>
                    <a:pt x="2359870" y="1259879"/>
                  </a:lnTo>
                </a:path>
                <a:path w="4781550" h="4194810">
                  <a:moveTo>
                    <a:pt x="2359870" y="1238628"/>
                  </a:moveTo>
                  <a:lnTo>
                    <a:pt x="2359870" y="1147552"/>
                  </a:lnTo>
                </a:path>
                <a:path w="4781550" h="4194810">
                  <a:moveTo>
                    <a:pt x="2423623" y="3347535"/>
                  </a:moveTo>
                  <a:lnTo>
                    <a:pt x="2423623" y="3295925"/>
                  </a:lnTo>
                </a:path>
                <a:path w="4781550" h="4194810">
                  <a:moveTo>
                    <a:pt x="2423623" y="3274674"/>
                  </a:moveTo>
                  <a:lnTo>
                    <a:pt x="2423623" y="3188658"/>
                  </a:lnTo>
                </a:path>
                <a:path w="4781550" h="4194810">
                  <a:moveTo>
                    <a:pt x="2423623" y="3167407"/>
                  </a:moveTo>
                  <a:lnTo>
                    <a:pt x="2423623" y="3081391"/>
                  </a:lnTo>
                </a:path>
                <a:path w="4781550" h="4194810">
                  <a:moveTo>
                    <a:pt x="2423623" y="3059128"/>
                  </a:moveTo>
                  <a:lnTo>
                    <a:pt x="2423623" y="2973113"/>
                  </a:lnTo>
                </a:path>
                <a:path w="4781550" h="4194810">
                  <a:moveTo>
                    <a:pt x="2423623" y="2951862"/>
                  </a:moveTo>
                  <a:lnTo>
                    <a:pt x="2423623" y="2865846"/>
                  </a:lnTo>
                </a:path>
                <a:path w="4781550" h="4194810">
                  <a:moveTo>
                    <a:pt x="2423623" y="2844595"/>
                  </a:moveTo>
                  <a:lnTo>
                    <a:pt x="2423623" y="2758579"/>
                  </a:lnTo>
                </a:path>
                <a:path w="4781550" h="4194810">
                  <a:moveTo>
                    <a:pt x="2423623" y="2736316"/>
                  </a:moveTo>
                  <a:lnTo>
                    <a:pt x="2423623" y="2650300"/>
                  </a:lnTo>
                </a:path>
                <a:path w="4781550" h="4194810">
                  <a:moveTo>
                    <a:pt x="2423623" y="2629049"/>
                  </a:moveTo>
                  <a:lnTo>
                    <a:pt x="2423623" y="2543033"/>
                  </a:lnTo>
                </a:path>
                <a:path w="4781550" h="4194810">
                  <a:moveTo>
                    <a:pt x="2423623" y="2521782"/>
                  </a:moveTo>
                  <a:lnTo>
                    <a:pt x="2423623" y="2470173"/>
                  </a:lnTo>
                </a:path>
                <a:path w="4781550" h="4194810">
                  <a:moveTo>
                    <a:pt x="2423623" y="2406420"/>
                  </a:moveTo>
                  <a:lnTo>
                    <a:pt x="2423623" y="2351774"/>
                  </a:lnTo>
                </a:path>
                <a:path w="4781550" h="4194810">
                  <a:moveTo>
                    <a:pt x="2423623" y="2330524"/>
                  </a:moveTo>
                  <a:lnTo>
                    <a:pt x="2423623" y="2244508"/>
                  </a:lnTo>
                </a:path>
                <a:path w="4781550" h="4194810">
                  <a:moveTo>
                    <a:pt x="2423623" y="2222245"/>
                  </a:moveTo>
                  <a:lnTo>
                    <a:pt x="2423623" y="2167599"/>
                  </a:lnTo>
                </a:path>
                <a:path w="4781550" h="4194810">
                  <a:moveTo>
                    <a:pt x="2423623" y="2103846"/>
                  </a:moveTo>
                  <a:lnTo>
                    <a:pt x="2423623" y="2012771"/>
                  </a:lnTo>
                </a:path>
                <a:path w="4781550" h="4194810">
                  <a:moveTo>
                    <a:pt x="2423623" y="1991520"/>
                  </a:moveTo>
                  <a:lnTo>
                    <a:pt x="2423623" y="1905504"/>
                  </a:lnTo>
                </a:path>
                <a:path w="4781550" h="4194810">
                  <a:moveTo>
                    <a:pt x="2423623" y="1884253"/>
                  </a:moveTo>
                  <a:lnTo>
                    <a:pt x="2423623" y="1798237"/>
                  </a:lnTo>
                </a:path>
                <a:path w="4781550" h="4194810">
                  <a:moveTo>
                    <a:pt x="2423623" y="1776986"/>
                  </a:moveTo>
                  <a:lnTo>
                    <a:pt x="2423623" y="1689958"/>
                  </a:lnTo>
                </a:path>
                <a:path w="4781550" h="4194810">
                  <a:moveTo>
                    <a:pt x="2423623" y="1668707"/>
                  </a:moveTo>
                  <a:lnTo>
                    <a:pt x="2423623" y="1582691"/>
                  </a:lnTo>
                </a:path>
                <a:path w="4781550" h="4194810">
                  <a:moveTo>
                    <a:pt x="2423623" y="1561440"/>
                  </a:moveTo>
                  <a:lnTo>
                    <a:pt x="2423623" y="1475425"/>
                  </a:lnTo>
                </a:path>
                <a:path w="4781550" h="4194810">
                  <a:moveTo>
                    <a:pt x="2423623" y="1454174"/>
                  </a:moveTo>
                  <a:lnTo>
                    <a:pt x="2423623" y="1368158"/>
                  </a:lnTo>
                </a:path>
                <a:path w="4781550" h="4194810">
                  <a:moveTo>
                    <a:pt x="2423623" y="1345895"/>
                  </a:moveTo>
                  <a:lnTo>
                    <a:pt x="2423623" y="1259879"/>
                  </a:lnTo>
                </a:path>
                <a:path w="4781550" h="4194810">
                  <a:moveTo>
                    <a:pt x="2423623" y="1238628"/>
                  </a:moveTo>
                  <a:lnTo>
                    <a:pt x="2423623" y="1147552"/>
                  </a:lnTo>
                </a:path>
                <a:path w="4781550" h="4194810">
                  <a:moveTo>
                    <a:pt x="1219401" y="1083799"/>
                  </a:moveTo>
                  <a:lnTo>
                    <a:pt x="1219401" y="1147552"/>
                  </a:lnTo>
                  <a:lnTo>
                    <a:pt x="1164756" y="1147552"/>
                  </a:lnTo>
                </a:path>
                <a:path w="4781550" h="4194810">
                  <a:moveTo>
                    <a:pt x="1143505" y="1147552"/>
                  </a:moveTo>
                  <a:lnTo>
                    <a:pt x="1057489" y="1147552"/>
                  </a:lnTo>
                </a:path>
                <a:path w="4781550" h="4194810">
                  <a:moveTo>
                    <a:pt x="1035226" y="1147552"/>
                  </a:moveTo>
                  <a:lnTo>
                    <a:pt x="980580" y="1147552"/>
                  </a:lnTo>
                  <a:lnTo>
                    <a:pt x="980580" y="1083799"/>
                  </a:lnTo>
                  <a:lnTo>
                    <a:pt x="1035226" y="1083799"/>
                  </a:lnTo>
                </a:path>
                <a:path w="4781550" h="4194810">
                  <a:moveTo>
                    <a:pt x="1057489" y="1083799"/>
                  </a:moveTo>
                  <a:lnTo>
                    <a:pt x="1143505" y="1083799"/>
                  </a:lnTo>
                </a:path>
                <a:path w="4781550" h="4194810">
                  <a:moveTo>
                    <a:pt x="1164756" y="1083799"/>
                  </a:moveTo>
                  <a:lnTo>
                    <a:pt x="1219401" y="1083799"/>
                  </a:lnTo>
                </a:path>
                <a:path w="4781550" h="4194810">
                  <a:moveTo>
                    <a:pt x="3562068" y="1083799"/>
                  </a:moveTo>
                  <a:lnTo>
                    <a:pt x="3562068" y="1147552"/>
                  </a:lnTo>
                  <a:lnTo>
                    <a:pt x="3617726" y="1147552"/>
                  </a:lnTo>
                </a:path>
                <a:path w="4781550" h="4194810">
                  <a:moveTo>
                    <a:pt x="3638977" y="1147552"/>
                  </a:moveTo>
                  <a:lnTo>
                    <a:pt x="3724992" y="1147552"/>
                  </a:lnTo>
                </a:path>
                <a:path w="4781550" h="4194810">
                  <a:moveTo>
                    <a:pt x="3746243" y="1147552"/>
                  </a:moveTo>
                  <a:lnTo>
                    <a:pt x="3801901" y="1147552"/>
                  </a:lnTo>
                  <a:lnTo>
                    <a:pt x="3801901" y="1083799"/>
                  </a:lnTo>
                  <a:lnTo>
                    <a:pt x="3746243" y="1083799"/>
                  </a:lnTo>
                </a:path>
                <a:path w="4781550" h="4194810">
                  <a:moveTo>
                    <a:pt x="3724992" y="1083799"/>
                  </a:moveTo>
                  <a:lnTo>
                    <a:pt x="3638977" y="1083799"/>
                  </a:lnTo>
                </a:path>
                <a:path w="4781550" h="4194810">
                  <a:moveTo>
                    <a:pt x="3617726" y="1083799"/>
                  </a:moveTo>
                  <a:lnTo>
                    <a:pt x="3562068" y="1083799"/>
                  </a:lnTo>
                </a:path>
                <a:path w="4781550" h="4194810">
                  <a:moveTo>
                    <a:pt x="0" y="1673767"/>
                  </a:moveTo>
                  <a:lnTo>
                    <a:pt x="89051" y="1673767"/>
                  </a:lnTo>
                </a:path>
                <a:path w="4781550" h="4194810">
                  <a:moveTo>
                    <a:pt x="111314" y="1673767"/>
                  </a:moveTo>
                  <a:lnTo>
                    <a:pt x="197330" y="1673767"/>
                  </a:lnTo>
                </a:path>
                <a:path w="4781550" h="4194810">
                  <a:moveTo>
                    <a:pt x="218581" y="1673767"/>
                  </a:moveTo>
                  <a:lnTo>
                    <a:pt x="304597" y="1673767"/>
                  </a:lnTo>
                </a:path>
                <a:path w="4781550" h="4194810">
                  <a:moveTo>
                    <a:pt x="325848" y="1673767"/>
                  </a:moveTo>
                  <a:lnTo>
                    <a:pt x="414900" y="1673767"/>
                  </a:lnTo>
                </a:path>
                <a:path w="4781550" h="4194810">
                  <a:moveTo>
                    <a:pt x="478652" y="1673767"/>
                  </a:moveTo>
                  <a:lnTo>
                    <a:pt x="551513" y="1673767"/>
                  </a:lnTo>
                </a:path>
                <a:path w="4781550" h="4194810">
                  <a:moveTo>
                    <a:pt x="572764" y="1673767"/>
                  </a:moveTo>
                  <a:lnTo>
                    <a:pt x="658780" y="1673767"/>
                  </a:lnTo>
                </a:path>
                <a:path w="4781550" h="4194810">
                  <a:moveTo>
                    <a:pt x="681043" y="1673767"/>
                  </a:moveTo>
                  <a:lnTo>
                    <a:pt x="767059" y="1673767"/>
                  </a:lnTo>
                </a:path>
                <a:path w="4781550" h="4194810">
                  <a:moveTo>
                    <a:pt x="788310" y="1673767"/>
                  </a:moveTo>
                  <a:lnTo>
                    <a:pt x="874325" y="1673767"/>
                  </a:lnTo>
                </a:path>
                <a:path w="4781550" h="4194810">
                  <a:moveTo>
                    <a:pt x="895576" y="1673767"/>
                  </a:moveTo>
                  <a:lnTo>
                    <a:pt x="981592" y="1673767"/>
                  </a:lnTo>
                </a:path>
                <a:path w="4781550" h="4194810">
                  <a:moveTo>
                    <a:pt x="1002843" y="1673767"/>
                  </a:moveTo>
                  <a:lnTo>
                    <a:pt x="1089871" y="1673767"/>
                  </a:lnTo>
                </a:path>
                <a:path w="4781550" h="4194810">
                  <a:moveTo>
                    <a:pt x="1111122" y="1673767"/>
                  </a:moveTo>
                  <a:lnTo>
                    <a:pt x="1197138" y="1673767"/>
                  </a:lnTo>
                </a:path>
                <a:path w="4781550" h="4194810">
                  <a:moveTo>
                    <a:pt x="1218389" y="1673767"/>
                  </a:moveTo>
                  <a:lnTo>
                    <a:pt x="1304405" y="1673767"/>
                  </a:lnTo>
                </a:path>
                <a:path w="4781550" h="4194810">
                  <a:moveTo>
                    <a:pt x="1325656" y="1673767"/>
                  </a:moveTo>
                  <a:lnTo>
                    <a:pt x="1411672" y="1673767"/>
                  </a:lnTo>
                </a:path>
                <a:path w="4781550" h="4194810">
                  <a:moveTo>
                    <a:pt x="1433935" y="1673767"/>
                  </a:moveTo>
                  <a:lnTo>
                    <a:pt x="1519950" y="1673767"/>
                  </a:lnTo>
                </a:path>
                <a:path w="4781550" h="4194810">
                  <a:moveTo>
                    <a:pt x="1541201" y="1673767"/>
                  </a:moveTo>
                  <a:lnTo>
                    <a:pt x="1627217" y="1673767"/>
                  </a:lnTo>
                </a:path>
                <a:path w="4781550" h="4194810">
                  <a:moveTo>
                    <a:pt x="1648468" y="1673767"/>
                  </a:moveTo>
                  <a:lnTo>
                    <a:pt x="1721329" y="1673767"/>
                  </a:lnTo>
                  <a:lnTo>
                    <a:pt x="1721329" y="1582691"/>
                  </a:lnTo>
                </a:path>
                <a:path w="4781550" h="4194810">
                  <a:moveTo>
                    <a:pt x="1721329" y="1561440"/>
                  </a:moveTo>
                  <a:lnTo>
                    <a:pt x="1721329" y="1475425"/>
                  </a:lnTo>
                </a:path>
                <a:path w="4781550" h="4194810">
                  <a:moveTo>
                    <a:pt x="1721329" y="1454174"/>
                  </a:moveTo>
                  <a:lnTo>
                    <a:pt x="1721329" y="1368158"/>
                  </a:lnTo>
                </a:path>
                <a:path w="4781550" h="4194810">
                  <a:moveTo>
                    <a:pt x="1721329" y="1345895"/>
                  </a:moveTo>
                  <a:lnTo>
                    <a:pt x="1721329" y="1259879"/>
                  </a:lnTo>
                </a:path>
                <a:path w="4781550" h="4194810">
                  <a:moveTo>
                    <a:pt x="1721329" y="1238628"/>
                  </a:moveTo>
                  <a:lnTo>
                    <a:pt x="1721329" y="1147552"/>
                  </a:lnTo>
                </a:path>
                <a:path w="4781550" h="4194810">
                  <a:moveTo>
                    <a:pt x="0" y="1737520"/>
                  </a:moveTo>
                  <a:lnTo>
                    <a:pt x="89051" y="1737520"/>
                  </a:lnTo>
                </a:path>
                <a:path w="4781550" h="4194810">
                  <a:moveTo>
                    <a:pt x="111314" y="1737520"/>
                  </a:moveTo>
                  <a:lnTo>
                    <a:pt x="197330" y="1737520"/>
                  </a:lnTo>
                </a:path>
                <a:path w="4781550" h="4194810">
                  <a:moveTo>
                    <a:pt x="218581" y="1737520"/>
                  </a:moveTo>
                  <a:lnTo>
                    <a:pt x="304597" y="1737520"/>
                  </a:lnTo>
                </a:path>
                <a:path w="4781550" h="4194810">
                  <a:moveTo>
                    <a:pt x="325848" y="1737520"/>
                  </a:moveTo>
                  <a:lnTo>
                    <a:pt x="414900" y="1737520"/>
                  </a:lnTo>
                </a:path>
                <a:path w="4781550" h="4194810">
                  <a:moveTo>
                    <a:pt x="478652" y="1737520"/>
                  </a:moveTo>
                  <a:lnTo>
                    <a:pt x="529250" y="1737520"/>
                  </a:lnTo>
                </a:path>
                <a:path w="4781550" h="4194810">
                  <a:moveTo>
                    <a:pt x="551513" y="1737520"/>
                  </a:moveTo>
                  <a:lnTo>
                    <a:pt x="637529" y="1737520"/>
                  </a:lnTo>
                </a:path>
                <a:path w="4781550" h="4194810">
                  <a:moveTo>
                    <a:pt x="658780" y="1737520"/>
                  </a:moveTo>
                  <a:lnTo>
                    <a:pt x="744796" y="1737520"/>
                  </a:lnTo>
                </a:path>
                <a:path w="4781550" h="4194810">
                  <a:moveTo>
                    <a:pt x="766047" y="1737520"/>
                  </a:moveTo>
                  <a:lnTo>
                    <a:pt x="852063" y="1737520"/>
                  </a:lnTo>
                </a:path>
                <a:path w="4781550" h="4194810">
                  <a:moveTo>
                    <a:pt x="874325" y="1737520"/>
                  </a:moveTo>
                  <a:lnTo>
                    <a:pt x="960341" y="1737520"/>
                  </a:lnTo>
                </a:path>
                <a:path w="4781550" h="4194810">
                  <a:moveTo>
                    <a:pt x="981592" y="1737520"/>
                  </a:moveTo>
                  <a:lnTo>
                    <a:pt x="1067608" y="1737520"/>
                  </a:lnTo>
                </a:path>
                <a:path w="4781550" h="4194810">
                  <a:moveTo>
                    <a:pt x="1088859" y="1737520"/>
                  </a:moveTo>
                  <a:lnTo>
                    <a:pt x="1174875" y="1737520"/>
                  </a:lnTo>
                </a:path>
                <a:path w="4781550" h="4194810">
                  <a:moveTo>
                    <a:pt x="1196126" y="1737520"/>
                  </a:moveTo>
                  <a:lnTo>
                    <a:pt x="1283154" y="1737520"/>
                  </a:lnTo>
                </a:path>
                <a:path w="4781550" h="4194810">
                  <a:moveTo>
                    <a:pt x="1304405" y="1737520"/>
                  </a:moveTo>
                  <a:lnTo>
                    <a:pt x="1390421" y="1737520"/>
                  </a:lnTo>
                </a:path>
                <a:path w="4781550" h="4194810">
                  <a:moveTo>
                    <a:pt x="1411672" y="1737520"/>
                  </a:moveTo>
                  <a:lnTo>
                    <a:pt x="1497688" y="1737520"/>
                  </a:lnTo>
                </a:path>
                <a:path w="4781550" h="4194810">
                  <a:moveTo>
                    <a:pt x="1518939" y="1737520"/>
                  </a:moveTo>
                  <a:lnTo>
                    <a:pt x="1604954" y="1737520"/>
                  </a:lnTo>
                </a:path>
                <a:path w="4781550" h="4194810">
                  <a:moveTo>
                    <a:pt x="1627217" y="1737520"/>
                  </a:moveTo>
                  <a:lnTo>
                    <a:pt x="1713233" y="1737520"/>
                  </a:lnTo>
                </a:path>
                <a:path w="4781550" h="4194810">
                  <a:moveTo>
                    <a:pt x="1734484" y="1737520"/>
                  </a:moveTo>
                  <a:lnTo>
                    <a:pt x="1785082" y="1737520"/>
                  </a:lnTo>
                  <a:lnTo>
                    <a:pt x="1785082" y="1668707"/>
                  </a:lnTo>
                </a:path>
                <a:path w="4781550" h="4194810">
                  <a:moveTo>
                    <a:pt x="1785082" y="1647456"/>
                  </a:moveTo>
                  <a:lnTo>
                    <a:pt x="1785082" y="1561440"/>
                  </a:lnTo>
                </a:path>
                <a:path w="4781550" h="4194810">
                  <a:moveTo>
                    <a:pt x="1785082" y="1539178"/>
                  </a:moveTo>
                  <a:lnTo>
                    <a:pt x="1785082" y="1453162"/>
                  </a:lnTo>
                </a:path>
                <a:path w="4781550" h="4194810">
                  <a:moveTo>
                    <a:pt x="1785082" y="1431911"/>
                  </a:moveTo>
                  <a:lnTo>
                    <a:pt x="1785082" y="1345895"/>
                  </a:lnTo>
                </a:path>
                <a:path w="4781550" h="4194810">
                  <a:moveTo>
                    <a:pt x="1785082" y="1324644"/>
                  </a:moveTo>
                  <a:lnTo>
                    <a:pt x="1785082" y="1238628"/>
                  </a:lnTo>
                </a:path>
                <a:path w="4781550" h="4194810">
                  <a:moveTo>
                    <a:pt x="1785082" y="1216365"/>
                  </a:moveTo>
                  <a:lnTo>
                    <a:pt x="1785082" y="1147552"/>
                  </a:lnTo>
                </a:path>
                <a:path w="4781550" h="4194810">
                  <a:moveTo>
                    <a:pt x="1482508" y="714437"/>
                  </a:moveTo>
                  <a:lnTo>
                    <a:pt x="1482508" y="812596"/>
                  </a:lnTo>
                </a:path>
                <a:path w="4781550" h="4194810">
                  <a:moveTo>
                    <a:pt x="1482508" y="1003855"/>
                  </a:moveTo>
                  <a:lnTo>
                    <a:pt x="1482508" y="1083799"/>
                  </a:lnTo>
                  <a:lnTo>
                    <a:pt x="1537154" y="1083799"/>
                  </a:lnTo>
                </a:path>
                <a:path w="4781550" h="4194810">
                  <a:moveTo>
                    <a:pt x="1559417" y="1083799"/>
                  </a:moveTo>
                  <a:lnTo>
                    <a:pt x="1645432" y="1083799"/>
                  </a:lnTo>
                </a:path>
                <a:path w="4781550" h="4194810">
                  <a:moveTo>
                    <a:pt x="1666683" y="1083799"/>
                  </a:moveTo>
                  <a:lnTo>
                    <a:pt x="1721329" y="1083799"/>
                  </a:lnTo>
                </a:path>
                <a:path w="4781550" h="4194810">
                  <a:moveTo>
                    <a:pt x="1482508" y="1147552"/>
                  </a:moveTo>
                  <a:lnTo>
                    <a:pt x="1482508" y="1195114"/>
                  </a:lnTo>
                </a:path>
                <a:path w="4781550" h="4194810">
                  <a:moveTo>
                    <a:pt x="1482508" y="1338811"/>
                  </a:moveTo>
                  <a:lnTo>
                    <a:pt x="1482508" y="1551321"/>
                  </a:lnTo>
                </a:path>
                <a:path w="4781550" h="4194810">
                  <a:moveTo>
                    <a:pt x="478652" y="714437"/>
                  </a:moveTo>
                  <a:lnTo>
                    <a:pt x="478652" y="748844"/>
                  </a:lnTo>
                </a:path>
                <a:path w="4781550" h="4194810">
                  <a:moveTo>
                    <a:pt x="478652" y="892541"/>
                  </a:moveTo>
                  <a:lnTo>
                    <a:pt x="478652" y="950222"/>
                  </a:lnTo>
                </a:path>
                <a:path w="4781550" h="4194810">
                  <a:moveTo>
                    <a:pt x="478652" y="971473"/>
                  </a:moveTo>
                  <a:lnTo>
                    <a:pt x="478652" y="1057489"/>
                  </a:lnTo>
                </a:path>
                <a:path w="4781550" h="4194810">
                  <a:moveTo>
                    <a:pt x="478652" y="1078740"/>
                  </a:moveTo>
                  <a:lnTo>
                    <a:pt x="478652" y="1164756"/>
                  </a:lnTo>
                </a:path>
                <a:path w="4781550" h="4194810">
                  <a:moveTo>
                    <a:pt x="478652" y="1186007"/>
                  </a:moveTo>
                  <a:lnTo>
                    <a:pt x="478652" y="1272022"/>
                  </a:lnTo>
                </a:path>
                <a:path w="4781550" h="4194810">
                  <a:moveTo>
                    <a:pt x="478652" y="1294285"/>
                  </a:moveTo>
                  <a:lnTo>
                    <a:pt x="478652" y="1380301"/>
                  </a:lnTo>
                </a:path>
                <a:path w="4781550" h="4194810">
                  <a:moveTo>
                    <a:pt x="478652" y="1401552"/>
                  </a:moveTo>
                  <a:lnTo>
                    <a:pt x="478652" y="1487568"/>
                  </a:lnTo>
                </a:path>
                <a:path w="4781550" h="4194810">
                  <a:moveTo>
                    <a:pt x="478652" y="1508819"/>
                  </a:moveTo>
                  <a:lnTo>
                    <a:pt x="478652" y="1594835"/>
                  </a:lnTo>
                </a:path>
                <a:path w="4781550" h="4194810">
                  <a:moveTo>
                    <a:pt x="478652" y="1617098"/>
                  </a:moveTo>
                  <a:lnTo>
                    <a:pt x="478652" y="1673767"/>
                  </a:lnTo>
                </a:path>
                <a:path w="4781550" h="4194810">
                  <a:moveTo>
                    <a:pt x="1482508" y="650684"/>
                  </a:moveTo>
                  <a:lnTo>
                    <a:pt x="1482508" y="589967"/>
                  </a:lnTo>
                </a:path>
                <a:path w="4781550" h="4194810">
                  <a:moveTo>
                    <a:pt x="1482508" y="446270"/>
                  </a:moveTo>
                  <a:lnTo>
                    <a:pt x="1482508" y="395672"/>
                  </a:lnTo>
                </a:path>
                <a:path w="4781550" h="4194810">
                  <a:moveTo>
                    <a:pt x="1482508" y="374422"/>
                  </a:moveTo>
                  <a:lnTo>
                    <a:pt x="1482508" y="288406"/>
                  </a:lnTo>
                </a:path>
                <a:path w="4781550" h="4194810">
                  <a:moveTo>
                    <a:pt x="1482508" y="266143"/>
                  </a:moveTo>
                  <a:lnTo>
                    <a:pt x="1482508" y="180127"/>
                  </a:lnTo>
                </a:path>
                <a:path w="4781550" h="4194810">
                  <a:moveTo>
                    <a:pt x="1482508" y="158876"/>
                  </a:moveTo>
                  <a:lnTo>
                    <a:pt x="1482508" y="72860"/>
                  </a:lnTo>
                </a:path>
                <a:path w="4781550" h="4194810">
                  <a:moveTo>
                    <a:pt x="1482508" y="51609"/>
                  </a:moveTo>
                  <a:lnTo>
                    <a:pt x="1482508" y="0"/>
                  </a:lnTo>
                </a:path>
                <a:path w="4781550" h="4194810">
                  <a:moveTo>
                    <a:pt x="1418755" y="650684"/>
                  </a:moveTo>
                  <a:lnTo>
                    <a:pt x="1325656" y="650684"/>
                  </a:lnTo>
                </a:path>
                <a:path w="4781550" h="4194810">
                  <a:moveTo>
                    <a:pt x="1304405" y="650684"/>
                  </a:moveTo>
                  <a:lnTo>
                    <a:pt x="1218389" y="650684"/>
                  </a:lnTo>
                </a:path>
                <a:path w="4781550" h="4194810">
                  <a:moveTo>
                    <a:pt x="1197138" y="650684"/>
                  </a:moveTo>
                  <a:lnTo>
                    <a:pt x="1111122" y="650684"/>
                  </a:lnTo>
                </a:path>
                <a:path w="4781550" h="4194810">
                  <a:moveTo>
                    <a:pt x="1089871" y="650684"/>
                  </a:moveTo>
                  <a:lnTo>
                    <a:pt x="1002843" y="650684"/>
                  </a:lnTo>
                </a:path>
                <a:path w="4781550" h="4194810">
                  <a:moveTo>
                    <a:pt x="981592" y="650684"/>
                  </a:moveTo>
                  <a:lnTo>
                    <a:pt x="895576" y="650684"/>
                  </a:lnTo>
                </a:path>
                <a:path w="4781550" h="4194810">
                  <a:moveTo>
                    <a:pt x="874325" y="650684"/>
                  </a:moveTo>
                  <a:lnTo>
                    <a:pt x="781226" y="650684"/>
                  </a:lnTo>
                </a:path>
                <a:path w="4781550" h="4194810">
                  <a:moveTo>
                    <a:pt x="637529" y="650684"/>
                  </a:moveTo>
                  <a:lnTo>
                    <a:pt x="568716" y="650684"/>
                  </a:lnTo>
                </a:path>
                <a:path w="4781550" h="4194810">
                  <a:moveTo>
                    <a:pt x="547465" y="650684"/>
                  </a:moveTo>
                  <a:lnTo>
                    <a:pt x="478652" y="650684"/>
                  </a:lnTo>
                </a:path>
                <a:path w="4781550" h="4194810">
                  <a:moveTo>
                    <a:pt x="1721329" y="650684"/>
                  </a:moveTo>
                  <a:lnTo>
                    <a:pt x="1666683" y="650684"/>
                  </a:lnTo>
                </a:path>
                <a:path w="4781550" h="4194810">
                  <a:moveTo>
                    <a:pt x="1645432" y="650684"/>
                  </a:moveTo>
                  <a:lnTo>
                    <a:pt x="1559417" y="650684"/>
                  </a:lnTo>
                </a:path>
                <a:path w="4781550" h="4194810">
                  <a:moveTo>
                    <a:pt x="1537154" y="650684"/>
                  </a:moveTo>
                  <a:lnTo>
                    <a:pt x="1482508" y="650684"/>
                  </a:lnTo>
                </a:path>
                <a:path w="4781550" h="4194810">
                  <a:moveTo>
                    <a:pt x="1418755" y="650684"/>
                  </a:moveTo>
                  <a:lnTo>
                    <a:pt x="1418755" y="589967"/>
                  </a:lnTo>
                </a:path>
                <a:path w="4781550" h="4194810">
                  <a:moveTo>
                    <a:pt x="1418755" y="446270"/>
                  </a:moveTo>
                  <a:lnTo>
                    <a:pt x="1418755" y="395672"/>
                  </a:lnTo>
                </a:path>
                <a:path w="4781550" h="4194810">
                  <a:moveTo>
                    <a:pt x="1418755" y="374422"/>
                  </a:moveTo>
                  <a:lnTo>
                    <a:pt x="1418755" y="288406"/>
                  </a:lnTo>
                </a:path>
                <a:path w="4781550" h="4194810">
                  <a:moveTo>
                    <a:pt x="1418755" y="266143"/>
                  </a:moveTo>
                  <a:lnTo>
                    <a:pt x="1418755" y="180127"/>
                  </a:lnTo>
                </a:path>
                <a:path w="4781550" h="4194810">
                  <a:moveTo>
                    <a:pt x="1418755" y="158876"/>
                  </a:moveTo>
                  <a:lnTo>
                    <a:pt x="1418755" y="72860"/>
                  </a:lnTo>
                </a:path>
                <a:path w="4781550" h="4194810">
                  <a:moveTo>
                    <a:pt x="1418755" y="51609"/>
                  </a:moveTo>
                  <a:lnTo>
                    <a:pt x="1418755" y="0"/>
                  </a:lnTo>
                </a:path>
                <a:path w="4781550" h="4194810">
                  <a:moveTo>
                    <a:pt x="1418755" y="714437"/>
                  </a:moveTo>
                  <a:lnTo>
                    <a:pt x="1418755" y="812596"/>
                  </a:lnTo>
                </a:path>
                <a:path w="4781550" h="4194810">
                  <a:moveTo>
                    <a:pt x="1418755" y="1003855"/>
                  </a:moveTo>
                  <a:lnTo>
                    <a:pt x="1418755" y="1088859"/>
                  </a:lnTo>
                </a:path>
                <a:path w="4781550" h="4194810">
                  <a:moveTo>
                    <a:pt x="1418755" y="1111122"/>
                  </a:moveTo>
                  <a:lnTo>
                    <a:pt x="1418755" y="1195114"/>
                  </a:lnTo>
                </a:path>
                <a:path w="4781550" h="4194810">
                  <a:moveTo>
                    <a:pt x="1482508" y="446270"/>
                  </a:moveTo>
                  <a:lnTo>
                    <a:pt x="1418755" y="446270"/>
                  </a:lnTo>
                </a:path>
                <a:path w="4781550" h="4194810">
                  <a:moveTo>
                    <a:pt x="1482508" y="589967"/>
                  </a:moveTo>
                  <a:lnTo>
                    <a:pt x="1418755" y="589967"/>
                  </a:lnTo>
                </a:path>
                <a:path w="4781550" h="4194810">
                  <a:moveTo>
                    <a:pt x="1482508" y="812596"/>
                  </a:moveTo>
                  <a:lnTo>
                    <a:pt x="1418755" y="812596"/>
                  </a:lnTo>
                </a:path>
                <a:path w="4781550" h="4194810">
                  <a:moveTo>
                    <a:pt x="1482508" y="1003855"/>
                  </a:moveTo>
                  <a:lnTo>
                    <a:pt x="1418755" y="1003855"/>
                  </a:lnTo>
                </a:path>
                <a:path w="4781550" h="4194810">
                  <a:moveTo>
                    <a:pt x="1482508" y="1195114"/>
                  </a:moveTo>
                  <a:lnTo>
                    <a:pt x="1418755" y="1195114"/>
                  </a:lnTo>
                </a:path>
                <a:path w="4781550" h="4194810">
                  <a:moveTo>
                    <a:pt x="1482508" y="1147552"/>
                  </a:moveTo>
                  <a:lnTo>
                    <a:pt x="1537154" y="1147552"/>
                  </a:lnTo>
                </a:path>
                <a:path w="4781550" h="4194810">
                  <a:moveTo>
                    <a:pt x="1559417" y="1147552"/>
                  </a:moveTo>
                  <a:lnTo>
                    <a:pt x="1645432" y="1147552"/>
                  </a:lnTo>
                </a:path>
                <a:path w="4781550" h="4194810">
                  <a:moveTo>
                    <a:pt x="1666683" y="1147552"/>
                  </a:moveTo>
                  <a:lnTo>
                    <a:pt x="1721329" y="1147552"/>
                  </a:lnTo>
                </a:path>
                <a:path w="4781550" h="4194810">
                  <a:moveTo>
                    <a:pt x="478652" y="1737520"/>
                  </a:moveTo>
                  <a:lnTo>
                    <a:pt x="478652" y="1816452"/>
                  </a:lnTo>
                </a:path>
                <a:path w="4781550" h="4194810">
                  <a:moveTo>
                    <a:pt x="478652" y="1837703"/>
                  </a:moveTo>
                  <a:lnTo>
                    <a:pt x="478652" y="1923719"/>
                  </a:lnTo>
                </a:path>
                <a:path w="4781550" h="4194810">
                  <a:moveTo>
                    <a:pt x="478652" y="1944970"/>
                  </a:moveTo>
                  <a:lnTo>
                    <a:pt x="478652" y="2030986"/>
                  </a:lnTo>
                </a:path>
                <a:path w="4781550" h="4194810">
                  <a:moveTo>
                    <a:pt x="478652" y="2053249"/>
                  </a:moveTo>
                  <a:lnTo>
                    <a:pt x="478652" y="2139265"/>
                  </a:lnTo>
                </a:path>
                <a:path w="4781550" h="4194810">
                  <a:moveTo>
                    <a:pt x="478652" y="2160516"/>
                  </a:moveTo>
                  <a:lnTo>
                    <a:pt x="478652" y="2246532"/>
                  </a:lnTo>
                </a:path>
                <a:path w="4781550" h="4194810">
                  <a:moveTo>
                    <a:pt x="478652" y="2267783"/>
                  </a:moveTo>
                  <a:lnTo>
                    <a:pt x="478652" y="2353798"/>
                  </a:lnTo>
                </a:path>
                <a:path w="4781550" h="4194810">
                  <a:moveTo>
                    <a:pt x="478652" y="2376061"/>
                  </a:moveTo>
                  <a:lnTo>
                    <a:pt x="478652" y="2454994"/>
                  </a:lnTo>
                </a:path>
                <a:path w="4781550" h="4194810">
                  <a:moveTo>
                    <a:pt x="414900" y="1737520"/>
                  </a:moveTo>
                  <a:lnTo>
                    <a:pt x="414900" y="1816452"/>
                  </a:lnTo>
                </a:path>
                <a:path w="4781550" h="4194810">
                  <a:moveTo>
                    <a:pt x="414900" y="1837703"/>
                  </a:moveTo>
                  <a:lnTo>
                    <a:pt x="414900" y="1923719"/>
                  </a:lnTo>
                </a:path>
                <a:path w="4781550" h="4194810">
                  <a:moveTo>
                    <a:pt x="414900" y="1944970"/>
                  </a:moveTo>
                  <a:lnTo>
                    <a:pt x="414900" y="2030986"/>
                  </a:lnTo>
                </a:path>
                <a:path w="4781550" h="4194810">
                  <a:moveTo>
                    <a:pt x="414900" y="2053249"/>
                  </a:moveTo>
                  <a:lnTo>
                    <a:pt x="414900" y="2139265"/>
                  </a:lnTo>
                </a:path>
                <a:path w="4781550" h="4194810">
                  <a:moveTo>
                    <a:pt x="414900" y="2160516"/>
                  </a:moveTo>
                  <a:lnTo>
                    <a:pt x="414900" y="2246532"/>
                  </a:lnTo>
                </a:path>
                <a:path w="4781550" h="4194810">
                  <a:moveTo>
                    <a:pt x="414900" y="2267783"/>
                  </a:moveTo>
                  <a:lnTo>
                    <a:pt x="414900" y="2353798"/>
                  </a:lnTo>
                </a:path>
                <a:path w="4781550" h="4194810">
                  <a:moveTo>
                    <a:pt x="414900" y="2376061"/>
                  </a:moveTo>
                  <a:lnTo>
                    <a:pt x="414900" y="2454994"/>
                  </a:lnTo>
                </a:path>
                <a:path w="4781550" h="4194810">
                  <a:moveTo>
                    <a:pt x="1482508" y="1338811"/>
                  </a:moveTo>
                  <a:lnTo>
                    <a:pt x="1418755" y="1338811"/>
                  </a:lnTo>
                </a:path>
                <a:path w="4781550" h="4194810">
                  <a:moveTo>
                    <a:pt x="414900" y="2454994"/>
                  </a:moveTo>
                  <a:lnTo>
                    <a:pt x="478652" y="2454994"/>
                  </a:lnTo>
                </a:path>
                <a:path w="4781550" h="4194810">
                  <a:moveTo>
                    <a:pt x="478652" y="1737520"/>
                  </a:moveTo>
                  <a:lnTo>
                    <a:pt x="717473" y="1737520"/>
                  </a:lnTo>
                </a:path>
                <a:path w="4781550" h="4194810">
                  <a:moveTo>
                    <a:pt x="414900" y="478652"/>
                  </a:moveTo>
                  <a:lnTo>
                    <a:pt x="414900" y="549489"/>
                  </a:lnTo>
                </a:path>
                <a:path w="4781550" h="4194810">
                  <a:moveTo>
                    <a:pt x="414900" y="570740"/>
                  </a:moveTo>
                  <a:lnTo>
                    <a:pt x="414900" y="656756"/>
                  </a:lnTo>
                </a:path>
                <a:path w="4781550" h="4194810">
                  <a:moveTo>
                    <a:pt x="414900" y="678007"/>
                  </a:moveTo>
                  <a:lnTo>
                    <a:pt x="414900" y="748844"/>
                  </a:lnTo>
                </a:path>
                <a:path w="4781550" h="4194810">
                  <a:moveTo>
                    <a:pt x="414900" y="892541"/>
                  </a:moveTo>
                  <a:lnTo>
                    <a:pt x="414900" y="950222"/>
                  </a:lnTo>
                </a:path>
                <a:path w="4781550" h="4194810">
                  <a:moveTo>
                    <a:pt x="414900" y="971473"/>
                  </a:moveTo>
                  <a:lnTo>
                    <a:pt x="414900" y="1057489"/>
                  </a:lnTo>
                </a:path>
                <a:path w="4781550" h="4194810">
                  <a:moveTo>
                    <a:pt x="414900" y="1078740"/>
                  </a:moveTo>
                  <a:lnTo>
                    <a:pt x="414900" y="1164756"/>
                  </a:lnTo>
                </a:path>
                <a:path w="4781550" h="4194810">
                  <a:moveTo>
                    <a:pt x="414900" y="1186007"/>
                  </a:moveTo>
                  <a:lnTo>
                    <a:pt x="414900" y="1272022"/>
                  </a:lnTo>
                </a:path>
                <a:path w="4781550" h="4194810">
                  <a:moveTo>
                    <a:pt x="414900" y="1294285"/>
                  </a:moveTo>
                  <a:lnTo>
                    <a:pt x="414900" y="1380301"/>
                  </a:lnTo>
                </a:path>
                <a:path w="4781550" h="4194810">
                  <a:moveTo>
                    <a:pt x="414900" y="1401552"/>
                  </a:moveTo>
                  <a:lnTo>
                    <a:pt x="414900" y="1487568"/>
                  </a:lnTo>
                </a:path>
                <a:path w="4781550" h="4194810">
                  <a:moveTo>
                    <a:pt x="414900" y="1508819"/>
                  </a:moveTo>
                  <a:lnTo>
                    <a:pt x="414900" y="1594835"/>
                  </a:lnTo>
                </a:path>
                <a:path w="4781550" h="4194810">
                  <a:moveTo>
                    <a:pt x="414900" y="1617098"/>
                  </a:moveTo>
                  <a:lnTo>
                    <a:pt x="414900" y="1673767"/>
                  </a:lnTo>
                </a:path>
                <a:path w="4781550" h="4194810">
                  <a:moveTo>
                    <a:pt x="414900" y="748844"/>
                  </a:moveTo>
                  <a:lnTo>
                    <a:pt x="478652" y="748844"/>
                  </a:lnTo>
                </a:path>
                <a:path w="4781550" h="4194810">
                  <a:moveTo>
                    <a:pt x="478652" y="892541"/>
                  </a:moveTo>
                  <a:lnTo>
                    <a:pt x="414900" y="892541"/>
                  </a:lnTo>
                </a:path>
                <a:path w="4781550" h="4194810">
                  <a:moveTo>
                    <a:pt x="1418755" y="714437"/>
                  </a:moveTo>
                  <a:lnTo>
                    <a:pt x="1325656" y="714437"/>
                  </a:lnTo>
                </a:path>
                <a:path w="4781550" h="4194810">
                  <a:moveTo>
                    <a:pt x="1304405" y="714437"/>
                  </a:moveTo>
                  <a:lnTo>
                    <a:pt x="1218389" y="714437"/>
                  </a:lnTo>
                </a:path>
                <a:path w="4781550" h="4194810">
                  <a:moveTo>
                    <a:pt x="1197138" y="714437"/>
                  </a:moveTo>
                  <a:lnTo>
                    <a:pt x="1111122" y="714437"/>
                  </a:lnTo>
                </a:path>
                <a:path w="4781550" h="4194810">
                  <a:moveTo>
                    <a:pt x="1089871" y="714437"/>
                  </a:moveTo>
                  <a:lnTo>
                    <a:pt x="1002843" y="714437"/>
                  </a:lnTo>
                </a:path>
                <a:path w="4781550" h="4194810">
                  <a:moveTo>
                    <a:pt x="981592" y="714437"/>
                  </a:moveTo>
                  <a:lnTo>
                    <a:pt x="895576" y="714437"/>
                  </a:lnTo>
                </a:path>
                <a:path w="4781550" h="4194810">
                  <a:moveTo>
                    <a:pt x="874325" y="714437"/>
                  </a:moveTo>
                  <a:lnTo>
                    <a:pt x="781226" y="714437"/>
                  </a:lnTo>
                </a:path>
                <a:path w="4781550" h="4194810">
                  <a:moveTo>
                    <a:pt x="637529" y="714437"/>
                  </a:moveTo>
                  <a:lnTo>
                    <a:pt x="568716" y="714437"/>
                  </a:lnTo>
                </a:path>
                <a:path w="4781550" h="4194810">
                  <a:moveTo>
                    <a:pt x="547465" y="714437"/>
                  </a:moveTo>
                  <a:lnTo>
                    <a:pt x="478652" y="714437"/>
                  </a:lnTo>
                </a:path>
                <a:path w="4781550" h="4194810">
                  <a:moveTo>
                    <a:pt x="1721329" y="714437"/>
                  </a:moveTo>
                  <a:lnTo>
                    <a:pt x="1666683" y="714437"/>
                  </a:lnTo>
                </a:path>
                <a:path w="4781550" h="4194810">
                  <a:moveTo>
                    <a:pt x="1645432" y="714437"/>
                  </a:moveTo>
                  <a:lnTo>
                    <a:pt x="1559417" y="714437"/>
                  </a:lnTo>
                </a:path>
                <a:path w="4781550" h="4194810">
                  <a:moveTo>
                    <a:pt x="1537154" y="714437"/>
                  </a:moveTo>
                  <a:lnTo>
                    <a:pt x="1482508" y="714437"/>
                  </a:lnTo>
                </a:path>
                <a:path w="4781550" h="4194810">
                  <a:moveTo>
                    <a:pt x="637529" y="650684"/>
                  </a:moveTo>
                  <a:lnTo>
                    <a:pt x="637529" y="714437"/>
                  </a:lnTo>
                </a:path>
                <a:path w="4781550" h="4194810">
                  <a:moveTo>
                    <a:pt x="781226" y="650684"/>
                  </a:moveTo>
                  <a:lnTo>
                    <a:pt x="781226" y="714437"/>
                  </a:lnTo>
                </a:path>
                <a:path w="4781550" h="4194810">
                  <a:moveTo>
                    <a:pt x="1418755" y="1338811"/>
                  </a:moveTo>
                  <a:lnTo>
                    <a:pt x="1418755" y="1551321"/>
                  </a:lnTo>
                </a:path>
                <a:path w="4781550" h="4194810">
                  <a:moveTo>
                    <a:pt x="478652" y="650684"/>
                  </a:moveTo>
                  <a:lnTo>
                    <a:pt x="478652" y="574788"/>
                  </a:lnTo>
                </a:path>
                <a:path w="4781550" h="4194810">
                  <a:moveTo>
                    <a:pt x="478652" y="553537"/>
                  </a:moveTo>
                  <a:lnTo>
                    <a:pt x="478652" y="478652"/>
                  </a:lnTo>
                </a:path>
                <a:path w="4781550" h="4194810">
                  <a:moveTo>
                    <a:pt x="1418755" y="0"/>
                  </a:moveTo>
                  <a:lnTo>
                    <a:pt x="1482508" y="0"/>
                  </a:lnTo>
                </a:path>
                <a:path w="4781550" h="4194810">
                  <a:moveTo>
                    <a:pt x="478652" y="2597679"/>
                  </a:moveTo>
                  <a:lnTo>
                    <a:pt x="478652" y="2677623"/>
                  </a:lnTo>
                </a:path>
                <a:path w="4781550" h="4194810">
                  <a:moveTo>
                    <a:pt x="478652" y="2741376"/>
                  </a:moveTo>
                  <a:lnTo>
                    <a:pt x="478652" y="2793997"/>
                  </a:lnTo>
                </a:path>
                <a:path w="4781550" h="4194810">
                  <a:moveTo>
                    <a:pt x="478652" y="2816260"/>
                  </a:moveTo>
                  <a:lnTo>
                    <a:pt x="478652" y="2868882"/>
                  </a:lnTo>
                </a:path>
                <a:path w="4781550" h="4194810">
                  <a:moveTo>
                    <a:pt x="637529" y="2741376"/>
                  </a:moveTo>
                  <a:lnTo>
                    <a:pt x="568716" y="2741376"/>
                  </a:lnTo>
                </a:path>
                <a:path w="4781550" h="4194810">
                  <a:moveTo>
                    <a:pt x="547465" y="2741376"/>
                  </a:moveTo>
                  <a:lnTo>
                    <a:pt x="478652" y="2741376"/>
                  </a:lnTo>
                </a:path>
                <a:path w="4781550" h="4194810">
                  <a:moveTo>
                    <a:pt x="637529" y="2677623"/>
                  </a:moveTo>
                  <a:lnTo>
                    <a:pt x="568716" y="2677623"/>
                  </a:lnTo>
                </a:path>
                <a:path w="4781550" h="4194810">
                  <a:moveTo>
                    <a:pt x="547465" y="2677623"/>
                  </a:moveTo>
                  <a:lnTo>
                    <a:pt x="478652" y="2677623"/>
                  </a:lnTo>
                </a:path>
                <a:path w="4781550" h="4194810">
                  <a:moveTo>
                    <a:pt x="637529" y="2677623"/>
                  </a:moveTo>
                  <a:lnTo>
                    <a:pt x="637529" y="2741376"/>
                  </a:lnTo>
                </a:path>
                <a:path w="4781550" h="4194810">
                  <a:moveTo>
                    <a:pt x="781226" y="2677623"/>
                  </a:moveTo>
                  <a:lnTo>
                    <a:pt x="864206" y="2677623"/>
                  </a:lnTo>
                </a:path>
                <a:path w="4781550" h="4194810">
                  <a:moveTo>
                    <a:pt x="885457" y="2677623"/>
                  </a:moveTo>
                  <a:lnTo>
                    <a:pt x="971473" y="2677623"/>
                  </a:lnTo>
                </a:path>
                <a:path w="4781550" h="4194810">
                  <a:moveTo>
                    <a:pt x="993736" y="2677623"/>
                  </a:moveTo>
                  <a:lnTo>
                    <a:pt x="1079752" y="2677623"/>
                  </a:lnTo>
                </a:path>
                <a:path w="4781550" h="4194810">
                  <a:moveTo>
                    <a:pt x="1101003" y="2677623"/>
                  </a:moveTo>
                  <a:lnTo>
                    <a:pt x="1187018" y="2677623"/>
                  </a:lnTo>
                </a:path>
                <a:path w="4781550" h="4194810">
                  <a:moveTo>
                    <a:pt x="1208269" y="2677623"/>
                  </a:moveTo>
                  <a:lnTo>
                    <a:pt x="1294285" y="2677623"/>
                  </a:lnTo>
                </a:path>
                <a:path w="4781550" h="4194810">
                  <a:moveTo>
                    <a:pt x="1316548" y="2677623"/>
                  </a:moveTo>
                  <a:lnTo>
                    <a:pt x="1402564" y="2677623"/>
                  </a:lnTo>
                </a:path>
                <a:path w="4781550" h="4194810">
                  <a:moveTo>
                    <a:pt x="1423815" y="2677623"/>
                  </a:moveTo>
                  <a:lnTo>
                    <a:pt x="1509831" y="2677623"/>
                  </a:lnTo>
                </a:path>
                <a:path w="4781550" h="4194810">
                  <a:moveTo>
                    <a:pt x="1531082" y="2677623"/>
                  </a:moveTo>
                  <a:lnTo>
                    <a:pt x="1617098" y="2677623"/>
                  </a:lnTo>
                </a:path>
                <a:path w="4781550" h="4194810">
                  <a:moveTo>
                    <a:pt x="1638349" y="2677623"/>
                  </a:moveTo>
                  <a:lnTo>
                    <a:pt x="1721329" y="2677623"/>
                  </a:lnTo>
                </a:path>
                <a:path w="4781550" h="4194810">
                  <a:moveTo>
                    <a:pt x="1785082" y="2406420"/>
                  </a:moveTo>
                  <a:lnTo>
                    <a:pt x="1846811" y="2406420"/>
                  </a:lnTo>
                </a:path>
                <a:path w="4781550" h="4194810">
                  <a:moveTo>
                    <a:pt x="1868062" y="2406420"/>
                  </a:moveTo>
                  <a:lnTo>
                    <a:pt x="1954078" y="2406420"/>
                  </a:lnTo>
                </a:path>
                <a:path w="4781550" h="4194810">
                  <a:moveTo>
                    <a:pt x="1975329" y="2406420"/>
                  </a:moveTo>
                  <a:lnTo>
                    <a:pt x="2061344" y="2406420"/>
                  </a:lnTo>
                </a:path>
                <a:path w="4781550" h="4194810">
                  <a:moveTo>
                    <a:pt x="2083607" y="2406420"/>
                  </a:moveTo>
                  <a:lnTo>
                    <a:pt x="2169623" y="2406420"/>
                  </a:lnTo>
                </a:path>
                <a:path w="4781550" h="4194810">
                  <a:moveTo>
                    <a:pt x="2190874" y="2406420"/>
                  </a:moveTo>
                  <a:lnTo>
                    <a:pt x="2276890" y="2406420"/>
                  </a:lnTo>
                </a:path>
                <a:path w="4781550" h="4194810">
                  <a:moveTo>
                    <a:pt x="2298141" y="2406420"/>
                  </a:moveTo>
                  <a:lnTo>
                    <a:pt x="2359870" y="2406420"/>
                  </a:lnTo>
                </a:path>
                <a:path w="4781550" h="4194810">
                  <a:moveTo>
                    <a:pt x="781226" y="2741376"/>
                  </a:moveTo>
                  <a:lnTo>
                    <a:pt x="874325" y="2741376"/>
                  </a:lnTo>
                </a:path>
                <a:path w="4781550" h="4194810">
                  <a:moveTo>
                    <a:pt x="895576" y="2741376"/>
                  </a:moveTo>
                  <a:lnTo>
                    <a:pt x="981592" y="2741376"/>
                  </a:lnTo>
                </a:path>
                <a:path w="4781550" h="4194810">
                  <a:moveTo>
                    <a:pt x="1002843" y="2741376"/>
                  </a:moveTo>
                  <a:lnTo>
                    <a:pt x="1089871" y="2741376"/>
                  </a:lnTo>
                </a:path>
                <a:path w="4781550" h="4194810">
                  <a:moveTo>
                    <a:pt x="1111122" y="2741376"/>
                  </a:moveTo>
                  <a:lnTo>
                    <a:pt x="1197138" y="2741376"/>
                  </a:lnTo>
                </a:path>
                <a:path w="4781550" h="4194810">
                  <a:moveTo>
                    <a:pt x="1218389" y="2741376"/>
                  </a:moveTo>
                  <a:lnTo>
                    <a:pt x="1304405" y="2741376"/>
                  </a:lnTo>
                </a:path>
                <a:path w="4781550" h="4194810">
                  <a:moveTo>
                    <a:pt x="1325656" y="2741376"/>
                  </a:moveTo>
                  <a:lnTo>
                    <a:pt x="1418755" y="2741376"/>
                  </a:lnTo>
                </a:path>
                <a:path w="4781550" h="4194810">
                  <a:moveTo>
                    <a:pt x="1721329" y="2741376"/>
                  </a:moveTo>
                  <a:lnTo>
                    <a:pt x="1482508" y="2741376"/>
                  </a:lnTo>
                  <a:lnTo>
                    <a:pt x="1507807" y="2741376"/>
                  </a:lnTo>
                </a:path>
                <a:path w="4781550" h="4194810">
                  <a:moveTo>
                    <a:pt x="1785082" y="2470173"/>
                  </a:moveTo>
                  <a:lnTo>
                    <a:pt x="1846811" y="2470173"/>
                  </a:lnTo>
                </a:path>
                <a:path w="4781550" h="4194810">
                  <a:moveTo>
                    <a:pt x="1868062" y="2470173"/>
                  </a:moveTo>
                  <a:lnTo>
                    <a:pt x="1954078" y="2470173"/>
                  </a:lnTo>
                </a:path>
                <a:path w="4781550" h="4194810">
                  <a:moveTo>
                    <a:pt x="1975329" y="2470173"/>
                  </a:moveTo>
                  <a:lnTo>
                    <a:pt x="2061344" y="2470173"/>
                  </a:lnTo>
                </a:path>
                <a:path w="4781550" h="4194810">
                  <a:moveTo>
                    <a:pt x="2083607" y="2470173"/>
                  </a:moveTo>
                  <a:lnTo>
                    <a:pt x="2169623" y="2470173"/>
                  </a:lnTo>
                </a:path>
                <a:path w="4781550" h="4194810">
                  <a:moveTo>
                    <a:pt x="2190874" y="2470173"/>
                  </a:moveTo>
                  <a:lnTo>
                    <a:pt x="2276890" y="2470173"/>
                  </a:lnTo>
                </a:path>
                <a:path w="4781550" h="4194810">
                  <a:moveTo>
                    <a:pt x="2298141" y="2470173"/>
                  </a:moveTo>
                  <a:lnTo>
                    <a:pt x="2359870" y="2470173"/>
                  </a:lnTo>
                </a:path>
                <a:path w="4781550" h="4194810">
                  <a:moveTo>
                    <a:pt x="781226" y="2677623"/>
                  </a:moveTo>
                  <a:lnTo>
                    <a:pt x="781226" y="2741376"/>
                  </a:lnTo>
                </a:path>
                <a:path w="4781550" h="4194810">
                  <a:moveTo>
                    <a:pt x="1785082" y="3347535"/>
                  </a:moveTo>
                  <a:lnTo>
                    <a:pt x="1785082" y="3268602"/>
                  </a:lnTo>
                </a:path>
                <a:path w="4781550" h="4194810">
                  <a:moveTo>
                    <a:pt x="1785082" y="3246339"/>
                  </a:moveTo>
                  <a:lnTo>
                    <a:pt x="1785082" y="3160324"/>
                  </a:lnTo>
                </a:path>
                <a:path w="4781550" h="4194810">
                  <a:moveTo>
                    <a:pt x="1785082" y="3139073"/>
                  </a:moveTo>
                  <a:lnTo>
                    <a:pt x="1785082" y="3053057"/>
                  </a:lnTo>
                </a:path>
                <a:path w="4781550" h="4194810">
                  <a:moveTo>
                    <a:pt x="1785082" y="3031806"/>
                  </a:moveTo>
                  <a:lnTo>
                    <a:pt x="1785082" y="2945790"/>
                  </a:lnTo>
                </a:path>
                <a:path w="4781550" h="4194810">
                  <a:moveTo>
                    <a:pt x="1785082" y="2923527"/>
                  </a:moveTo>
                  <a:lnTo>
                    <a:pt x="1785082" y="2837511"/>
                  </a:lnTo>
                </a:path>
                <a:path w="4781550" h="4194810">
                  <a:moveTo>
                    <a:pt x="1785082" y="2816260"/>
                  </a:moveTo>
                  <a:lnTo>
                    <a:pt x="1785082" y="2730244"/>
                  </a:lnTo>
                </a:path>
                <a:path w="4781550" h="4194810">
                  <a:moveTo>
                    <a:pt x="1785082" y="2708993"/>
                  </a:moveTo>
                  <a:lnTo>
                    <a:pt x="1785082" y="2630061"/>
                  </a:lnTo>
                </a:path>
                <a:path w="4781550" h="4194810">
                  <a:moveTo>
                    <a:pt x="1785082" y="2486364"/>
                  </a:moveTo>
                  <a:lnTo>
                    <a:pt x="1785082" y="2470173"/>
                  </a:lnTo>
                </a:path>
                <a:path w="4781550" h="4194810">
                  <a:moveTo>
                    <a:pt x="1721329" y="2103846"/>
                  </a:moveTo>
                  <a:lnTo>
                    <a:pt x="1721329" y="2176707"/>
                  </a:lnTo>
                </a:path>
                <a:path w="4781550" h="4194810">
                  <a:moveTo>
                    <a:pt x="1721329" y="2197958"/>
                  </a:moveTo>
                  <a:lnTo>
                    <a:pt x="1721329" y="2284986"/>
                  </a:lnTo>
                </a:path>
                <a:path w="4781550" h="4194810">
                  <a:moveTo>
                    <a:pt x="1721329" y="2306237"/>
                  </a:moveTo>
                  <a:lnTo>
                    <a:pt x="1721329" y="2392253"/>
                  </a:lnTo>
                </a:path>
                <a:path w="4781550" h="4194810">
                  <a:moveTo>
                    <a:pt x="1721329" y="2413504"/>
                  </a:moveTo>
                  <a:lnTo>
                    <a:pt x="1721329" y="2486364"/>
                  </a:lnTo>
                </a:path>
                <a:path w="4781550" h="4194810">
                  <a:moveTo>
                    <a:pt x="1721329" y="2630061"/>
                  </a:moveTo>
                  <a:lnTo>
                    <a:pt x="1721329" y="2677623"/>
                  </a:lnTo>
                </a:path>
                <a:path w="4781550" h="4194810">
                  <a:moveTo>
                    <a:pt x="1482508" y="3347535"/>
                  </a:moveTo>
                  <a:lnTo>
                    <a:pt x="1482508" y="3264555"/>
                  </a:lnTo>
                </a:path>
                <a:path w="4781550" h="4194810">
                  <a:moveTo>
                    <a:pt x="1482508" y="3243304"/>
                  </a:moveTo>
                  <a:lnTo>
                    <a:pt x="1482508" y="3157288"/>
                  </a:lnTo>
                </a:path>
                <a:path w="4781550" h="4194810">
                  <a:moveTo>
                    <a:pt x="1482508" y="3136037"/>
                  </a:moveTo>
                  <a:lnTo>
                    <a:pt x="1482508" y="3049009"/>
                  </a:lnTo>
                </a:path>
                <a:path w="4781550" h="4194810">
                  <a:moveTo>
                    <a:pt x="1482508" y="3027758"/>
                  </a:moveTo>
                  <a:lnTo>
                    <a:pt x="1482508" y="2945790"/>
                  </a:lnTo>
                </a:path>
                <a:path w="4781550" h="4194810">
                  <a:moveTo>
                    <a:pt x="1482508" y="2802093"/>
                  </a:moveTo>
                  <a:lnTo>
                    <a:pt x="1482508" y="2741376"/>
                  </a:lnTo>
                </a:path>
                <a:path w="4781550" h="4194810">
                  <a:moveTo>
                    <a:pt x="1418755" y="2741376"/>
                  </a:moveTo>
                  <a:lnTo>
                    <a:pt x="1418755" y="2802093"/>
                  </a:lnTo>
                </a:path>
                <a:path w="4781550" h="4194810">
                  <a:moveTo>
                    <a:pt x="1418755" y="2945790"/>
                  </a:moveTo>
                  <a:lnTo>
                    <a:pt x="1418755" y="3027758"/>
                  </a:lnTo>
                </a:path>
                <a:path w="4781550" h="4194810">
                  <a:moveTo>
                    <a:pt x="1418755" y="3049009"/>
                  </a:moveTo>
                  <a:lnTo>
                    <a:pt x="1418755" y="3136037"/>
                  </a:lnTo>
                </a:path>
                <a:path w="4781550" h="4194810">
                  <a:moveTo>
                    <a:pt x="1418755" y="3157288"/>
                  </a:moveTo>
                  <a:lnTo>
                    <a:pt x="1418755" y="3243304"/>
                  </a:lnTo>
                </a:path>
                <a:path w="4781550" h="4194810">
                  <a:moveTo>
                    <a:pt x="1418755" y="3264555"/>
                  </a:moveTo>
                  <a:lnTo>
                    <a:pt x="1418755" y="3347535"/>
                  </a:lnTo>
                </a:path>
                <a:path w="4781550" h="4194810">
                  <a:moveTo>
                    <a:pt x="1418755" y="2802093"/>
                  </a:moveTo>
                  <a:lnTo>
                    <a:pt x="1482508" y="2802093"/>
                  </a:lnTo>
                </a:path>
                <a:path w="4781550" h="4194810">
                  <a:moveTo>
                    <a:pt x="1418755" y="2945790"/>
                  </a:moveTo>
                  <a:lnTo>
                    <a:pt x="1482508" y="2945790"/>
                  </a:lnTo>
                </a:path>
                <a:path w="4781550" h="4194810">
                  <a:moveTo>
                    <a:pt x="1785082" y="2486364"/>
                  </a:moveTo>
                  <a:lnTo>
                    <a:pt x="1721329" y="2486364"/>
                  </a:lnTo>
                </a:path>
                <a:path w="4781550" h="4194810">
                  <a:moveTo>
                    <a:pt x="1785082" y="2630061"/>
                  </a:moveTo>
                  <a:lnTo>
                    <a:pt x="1721329" y="2630061"/>
                  </a:lnTo>
                </a:path>
                <a:path w="4781550" h="4194810">
                  <a:moveTo>
                    <a:pt x="1785082" y="2406420"/>
                  </a:moveTo>
                  <a:lnTo>
                    <a:pt x="1785082" y="2167599"/>
                  </a:lnTo>
                </a:path>
                <a:path w="4781550" h="4194810">
                  <a:moveTo>
                    <a:pt x="1721329" y="2103846"/>
                  </a:moveTo>
                  <a:lnTo>
                    <a:pt x="1766867" y="2103846"/>
                  </a:lnTo>
                </a:path>
                <a:path w="4781550" h="4194810">
                  <a:moveTo>
                    <a:pt x="1788118" y="2103846"/>
                  </a:moveTo>
                  <a:lnTo>
                    <a:pt x="1833655" y="2103846"/>
                  </a:lnTo>
                </a:path>
                <a:path w="4781550" h="4194810">
                  <a:moveTo>
                    <a:pt x="1976341" y="2103846"/>
                  </a:moveTo>
                  <a:lnTo>
                    <a:pt x="2050213" y="2103846"/>
                  </a:lnTo>
                </a:path>
                <a:path w="4781550" h="4194810">
                  <a:moveTo>
                    <a:pt x="2071464" y="2103846"/>
                  </a:moveTo>
                  <a:lnTo>
                    <a:pt x="2157480" y="2103846"/>
                  </a:lnTo>
                </a:path>
                <a:path w="4781550" h="4194810">
                  <a:moveTo>
                    <a:pt x="2178731" y="2103846"/>
                  </a:moveTo>
                  <a:lnTo>
                    <a:pt x="2264747" y="2103846"/>
                  </a:lnTo>
                </a:path>
                <a:path w="4781550" h="4194810">
                  <a:moveTo>
                    <a:pt x="2285998" y="2103846"/>
                  </a:moveTo>
                  <a:lnTo>
                    <a:pt x="2359870" y="2103846"/>
                  </a:lnTo>
                </a:path>
                <a:path w="4781550" h="4194810">
                  <a:moveTo>
                    <a:pt x="1785082" y="2167599"/>
                  </a:moveTo>
                  <a:lnTo>
                    <a:pt x="1833655" y="2167599"/>
                  </a:lnTo>
                </a:path>
                <a:path w="4781550" h="4194810">
                  <a:moveTo>
                    <a:pt x="1976341" y="2167599"/>
                  </a:moveTo>
                  <a:lnTo>
                    <a:pt x="2050213" y="2167599"/>
                  </a:lnTo>
                </a:path>
                <a:path w="4781550" h="4194810">
                  <a:moveTo>
                    <a:pt x="2071464" y="2167599"/>
                  </a:moveTo>
                  <a:lnTo>
                    <a:pt x="2157480" y="2167599"/>
                  </a:lnTo>
                </a:path>
                <a:path w="4781550" h="4194810">
                  <a:moveTo>
                    <a:pt x="2178731" y="2167599"/>
                  </a:moveTo>
                  <a:lnTo>
                    <a:pt x="2264747" y="2167599"/>
                  </a:lnTo>
                </a:path>
                <a:path w="4781550" h="4194810">
                  <a:moveTo>
                    <a:pt x="2285998" y="2167599"/>
                  </a:moveTo>
                  <a:lnTo>
                    <a:pt x="2359870" y="2167599"/>
                  </a:lnTo>
                </a:path>
                <a:path w="4781550" h="4194810">
                  <a:moveTo>
                    <a:pt x="1833655" y="2103846"/>
                  </a:moveTo>
                  <a:lnTo>
                    <a:pt x="1833655" y="2167599"/>
                  </a:lnTo>
                </a:path>
                <a:path w="4781550" h="4194810">
                  <a:moveTo>
                    <a:pt x="1976341" y="2103846"/>
                  </a:moveTo>
                  <a:lnTo>
                    <a:pt x="1976341" y="2167599"/>
                  </a:lnTo>
                </a:path>
                <a:path w="4781550" h="4194810">
                  <a:moveTo>
                    <a:pt x="414900" y="2668515"/>
                  </a:moveTo>
                  <a:lnTo>
                    <a:pt x="414900" y="2597679"/>
                  </a:lnTo>
                  <a:lnTo>
                    <a:pt x="478652" y="2597679"/>
                  </a:lnTo>
                </a:path>
                <a:path w="4781550" h="4194810">
                  <a:moveTo>
                    <a:pt x="414900" y="2690778"/>
                  </a:moveTo>
                  <a:lnTo>
                    <a:pt x="414900" y="2776794"/>
                  </a:lnTo>
                </a:path>
                <a:path w="4781550" h="4194810">
                  <a:moveTo>
                    <a:pt x="414900" y="2798045"/>
                  </a:moveTo>
                  <a:lnTo>
                    <a:pt x="414900" y="2868882"/>
                  </a:lnTo>
                </a:path>
                <a:path w="4781550" h="4194810">
                  <a:moveTo>
                    <a:pt x="1482508" y="2741376"/>
                  </a:moveTo>
                  <a:lnTo>
                    <a:pt x="1721329" y="2741376"/>
                  </a:lnTo>
                  <a:lnTo>
                    <a:pt x="1721329" y="2788937"/>
                  </a:lnTo>
                </a:path>
                <a:path w="4781550" h="4194810">
                  <a:moveTo>
                    <a:pt x="1721329" y="2755543"/>
                  </a:moveTo>
                  <a:lnTo>
                    <a:pt x="1721329" y="2774770"/>
                  </a:lnTo>
                </a:path>
                <a:path w="4781550" h="4194810">
                  <a:moveTo>
                    <a:pt x="1482508" y="2741376"/>
                  </a:moveTo>
                  <a:lnTo>
                    <a:pt x="1482508" y="2788937"/>
                  </a:lnTo>
                </a:path>
                <a:path w="4781550" h="4194810">
                  <a:moveTo>
                    <a:pt x="1721329" y="2741376"/>
                  </a:moveTo>
                  <a:lnTo>
                    <a:pt x="1721329" y="2818284"/>
                  </a:lnTo>
                </a:path>
                <a:path w="4781550" h="4194810">
                  <a:moveTo>
                    <a:pt x="1721329" y="2839535"/>
                  </a:moveTo>
                  <a:lnTo>
                    <a:pt x="1721329" y="2925551"/>
                  </a:lnTo>
                </a:path>
                <a:path w="4781550" h="4194810">
                  <a:moveTo>
                    <a:pt x="1721329" y="2947814"/>
                  </a:moveTo>
                  <a:lnTo>
                    <a:pt x="1721329" y="3033830"/>
                  </a:lnTo>
                </a:path>
                <a:path w="4781550" h="4194810">
                  <a:moveTo>
                    <a:pt x="1721329" y="3055081"/>
                  </a:moveTo>
                  <a:lnTo>
                    <a:pt x="1721329" y="3141097"/>
                  </a:lnTo>
                </a:path>
                <a:path w="4781550" h="4194810">
                  <a:moveTo>
                    <a:pt x="1721329" y="3162348"/>
                  </a:moveTo>
                  <a:lnTo>
                    <a:pt x="1721329" y="3248363"/>
                  </a:lnTo>
                </a:path>
                <a:path w="4781550" h="4194810">
                  <a:moveTo>
                    <a:pt x="1721329" y="3270626"/>
                  </a:moveTo>
                  <a:lnTo>
                    <a:pt x="1721329" y="3347535"/>
                  </a:lnTo>
                </a:path>
                <a:path w="4781550" h="4194810">
                  <a:moveTo>
                    <a:pt x="1418755" y="3347535"/>
                  </a:moveTo>
                  <a:lnTo>
                    <a:pt x="1482508" y="3347535"/>
                  </a:lnTo>
                </a:path>
                <a:path w="4781550" h="4194810">
                  <a:moveTo>
                    <a:pt x="1721329" y="3347535"/>
                  </a:moveTo>
                  <a:lnTo>
                    <a:pt x="1785082" y="3347535"/>
                  </a:lnTo>
                </a:path>
                <a:path w="4781550" h="4194810">
                  <a:moveTo>
                    <a:pt x="1418755" y="1551321"/>
                  </a:moveTo>
                  <a:lnTo>
                    <a:pt x="1482508" y="1551321"/>
                  </a:lnTo>
                </a:path>
                <a:path w="4781550" h="4194810">
                  <a:moveTo>
                    <a:pt x="4781470" y="1673767"/>
                  </a:moveTo>
                  <a:lnTo>
                    <a:pt x="4692418" y="1673767"/>
                  </a:lnTo>
                </a:path>
                <a:path w="4781550" h="4194810">
                  <a:moveTo>
                    <a:pt x="4671167" y="1673767"/>
                  </a:moveTo>
                  <a:lnTo>
                    <a:pt x="4585151" y="1673767"/>
                  </a:lnTo>
                </a:path>
                <a:path w="4781550" h="4194810">
                  <a:moveTo>
                    <a:pt x="4563900" y="1673767"/>
                  </a:moveTo>
                  <a:lnTo>
                    <a:pt x="4477884" y="1673767"/>
                  </a:lnTo>
                </a:path>
                <a:path w="4781550" h="4194810">
                  <a:moveTo>
                    <a:pt x="4456633" y="1673767"/>
                  </a:moveTo>
                  <a:lnTo>
                    <a:pt x="4367582" y="1673767"/>
                  </a:lnTo>
                </a:path>
                <a:path w="4781550" h="4194810">
                  <a:moveTo>
                    <a:pt x="4303829" y="1673767"/>
                  </a:moveTo>
                  <a:lnTo>
                    <a:pt x="4230968" y="1673767"/>
                  </a:lnTo>
                </a:path>
                <a:path w="4781550" h="4194810">
                  <a:moveTo>
                    <a:pt x="4208705" y="1673767"/>
                  </a:moveTo>
                  <a:lnTo>
                    <a:pt x="4122689" y="1673767"/>
                  </a:lnTo>
                </a:path>
                <a:path w="4781550" h="4194810">
                  <a:moveTo>
                    <a:pt x="4101438" y="1673767"/>
                  </a:moveTo>
                  <a:lnTo>
                    <a:pt x="4015423" y="1673767"/>
                  </a:lnTo>
                </a:path>
                <a:path w="4781550" h="4194810">
                  <a:moveTo>
                    <a:pt x="3994172" y="1673767"/>
                  </a:moveTo>
                  <a:lnTo>
                    <a:pt x="3908156" y="1673767"/>
                  </a:lnTo>
                </a:path>
                <a:path w="4781550" h="4194810">
                  <a:moveTo>
                    <a:pt x="3886905" y="1673767"/>
                  </a:moveTo>
                  <a:lnTo>
                    <a:pt x="3799877" y="1673767"/>
                  </a:lnTo>
                </a:path>
                <a:path w="4781550" h="4194810">
                  <a:moveTo>
                    <a:pt x="3778626" y="1673767"/>
                  </a:moveTo>
                  <a:lnTo>
                    <a:pt x="3692610" y="1673767"/>
                  </a:lnTo>
                </a:path>
                <a:path w="4781550" h="4194810">
                  <a:moveTo>
                    <a:pt x="3671359" y="1673767"/>
                  </a:moveTo>
                  <a:lnTo>
                    <a:pt x="3585343" y="1673767"/>
                  </a:lnTo>
                </a:path>
                <a:path w="4781550" h="4194810">
                  <a:moveTo>
                    <a:pt x="3564092" y="1673767"/>
                  </a:moveTo>
                  <a:lnTo>
                    <a:pt x="3478076" y="1673767"/>
                  </a:lnTo>
                </a:path>
                <a:path w="4781550" h="4194810">
                  <a:moveTo>
                    <a:pt x="3455813" y="1673767"/>
                  </a:moveTo>
                  <a:lnTo>
                    <a:pt x="3369798" y="1673767"/>
                  </a:lnTo>
                </a:path>
                <a:path w="4781550" h="4194810">
                  <a:moveTo>
                    <a:pt x="3348547" y="1673767"/>
                  </a:moveTo>
                  <a:lnTo>
                    <a:pt x="3262531" y="1673767"/>
                  </a:lnTo>
                </a:path>
                <a:path w="4781550" h="4194810">
                  <a:moveTo>
                    <a:pt x="3241280" y="1673767"/>
                  </a:moveTo>
                  <a:lnTo>
                    <a:pt x="3155264" y="1673767"/>
                  </a:lnTo>
                </a:path>
                <a:path w="4781550" h="4194810">
                  <a:moveTo>
                    <a:pt x="3133001" y="1673767"/>
                  </a:moveTo>
                  <a:lnTo>
                    <a:pt x="3060140" y="1673767"/>
                  </a:lnTo>
                </a:path>
                <a:path w="4781550" h="4194810">
                  <a:moveTo>
                    <a:pt x="4781470" y="1737520"/>
                  </a:moveTo>
                  <a:lnTo>
                    <a:pt x="4692418" y="1737520"/>
                  </a:lnTo>
                </a:path>
                <a:path w="4781550" h="4194810">
                  <a:moveTo>
                    <a:pt x="4671167" y="1737520"/>
                  </a:moveTo>
                  <a:lnTo>
                    <a:pt x="4585151" y="1737520"/>
                  </a:lnTo>
                </a:path>
                <a:path w="4781550" h="4194810">
                  <a:moveTo>
                    <a:pt x="4563900" y="1737520"/>
                  </a:moveTo>
                  <a:lnTo>
                    <a:pt x="4477884" y="1737520"/>
                  </a:lnTo>
                </a:path>
                <a:path w="4781550" h="4194810">
                  <a:moveTo>
                    <a:pt x="4456633" y="1737520"/>
                  </a:moveTo>
                  <a:lnTo>
                    <a:pt x="4367582" y="1737520"/>
                  </a:lnTo>
                </a:path>
                <a:path w="4781550" h="4194810">
                  <a:moveTo>
                    <a:pt x="4303829" y="1737520"/>
                  </a:moveTo>
                  <a:lnTo>
                    <a:pt x="4252219" y="1737520"/>
                  </a:lnTo>
                </a:path>
                <a:path w="4781550" h="4194810">
                  <a:moveTo>
                    <a:pt x="4230968" y="1737520"/>
                  </a:moveTo>
                  <a:lnTo>
                    <a:pt x="4144952" y="1737520"/>
                  </a:lnTo>
                </a:path>
                <a:path w="4781550" h="4194810">
                  <a:moveTo>
                    <a:pt x="4123701" y="1737520"/>
                  </a:moveTo>
                  <a:lnTo>
                    <a:pt x="4037685" y="1737520"/>
                  </a:lnTo>
                </a:path>
                <a:path w="4781550" h="4194810">
                  <a:moveTo>
                    <a:pt x="4015423" y="1737520"/>
                  </a:moveTo>
                  <a:lnTo>
                    <a:pt x="3929407" y="1737520"/>
                  </a:lnTo>
                </a:path>
                <a:path w="4781550" h="4194810">
                  <a:moveTo>
                    <a:pt x="3908156" y="1737520"/>
                  </a:moveTo>
                  <a:lnTo>
                    <a:pt x="3822140" y="1737520"/>
                  </a:lnTo>
                </a:path>
                <a:path w="4781550" h="4194810">
                  <a:moveTo>
                    <a:pt x="3800889" y="1737520"/>
                  </a:moveTo>
                  <a:lnTo>
                    <a:pt x="3714873" y="1737520"/>
                  </a:lnTo>
                </a:path>
                <a:path w="4781550" h="4194810">
                  <a:moveTo>
                    <a:pt x="3693622" y="1737520"/>
                  </a:moveTo>
                  <a:lnTo>
                    <a:pt x="3607606" y="1737520"/>
                  </a:lnTo>
                </a:path>
                <a:path w="4781550" h="4194810">
                  <a:moveTo>
                    <a:pt x="3585343" y="1737520"/>
                  </a:moveTo>
                  <a:lnTo>
                    <a:pt x="3499327" y="1737520"/>
                  </a:lnTo>
                </a:path>
                <a:path w="4781550" h="4194810">
                  <a:moveTo>
                    <a:pt x="3478076" y="1737520"/>
                  </a:moveTo>
                  <a:lnTo>
                    <a:pt x="3392060" y="1737520"/>
                  </a:lnTo>
                </a:path>
                <a:path w="4781550" h="4194810">
                  <a:moveTo>
                    <a:pt x="3370810" y="1737520"/>
                  </a:moveTo>
                  <a:lnTo>
                    <a:pt x="3284794" y="1737520"/>
                  </a:lnTo>
                </a:path>
                <a:path w="4781550" h="4194810">
                  <a:moveTo>
                    <a:pt x="3262531" y="1737520"/>
                  </a:moveTo>
                  <a:lnTo>
                    <a:pt x="3176515" y="1737520"/>
                  </a:lnTo>
                </a:path>
                <a:path w="4781550" h="4194810">
                  <a:moveTo>
                    <a:pt x="3155264" y="1737520"/>
                  </a:moveTo>
                  <a:lnTo>
                    <a:pt x="3069248" y="1737520"/>
                  </a:lnTo>
                </a:path>
                <a:path w="4781550" h="4194810">
                  <a:moveTo>
                    <a:pt x="3047997" y="1737520"/>
                  </a:moveTo>
                  <a:lnTo>
                    <a:pt x="2996388" y="1737520"/>
                  </a:lnTo>
                </a:path>
                <a:path w="4781550" h="4194810">
                  <a:moveTo>
                    <a:pt x="3299973" y="714437"/>
                  </a:moveTo>
                  <a:lnTo>
                    <a:pt x="3299973" y="812596"/>
                  </a:lnTo>
                </a:path>
                <a:path w="4781550" h="4194810">
                  <a:moveTo>
                    <a:pt x="3299973" y="1003855"/>
                  </a:moveTo>
                  <a:lnTo>
                    <a:pt x="3299973" y="1083799"/>
                  </a:lnTo>
                  <a:lnTo>
                    <a:pt x="3244316" y="1083799"/>
                  </a:lnTo>
                </a:path>
                <a:path w="4781550" h="4194810">
                  <a:moveTo>
                    <a:pt x="3223065" y="1083799"/>
                  </a:moveTo>
                  <a:lnTo>
                    <a:pt x="3137049" y="1083799"/>
                  </a:lnTo>
                </a:path>
                <a:path w="4781550" h="4194810">
                  <a:moveTo>
                    <a:pt x="3115798" y="1083799"/>
                  </a:moveTo>
                  <a:lnTo>
                    <a:pt x="3060140" y="1083799"/>
                  </a:lnTo>
                </a:path>
                <a:path w="4781550" h="4194810">
                  <a:moveTo>
                    <a:pt x="3299973" y="1147552"/>
                  </a:moveTo>
                  <a:lnTo>
                    <a:pt x="3299973" y="1195114"/>
                  </a:lnTo>
                </a:path>
                <a:path w="4781550" h="4194810">
                  <a:moveTo>
                    <a:pt x="3299973" y="1338811"/>
                  </a:moveTo>
                  <a:lnTo>
                    <a:pt x="3299973" y="1551321"/>
                  </a:lnTo>
                </a:path>
                <a:path w="4781550" h="4194810">
                  <a:moveTo>
                    <a:pt x="4303829" y="714437"/>
                  </a:moveTo>
                  <a:lnTo>
                    <a:pt x="4303829" y="748844"/>
                  </a:lnTo>
                </a:path>
                <a:path w="4781550" h="4194810">
                  <a:moveTo>
                    <a:pt x="4303829" y="892541"/>
                  </a:moveTo>
                  <a:lnTo>
                    <a:pt x="4303829" y="950222"/>
                  </a:lnTo>
                </a:path>
                <a:path w="4781550" h="4194810">
                  <a:moveTo>
                    <a:pt x="4303829" y="971473"/>
                  </a:moveTo>
                  <a:lnTo>
                    <a:pt x="4303829" y="1057489"/>
                  </a:lnTo>
                </a:path>
                <a:path w="4781550" h="4194810">
                  <a:moveTo>
                    <a:pt x="4303829" y="1078740"/>
                  </a:moveTo>
                  <a:lnTo>
                    <a:pt x="4303829" y="1164756"/>
                  </a:lnTo>
                </a:path>
                <a:path w="4781550" h="4194810">
                  <a:moveTo>
                    <a:pt x="4303829" y="1186007"/>
                  </a:moveTo>
                  <a:lnTo>
                    <a:pt x="4303829" y="1272022"/>
                  </a:lnTo>
                </a:path>
                <a:path w="4781550" h="4194810">
                  <a:moveTo>
                    <a:pt x="4303829" y="1294285"/>
                  </a:moveTo>
                  <a:lnTo>
                    <a:pt x="4303829" y="1380301"/>
                  </a:lnTo>
                </a:path>
                <a:path w="4781550" h="4194810">
                  <a:moveTo>
                    <a:pt x="4303829" y="1401552"/>
                  </a:moveTo>
                  <a:lnTo>
                    <a:pt x="4303829" y="1487568"/>
                  </a:lnTo>
                </a:path>
                <a:path w="4781550" h="4194810">
                  <a:moveTo>
                    <a:pt x="4303829" y="1508819"/>
                  </a:moveTo>
                  <a:lnTo>
                    <a:pt x="4303829" y="1594835"/>
                  </a:lnTo>
                </a:path>
                <a:path w="4781550" h="4194810">
                  <a:moveTo>
                    <a:pt x="4303829" y="1617098"/>
                  </a:moveTo>
                  <a:lnTo>
                    <a:pt x="4303829" y="1673767"/>
                  </a:lnTo>
                </a:path>
                <a:path w="4781550" h="4194810">
                  <a:moveTo>
                    <a:pt x="3299973" y="650684"/>
                  </a:moveTo>
                  <a:lnTo>
                    <a:pt x="3299973" y="589967"/>
                  </a:lnTo>
                </a:path>
                <a:path w="4781550" h="4194810">
                  <a:moveTo>
                    <a:pt x="3299973" y="446270"/>
                  </a:moveTo>
                  <a:lnTo>
                    <a:pt x="3299973" y="395672"/>
                  </a:lnTo>
                </a:path>
                <a:path w="4781550" h="4194810">
                  <a:moveTo>
                    <a:pt x="3299973" y="374422"/>
                  </a:moveTo>
                  <a:lnTo>
                    <a:pt x="3299973" y="288406"/>
                  </a:lnTo>
                </a:path>
                <a:path w="4781550" h="4194810">
                  <a:moveTo>
                    <a:pt x="3299973" y="266143"/>
                  </a:moveTo>
                  <a:lnTo>
                    <a:pt x="3299973" y="180127"/>
                  </a:lnTo>
                </a:path>
                <a:path w="4781550" h="4194810">
                  <a:moveTo>
                    <a:pt x="3299973" y="158876"/>
                  </a:moveTo>
                  <a:lnTo>
                    <a:pt x="3299973" y="72860"/>
                  </a:lnTo>
                </a:path>
                <a:path w="4781550" h="4194810">
                  <a:moveTo>
                    <a:pt x="3299973" y="51609"/>
                  </a:moveTo>
                  <a:lnTo>
                    <a:pt x="3299973" y="0"/>
                  </a:lnTo>
                </a:path>
                <a:path w="4781550" h="4194810">
                  <a:moveTo>
                    <a:pt x="3363726" y="650684"/>
                  </a:moveTo>
                  <a:lnTo>
                    <a:pt x="3455813" y="650684"/>
                  </a:lnTo>
                </a:path>
                <a:path w="4781550" h="4194810">
                  <a:moveTo>
                    <a:pt x="3478076" y="650684"/>
                  </a:moveTo>
                  <a:lnTo>
                    <a:pt x="3564092" y="650684"/>
                  </a:lnTo>
                </a:path>
                <a:path w="4781550" h="4194810">
                  <a:moveTo>
                    <a:pt x="3585343" y="650684"/>
                  </a:moveTo>
                  <a:lnTo>
                    <a:pt x="3671359" y="650684"/>
                  </a:lnTo>
                </a:path>
                <a:path w="4781550" h="4194810">
                  <a:moveTo>
                    <a:pt x="3692610" y="650684"/>
                  </a:moveTo>
                  <a:lnTo>
                    <a:pt x="3778626" y="650684"/>
                  </a:lnTo>
                </a:path>
                <a:path w="4781550" h="4194810">
                  <a:moveTo>
                    <a:pt x="3799877" y="650684"/>
                  </a:moveTo>
                  <a:lnTo>
                    <a:pt x="3886905" y="650684"/>
                  </a:lnTo>
                </a:path>
                <a:path w="4781550" h="4194810">
                  <a:moveTo>
                    <a:pt x="3908156" y="650684"/>
                  </a:moveTo>
                  <a:lnTo>
                    <a:pt x="4001255" y="650684"/>
                  </a:lnTo>
                </a:path>
                <a:path w="4781550" h="4194810">
                  <a:moveTo>
                    <a:pt x="4143940" y="650684"/>
                  </a:moveTo>
                  <a:lnTo>
                    <a:pt x="4212753" y="650684"/>
                  </a:lnTo>
                </a:path>
                <a:path w="4781550" h="4194810">
                  <a:moveTo>
                    <a:pt x="4235016" y="650684"/>
                  </a:moveTo>
                  <a:lnTo>
                    <a:pt x="4303829" y="650684"/>
                  </a:lnTo>
                </a:path>
                <a:path w="4781550" h="4194810">
                  <a:moveTo>
                    <a:pt x="3060140" y="650684"/>
                  </a:moveTo>
                  <a:lnTo>
                    <a:pt x="3115798" y="650684"/>
                  </a:lnTo>
                </a:path>
                <a:path w="4781550" h="4194810">
                  <a:moveTo>
                    <a:pt x="3137049" y="650684"/>
                  </a:moveTo>
                  <a:lnTo>
                    <a:pt x="3223065" y="650684"/>
                  </a:lnTo>
                </a:path>
                <a:path w="4781550" h="4194810">
                  <a:moveTo>
                    <a:pt x="3244316" y="650684"/>
                  </a:moveTo>
                  <a:lnTo>
                    <a:pt x="3299973" y="650684"/>
                  </a:lnTo>
                </a:path>
                <a:path w="4781550" h="4194810">
                  <a:moveTo>
                    <a:pt x="3363726" y="650684"/>
                  </a:moveTo>
                  <a:lnTo>
                    <a:pt x="3363726" y="589967"/>
                  </a:lnTo>
                </a:path>
                <a:path w="4781550" h="4194810">
                  <a:moveTo>
                    <a:pt x="3363726" y="446270"/>
                  </a:moveTo>
                  <a:lnTo>
                    <a:pt x="3363726" y="395672"/>
                  </a:lnTo>
                </a:path>
                <a:path w="4781550" h="4194810">
                  <a:moveTo>
                    <a:pt x="3363726" y="374422"/>
                  </a:moveTo>
                  <a:lnTo>
                    <a:pt x="3363726" y="288406"/>
                  </a:lnTo>
                </a:path>
                <a:path w="4781550" h="4194810">
                  <a:moveTo>
                    <a:pt x="3363726" y="266143"/>
                  </a:moveTo>
                  <a:lnTo>
                    <a:pt x="3363726" y="180127"/>
                  </a:lnTo>
                </a:path>
                <a:path w="4781550" h="4194810">
                  <a:moveTo>
                    <a:pt x="3363726" y="158876"/>
                  </a:moveTo>
                  <a:lnTo>
                    <a:pt x="3363726" y="72860"/>
                  </a:lnTo>
                </a:path>
                <a:path w="4781550" h="4194810">
                  <a:moveTo>
                    <a:pt x="3363726" y="51609"/>
                  </a:moveTo>
                  <a:lnTo>
                    <a:pt x="3363726" y="0"/>
                  </a:lnTo>
                </a:path>
                <a:path w="4781550" h="4194810">
                  <a:moveTo>
                    <a:pt x="3363726" y="714437"/>
                  </a:moveTo>
                  <a:lnTo>
                    <a:pt x="3363726" y="812596"/>
                  </a:lnTo>
                </a:path>
                <a:path w="4781550" h="4194810">
                  <a:moveTo>
                    <a:pt x="3363726" y="1003855"/>
                  </a:moveTo>
                  <a:lnTo>
                    <a:pt x="3363726" y="1088859"/>
                  </a:lnTo>
                </a:path>
                <a:path w="4781550" h="4194810">
                  <a:moveTo>
                    <a:pt x="3363726" y="1111122"/>
                  </a:moveTo>
                  <a:lnTo>
                    <a:pt x="3363726" y="1195114"/>
                  </a:lnTo>
                </a:path>
                <a:path w="4781550" h="4194810">
                  <a:moveTo>
                    <a:pt x="3299973" y="446270"/>
                  </a:moveTo>
                  <a:lnTo>
                    <a:pt x="3363726" y="446270"/>
                  </a:lnTo>
                </a:path>
                <a:path w="4781550" h="4194810">
                  <a:moveTo>
                    <a:pt x="3299973" y="589967"/>
                  </a:moveTo>
                  <a:lnTo>
                    <a:pt x="3363726" y="589967"/>
                  </a:lnTo>
                </a:path>
                <a:path w="4781550" h="4194810">
                  <a:moveTo>
                    <a:pt x="3299973" y="812596"/>
                  </a:moveTo>
                  <a:lnTo>
                    <a:pt x="3363726" y="812596"/>
                  </a:lnTo>
                </a:path>
                <a:path w="4781550" h="4194810">
                  <a:moveTo>
                    <a:pt x="3299973" y="1003855"/>
                  </a:moveTo>
                  <a:lnTo>
                    <a:pt x="3363726" y="1003855"/>
                  </a:lnTo>
                </a:path>
                <a:path w="4781550" h="4194810">
                  <a:moveTo>
                    <a:pt x="3299973" y="1195114"/>
                  </a:moveTo>
                  <a:lnTo>
                    <a:pt x="3363726" y="1195114"/>
                  </a:lnTo>
                </a:path>
                <a:path w="4781550" h="4194810">
                  <a:moveTo>
                    <a:pt x="3299973" y="1147552"/>
                  </a:moveTo>
                  <a:lnTo>
                    <a:pt x="3244316" y="1147552"/>
                  </a:lnTo>
                </a:path>
                <a:path w="4781550" h="4194810">
                  <a:moveTo>
                    <a:pt x="3223065" y="1147552"/>
                  </a:moveTo>
                  <a:lnTo>
                    <a:pt x="3137049" y="1147552"/>
                  </a:lnTo>
                </a:path>
                <a:path w="4781550" h="4194810">
                  <a:moveTo>
                    <a:pt x="3115798" y="1147552"/>
                  </a:moveTo>
                  <a:lnTo>
                    <a:pt x="3060140" y="1147552"/>
                  </a:lnTo>
                </a:path>
                <a:path w="4781550" h="4194810">
                  <a:moveTo>
                    <a:pt x="4303829" y="1737520"/>
                  </a:moveTo>
                  <a:lnTo>
                    <a:pt x="4303829" y="1816452"/>
                  </a:lnTo>
                </a:path>
                <a:path w="4781550" h="4194810">
                  <a:moveTo>
                    <a:pt x="4303829" y="1837703"/>
                  </a:moveTo>
                  <a:lnTo>
                    <a:pt x="4303829" y="1923719"/>
                  </a:lnTo>
                </a:path>
                <a:path w="4781550" h="4194810">
                  <a:moveTo>
                    <a:pt x="4303829" y="1944970"/>
                  </a:moveTo>
                  <a:lnTo>
                    <a:pt x="4303829" y="2030986"/>
                  </a:lnTo>
                </a:path>
                <a:path w="4781550" h="4194810">
                  <a:moveTo>
                    <a:pt x="4303829" y="2053249"/>
                  </a:moveTo>
                  <a:lnTo>
                    <a:pt x="4303829" y="2139265"/>
                  </a:lnTo>
                </a:path>
                <a:path w="4781550" h="4194810">
                  <a:moveTo>
                    <a:pt x="4303829" y="2160516"/>
                  </a:moveTo>
                  <a:lnTo>
                    <a:pt x="4303829" y="2246532"/>
                  </a:lnTo>
                </a:path>
                <a:path w="4781550" h="4194810">
                  <a:moveTo>
                    <a:pt x="4303829" y="2267783"/>
                  </a:moveTo>
                  <a:lnTo>
                    <a:pt x="4303829" y="2353798"/>
                  </a:lnTo>
                </a:path>
                <a:path w="4781550" h="4194810">
                  <a:moveTo>
                    <a:pt x="4303829" y="2376061"/>
                  </a:moveTo>
                  <a:lnTo>
                    <a:pt x="4303829" y="2454994"/>
                  </a:lnTo>
                </a:path>
                <a:path w="4781550" h="4194810">
                  <a:moveTo>
                    <a:pt x="4367582" y="1737520"/>
                  </a:moveTo>
                  <a:lnTo>
                    <a:pt x="4367582" y="1816452"/>
                  </a:lnTo>
                </a:path>
                <a:path w="4781550" h="4194810">
                  <a:moveTo>
                    <a:pt x="4367582" y="1837703"/>
                  </a:moveTo>
                  <a:lnTo>
                    <a:pt x="4367582" y="1923719"/>
                  </a:lnTo>
                </a:path>
                <a:path w="4781550" h="4194810">
                  <a:moveTo>
                    <a:pt x="4367582" y="1944970"/>
                  </a:moveTo>
                  <a:lnTo>
                    <a:pt x="4367582" y="2030986"/>
                  </a:lnTo>
                </a:path>
                <a:path w="4781550" h="4194810">
                  <a:moveTo>
                    <a:pt x="4367582" y="2053249"/>
                  </a:moveTo>
                  <a:lnTo>
                    <a:pt x="4367582" y="2139265"/>
                  </a:lnTo>
                </a:path>
                <a:path w="4781550" h="4194810">
                  <a:moveTo>
                    <a:pt x="4367582" y="2160516"/>
                  </a:moveTo>
                  <a:lnTo>
                    <a:pt x="4367582" y="2246532"/>
                  </a:lnTo>
                </a:path>
                <a:path w="4781550" h="4194810">
                  <a:moveTo>
                    <a:pt x="4367582" y="2267783"/>
                  </a:moveTo>
                  <a:lnTo>
                    <a:pt x="4367582" y="2353798"/>
                  </a:lnTo>
                </a:path>
                <a:path w="4781550" h="4194810">
                  <a:moveTo>
                    <a:pt x="4367582" y="2376061"/>
                  </a:moveTo>
                  <a:lnTo>
                    <a:pt x="4367582" y="2454994"/>
                  </a:lnTo>
                </a:path>
                <a:path w="4781550" h="4194810">
                  <a:moveTo>
                    <a:pt x="3299973" y="1338811"/>
                  </a:moveTo>
                  <a:lnTo>
                    <a:pt x="3363726" y="1338811"/>
                  </a:lnTo>
                </a:path>
                <a:path w="4781550" h="4194810">
                  <a:moveTo>
                    <a:pt x="4367582" y="2454994"/>
                  </a:moveTo>
                  <a:lnTo>
                    <a:pt x="4303829" y="2454994"/>
                  </a:lnTo>
                </a:path>
                <a:path w="4781550" h="4194810">
                  <a:moveTo>
                    <a:pt x="3283782" y="1673767"/>
                  </a:moveTo>
                  <a:lnTo>
                    <a:pt x="3331343" y="1673767"/>
                  </a:lnTo>
                </a:path>
                <a:path w="4781550" h="4194810">
                  <a:moveTo>
                    <a:pt x="4303829" y="1737520"/>
                  </a:moveTo>
                  <a:lnTo>
                    <a:pt x="4065008" y="1737520"/>
                  </a:lnTo>
                </a:path>
                <a:path w="4781550" h="4194810">
                  <a:moveTo>
                    <a:pt x="4367582" y="478652"/>
                  </a:moveTo>
                  <a:lnTo>
                    <a:pt x="4367582" y="549489"/>
                  </a:lnTo>
                </a:path>
                <a:path w="4781550" h="4194810">
                  <a:moveTo>
                    <a:pt x="4367582" y="570740"/>
                  </a:moveTo>
                  <a:lnTo>
                    <a:pt x="4367582" y="656756"/>
                  </a:lnTo>
                </a:path>
                <a:path w="4781550" h="4194810">
                  <a:moveTo>
                    <a:pt x="4367582" y="678007"/>
                  </a:moveTo>
                  <a:lnTo>
                    <a:pt x="4367582" y="748844"/>
                  </a:lnTo>
                </a:path>
                <a:path w="4781550" h="4194810">
                  <a:moveTo>
                    <a:pt x="4367582" y="892541"/>
                  </a:moveTo>
                  <a:lnTo>
                    <a:pt x="4367582" y="950222"/>
                  </a:lnTo>
                </a:path>
                <a:path w="4781550" h="4194810">
                  <a:moveTo>
                    <a:pt x="4367582" y="971473"/>
                  </a:moveTo>
                  <a:lnTo>
                    <a:pt x="4367582" y="1057489"/>
                  </a:lnTo>
                </a:path>
                <a:path w="4781550" h="4194810">
                  <a:moveTo>
                    <a:pt x="4367582" y="1078740"/>
                  </a:moveTo>
                  <a:lnTo>
                    <a:pt x="4367582" y="1164756"/>
                  </a:lnTo>
                </a:path>
                <a:path w="4781550" h="4194810">
                  <a:moveTo>
                    <a:pt x="4367582" y="1186007"/>
                  </a:moveTo>
                  <a:lnTo>
                    <a:pt x="4367582" y="1272022"/>
                  </a:lnTo>
                </a:path>
                <a:path w="4781550" h="4194810">
                  <a:moveTo>
                    <a:pt x="4367582" y="1294285"/>
                  </a:moveTo>
                  <a:lnTo>
                    <a:pt x="4367582" y="1380301"/>
                  </a:lnTo>
                </a:path>
                <a:path w="4781550" h="4194810">
                  <a:moveTo>
                    <a:pt x="4367582" y="1401552"/>
                  </a:moveTo>
                  <a:lnTo>
                    <a:pt x="4367582" y="1487568"/>
                  </a:lnTo>
                </a:path>
                <a:path w="4781550" h="4194810">
                  <a:moveTo>
                    <a:pt x="4367582" y="1508819"/>
                  </a:moveTo>
                  <a:lnTo>
                    <a:pt x="4367582" y="1594835"/>
                  </a:lnTo>
                </a:path>
                <a:path w="4781550" h="4194810">
                  <a:moveTo>
                    <a:pt x="4367582" y="1617098"/>
                  </a:moveTo>
                  <a:lnTo>
                    <a:pt x="4367582" y="1673767"/>
                  </a:lnTo>
                </a:path>
                <a:path w="4781550" h="4194810">
                  <a:moveTo>
                    <a:pt x="4367582" y="748844"/>
                  </a:moveTo>
                  <a:lnTo>
                    <a:pt x="4303829" y="748844"/>
                  </a:lnTo>
                </a:path>
                <a:path w="4781550" h="4194810">
                  <a:moveTo>
                    <a:pt x="4303829" y="892541"/>
                  </a:moveTo>
                  <a:lnTo>
                    <a:pt x="4367582" y="892541"/>
                  </a:lnTo>
                </a:path>
                <a:path w="4781550" h="4194810">
                  <a:moveTo>
                    <a:pt x="3363726" y="714437"/>
                  </a:moveTo>
                  <a:lnTo>
                    <a:pt x="3455813" y="714437"/>
                  </a:lnTo>
                </a:path>
                <a:path w="4781550" h="4194810">
                  <a:moveTo>
                    <a:pt x="3478076" y="714437"/>
                  </a:moveTo>
                  <a:lnTo>
                    <a:pt x="3564092" y="714437"/>
                  </a:lnTo>
                </a:path>
                <a:path w="4781550" h="4194810">
                  <a:moveTo>
                    <a:pt x="3585343" y="714437"/>
                  </a:moveTo>
                  <a:lnTo>
                    <a:pt x="3671359" y="714437"/>
                  </a:lnTo>
                </a:path>
                <a:path w="4781550" h="4194810">
                  <a:moveTo>
                    <a:pt x="3692610" y="714437"/>
                  </a:moveTo>
                  <a:lnTo>
                    <a:pt x="3778626" y="714437"/>
                  </a:lnTo>
                </a:path>
                <a:path w="4781550" h="4194810">
                  <a:moveTo>
                    <a:pt x="3799877" y="714437"/>
                  </a:moveTo>
                  <a:lnTo>
                    <a:pt x="3886905" y="714437"/>
                  </a:lnTo>
                </a:path>
                <a:path w="4781550" h="4194810">
                  <a:moveTo>
                    <a:pt x="3908156" y="714437"/>
                  </a:moveTo>
                  <a:lnTo>
                    <a:pt x="4001255" y="714437"/>
                  </a:lnTo>
                </a:path>
                <a:path w="4781550" h="4194810">
                  <a:moveTo>
                    <a:pt x="4143940" y="714437"/>
                  </a:moveTo>
                  <a:lnTo>
                    <a:pt x="4212753" y="714437"/>
                  </a:lnTo>
                </a:path>
                <a:path w="4781550" h="4194810">
                  <a:moveTo>
                    <a:pt x="4235016" y="714437"/>
                  </a:moveTo>
                  <a:lnTo>
                    <a:pt x="4303829" y="714437"/>
                  </a:lnTo>
                </a:path>
                <a:path w="4781550" h="4194810">
                  <a:moveTo>
                    <a:pt x="3060140" y="714437"/>
                  </a:moveTo>
                  <a:lnTo>
                    <a:pt x="3115798" y="714437"/>
                  </a:lnTo>
                </a:path>
                <a:path w="4781550" h="4194810">
                  <a:moveTo>
                    <a:pt x="3137049" y="714437"/>
                  </a:moveTo>
                  <a:lnTo>
                    <a:pt x="3223065" y="714437"/>
                  </a:lnTo>
                </a:path>
                <a:path w="4781550" h="4194810">
                  <a:moveTo>
                    <a:pt x="3244316" y="714437"/>
                  </a:moveTo>
                  <a:lnTo>
                    <a:pt x="3299973" y="714437"/>
                  </a:lnTo>
                </a:path>
                <a:path w="4781550" h="4194810">
                  <a:moveTo>
                    <a:pt x="4143940" y="650684"/>
                  </a:moveTo>
                  <a:lnTo>
                    <a:pt x="4143940" y="714437"/>
                  </a:lnTo>
                </a:path>
                <a:path w="4781550" h="4194810">
                  <a:moveTo>
                    <a:pt x="4001255" y="650684"/>
                  </a:moveTo>
                  <a:lnTo>
                    <a:pt x="4001255" y="714437"/>
                  </a:lnTo>
                </a:path>
                <a:path w="4781550" h="4194810">
                  <a:moveTo>
                    <a:pt x="3363726" y="1338811"/>
                  </a:moveTo>
                  <a:lnTo>
                    <a:pt x="3363726" y="1551321"/>
                  </a:lnTo>
                </a:path>
                <a:path w="4781550" h="4194810">
                  <a:moveTo>
                    <a:pt x="3331343" y="1673767"/>
                  </a:moveTo>
                  <a:lnTo>
                    <a:pt x="3378905" y="1673767"/>
                  </a:lnTo>
                </a:path>
                <a:path w="4781550" h="4194810">
                  <a:moveTo>
                    <a:pt x="4303829" y="650684"/>
                  </a:moveTo>
                  <a:lnTo>
                    <a:pt x="4303829" y="574788"/>
                  </a:lnTo>
                </a:path>
                <a:path w="4781550" h="4194810">
                  <a:moveTo>
                    <a:pt x="4303829" y="553537"/>
                  </a:moveTo>
                  <a:lnTo>
                    <a:pt x="4303829" y="478652"/>
                  </a:lnTo>
                </a:path>
                <a:path w="4781550" h="4194810">
                  <a:moveTo>
                    <a:pt x="3363726" y="0"/>
                  </a:moveTo>
                  <a:lnTo>
                    <a:pt x="3299973" y="0"/>
                  </a:lnTo>
                </a:path>
                <a:path w="4781550" h="4194810">
                  <a:moveTo>
                    <a:pt x="4303829" y="2597679"/>
                  </a:moveTo>
                  <a:lnTo>
                    <a:pt x="4303829" y="2677623"/>
                  </a:lnTo>
                </a:path>
                <a:path w="4781550" h="4194810">
                  <a:moveTo>
                    <a:pt x="4303829" y="2741376"/>
                  </a:moveTo>
                  <a:lnTo>
                    <a:pt x="4303829" y="2793997"/>
                  </a:lnTo>
                </a:path>
                <a:path w="4781550" h="4194810">
                  <a:moveTo>
                    <a:pt x="4303829" y="2816260"/>
                  </a:moveTo>
                  <a:lnTo>
                    <a:pt x="4303829" y="2868882"/>
                  </a:lnTo>
                </a:path>
                <a:path w="4781550" h="4194810">
                  <a:moveTo>
                    <a:pt x="4143940" y="2741376"/>
                  </a:moveTo>
                  <a:lnTo>
                    <a:pt x="4212753" y="2741376"/>
                  </a:lnTo>
                </a:path>
                <a:path w="4781550" h="4194810">
                  <a:moveTo>
                    <a:pt x="4235016" y="2741376"/>
                  </a:moveTo>
                  <a:lnTo>
                    <a:pt x="4303829" y="2741376"/>
                  </a:lnTo>
                </a:path>
                <a:path w="4781550" h="4194810">
                  <a:moveTo>
                    <a:pt x="4143940" y="2677623"/>
                  </a:moveTo>
                  <a:lnTo>
                    <a:pt x="4212753" y="2677623"/>
                  </a:lnTo>
                </a:path>
                <a:path w="4781550" h="4194810">
                  <a:moveTo>
                    <a:pt x="4235016" y="2677623"/>
                  </a:moveTo>
                  <a:lnTo>
                    <a:pt x="4303829" y="2677623"/>
                  </a:lnTo>
                </a:path>
                <a:path w="4781550" h="4194810">
                  <a:moveTo>
                    <a:pt x="4143940" y="2677623"/>
                  </a:moveTo>
                  <a:lnTo>
                    <a:pt x="4143940" y="2741376"/>
                  </a:lnTo>
                </a:path>
                <a:path w="4781550" h="4194810">
                  <a:moveTo>
                    <a:pt x="4001255" y="2677623"/>
                  </a:moveTo>
                  <a:lnTo>
                    <a:pt x="3918275" y="2677623"/>
                  </a:lnTo>
                </a:path>
                <a:path w="4781550" h="4194810">
                  <a:moveTo>
                    <a:pt x="3896012" y="2677623"/>
                  </a:moveTo>
                  <a:lnTo>
                    <a:pt x="3809996" y="2677623"/>
                  </a:lnTo>
                </a:path>
                <a:path w="4781550" h="4194810">
                  <a:moveTo>
                    <a:pt x="3788745" y="2677623"/>
                  </a:moveTo>
                  <a:lnTo>
                    <a:pt x="3702730" y="2677623"/>
                  </a:lnTo>
                </a:path>
                <a:path w="4781550" h="4194810">
                  <a:moveTo>
                    <a:pt x="3681479" y="2677623"/>
                  </a:moveTo>
                  <a:lnTo>
                    <a:pt x="3595463" y="2677623"/>
                  </a:lnTo>
                </a:path>
                <a:path w="4781550" h="4194810">
                  <a:moveTo>
                    <a:pt x="3573200" y="2677623"/>
                  </a:moveTo>
                  <a:lnTo>
                    <a:pt x="3487184" y="2677623"/>
                  </a:lnTo>
                </a:path>
                <a:path w="4781550" h="4194810">
                  <a:moveTo>
                    <a:pt x="3465933" y="2677623"/>
                  </a:moveTo>
                  <a:lnTo>
                    <a:pt x="3379917" y="2677623"/>
                  </a:lnTo>
                </a:path>
                <a:path w="4781550" h="4194810">
                  <a:moveTo>
                    <a:pt x="3358666" y="2677623"/>
                  </a:moveTo>
                  <a:lnTo>
                    <a:pt x="3272650" y="2677623"/>
                  </a:lnTo>
                </a:path>
                <a:path w="4781550" h="4194810">
                  <a:moveTo>
                    <a:pt x="3251399" y="2677623"/>
                  </a:moveTo>
                  <a:lnTo>
                    <a:pt x="3164371" y="2677623"/>
                  </a:lnTo>
                </a:path>
                <a:path w="4781550" h="4194810">
                  <a:moveTo>
                    <a:pt x="3143120" y="2677623"/>
                  </a:moveTo>
                  <a:lnTo>
                    <a:pt x="3060140" y="2677623"/>
                  </a:lnTo>
                </a:path>
                <a:path w="4781550" h="4194810">
                  <a:moveTo>
                    <a:pt x="2996388" y="2406420"/>
                  </a:moveTo>
                  <a:lnTo>
                    <a:pt x="2935670" y="2406420"/>
                  </a:lnTo>
                </a:path>
                <a:path w="4781550" h="4194810">
                  <a:moveTo>
                    <a:pt x="2914419" y="2406420"/>
                  </a:moveTo>
                  <a:lnTo>
                    <a:pt x="2828404" y="2406420"/>
                  </a:lnTo>
                </a:path>
                <a:path w="4781550" h="4194810">
                  <a:moveTo>
                    <a:pt x="2806141" y="2406420"/>
                  </a:moveTo>
                  <a:lnTo>
                    <a:pt x="2720125" y="2406420"/>
                  </a:lnTo>
                </a:path>
                <a:path w="4781550" h="4194810">
                  <a:moveTo>
                    <a:pt x="2698874" y="2406420"/>
                  </a:moveTo>
                  <a:lnTo>
                    <a:pt x="2612858" y="2406420"/>
                  </a:lnTo>
                </a:path>
                <a:path w="4781550" h="4194810">
                  <a:moveTo>
                    <a:pt x="2591607" y="2406420"/>
                  </a:moveTo>
                  <a:lnTo>
                    <a:pt x="2505591" y="2406420"/>
                  </a:lnTo>
                </a:path>
                <a:path w="4781550" h="4194810">
                  <a:moveTo>
                    <a:pt x="2484340" y="2406420"/>
                  </a:moveTo>
                  <a:lnTo>
                    <a:pt x="2422611" y="2406420"/>
                  </a:lnTo>
                </a:path>
                <a:path w="4781550" h="4194810">
                  <a:moveTo>
                    <a:pt x="4001255" y="2741376"/>
                  </a:moveTo>
                  <a:lnTo>
                    <a:pt x="3908156" y="2741376"/>
                  </a:lnTo>
                </a:path>
                <a:path w="4781550" h="4194810">
                  <a:moveTo>
                    <a:pt x="3886905" y="2741376"/>
                  </a:moveTo>
                  <a:lnTo>
                    <a:pt x="3799877" y="2741376"/>
                  </a:lnTo>
                </a:path>
                <a:path w="4781550" h="4194810">
                  <a:moveTo>
                    <a:pt x="3778626" y="2741376"/>
                  </a:moveTo>
                  <a:lnTo>
                    <a:pt x="3692610" y="2741376"/>
                  </a:lnTo>
                </a:path>
                <a:path w="4781550" h="4194810">
                  <a:moveTo>
                    <a:pt x="3671359" y="2741376"/>
                  </a:moveTo>
                  <a:lnTo>
                    <a:pt x="3585343" y="2741376"/>
                  </a:lnTo>
                </a:path>
                <a:path w="4781550" h="4194810">
                  <a:moveTo>
                    <a:pt x="3564092" y="2741376"/>
                  </a:moveTo>
                  <a:lnTo>
                    <a:pt x="3478076" y="2741376"/>
                  </a:lnTo>
                </a:path>
                <a:path w="4781550" h="4194810">
                  <a:moveTo>
                    <a:pt x="3455813" y="2741376"/>
                  </a:moveTo>
                  <a:lnTo>
                    <a:pt x="3363726" y="2741376"/>
                  </a:lnTo>
                </a:path>
                <a:path w="4781550" h="4194810">
                  <a:moveTo>
                    <a:pt x="3060140" y="2741376"/>
                  </a:moveTo>
                  <a:lnTo>
                    <a:pt x="3299973" y="2741376"/>
                  </a:lnTo>
                  <a:lnTo>
                    <a:pt x="3273662" y="2741376"/>
                  </a:lnTo>
                </a:path>
                <a:path w="4781550" h="4194810">
                  <a:moveTo>
                    <a:pt x="2996388" y="2470173"/>
                  </a:moveTo>
                  <a:lnTo>
                    <a:pt x="2935670" y="2470173"/>
                  </a:lnTo>
                </a:path>
                <a:path w="4781550" h="4194810">
                  <a:moveTo>
                    <a:pt x="2914419" y="2470173"/>
                  </a:moveTo>
                  <a:lnTo>
                    <a:pt x="2828404" y="2470173"/>
                  </a:lnTo>
                </a:path>
                <a:path w="4781550" h="4194810">
                  <a:moveTo>
                    <a:pt x="2806141" y="2470173"/>
                  </a:moveTo>
                  <a:lnTo>
                    <a:pt x="2720125" y="2470173"/>
                  </a:lnTo>
                </a:path>
                <a:path w="4781550" h="4194810">
                  <a:moveTo>
                    <a:pt x="2698874" y="2470173"/>
                  </a:moveTo>
                  <a:lnTo>
                    <a:pt x="2612858" y="2470173"/>
                  </a:lnTo>
                </a:path>
                <a:path w="4781550" h="4194810">
                  <a:moveTo>
                    <a:pt x="2591607" y="2470173"/>
                  </a:moveTo>
                  <a:lnTo>
                    <a:pt x="2505591" y="2470173"/>
                  </a:lnTo>
                </a:path>
                <a:path w="4781550" h="4194810">
                  <a:moveTo>
                    <a:pt x="2484340" y="2470173"/>
                  </a:moveTo>
                  <a:lnTo>
                    <a:pt x="2422611" y="2470173"/>
                  </a:lnTo>
                </a:path>
                <a:path w="4781550" h="4194810">
                  <a:moveTo>
                    <a:pt x="4001255" y="2677623"/>
                  </a:moveTo>
                  <a:lnTo>
                    <a:pt x="4001255" y="2741376"/>
                  </a:lnTo>
                </a:path>
                <a:path w="4781550" h="4194810">
                  <a:moveTo>
                    <a:pt x="2996388" y="3347535"/>
                  </a:moveTo>
                  <a:lnTo>
                    <a:pt x="2996388" y="3268602"/>
                  </a:lnTo>
                </a:path>
                <a:path w="4781550" h="4194810">
                  <a:moveTo>
                    <a:pt x="2996388" y="3246339"/>
                  </a:moveTo>
                  <a:lnTo>
                    <a:pt x="2996388" y="3160324"/>
                  </a:lnTo>
                </a:path>
                <a:path w="4781550" h="4194810">
                  <a:moveTo>
                    <a:pt x="2996388" y="3139073"/>
                  </a:moveTo>
                  <a:lnTo>
                    <a:pt x="2996388" y="3053057"/>
                  </a:lnTo>
                </a:path>
                <a:path w="4781550" h="4194810">
                  <a:moveTo>
                    <a:pt x="2996388" y="3031806"/>
                  </a:moveTo>
                  <a:lnTo>
                    <a:pt x="2996388" y="2945790"/>
                  </a:lnTo>
                </a:path>
                <a:path w="4781550" h="4194810">
                  <a:moveTo>
                    <a:pt x="2996388" y="2923527"/>
                  </a:moveTo>
                  <a:lnTo>
                    <a:pt x="2996388" y="2837511"/>
                  </a:lnTo>
                </a:path>
                <a:path w="4781550" h="4194810">
                  <a:moveTo>
                    <a:pt x="2996388" y="2816260"/>
                  </a:moveTo>
                  <a:lnTo>
                    <a:pt x="2996388" y="2730244"/>
                  </a:lnTo>
                </a:path>
                <a:path w="4781550" h="4194810">
                  <a:moveTo>
                    <a:pt x="2996388" y="2708993"/>
                  </a:moveTo>
                  <a:lnTo>
                    <a:pt x="2996388" y="2630061"/>
                  </a:lnTo>
                </a:path>
                <a:path w="4781550" h="4194810">
                  <a:moveTo>
                    <a:pt x="2996388" y="2486364"/>
                  </a:moveTo>
                  <a:lnTo>
                    <a:pt x="2996388" y="2470173"/>
                  </a:lnTo>
                </a:path>
                <a:path w="4781550" h="4194810">
                  <a:moveTo>
                    <a:pt x="3060140" y="2103846"/>
                  </a:moveTo>
                  <a:lnTo>
                    <a:pt x="3060140" y="2176707"/>
                  </a:lnTo>
                </a:path>
                <a:path w="4781550" h="4194810">
                  <a:moveTo>
                    <a:pt x="3060140" y="2197958"/>
                  </a:moveTo>
                  <a:lnTo>
                    <a:pt x="3060140" y="2284986"/>
                  </a:lnTo>
                </a:path>
                <a:path w="4781550" h="4194810">
                  <a:moveTo>
                    <a:pt x="3060140" y="2306237"/>
                  </a:moveTo>
                  <a:lnTo>
                    <a:pt x="3060140" y="2392253"/>
                  </a:lnTo>
                </a:path>
                <a:path w="4781550" h="4194810">
                  <a:moveTo>
                    <a:pt x="3060140" y="2413504"/>
                  </a:moveTo>
                  <a:lnTo>
                    <a:pt x="3060140" y="2486364"/>
                  </a:lnTo>
                </a:path>
                <a:path w="4781550" h="4194810">
                  <a:moveTo>
                    <a:pt x="3060140" y="2630061"/>
                  </a:moveTo>
                  <a:lnTo>
                    <a:pt x="3060140" y="2677623"/>
                  </a:lnTo>
                </a:path>
                <a:path w="4781550" h="4194810">
                  <a:moveTo>
                    <a:pt x="3299973" y="3347535"/>
                  </a:moveTo>
                  <a:lnTo>
                    <a:pt x="3299973" y="3264555"/>
                  </a:lnTo>
                </a:path>
                <a:path w="4781550" h="4194810">
                  <a:moveTo>
                    <a:pt x="3299973" y="3243304"/>
                  </a:moveTo>
                  <a:lnTo>
                    <a:pt x="3299973" y="3157288"/>
                  </a:lnTo>
                </a:path>
                <a:path w="4781550" h="4194810">
                  <a:moveTo>
                    <a:pt x="3299973" y="3136037"/>
                  </a:moveTo>
                  <a:lnTo>
                    <a:pt x="3299973" y="3049009"/>
                  </a:lnTo>
                </a:path>
                <a:path w="4781550" h="4194810">
                  <a:moveTo>
                    <a:pt x="3299973" y="3027758"/>
                  </a:moveTo>
                  <a:lnTo>
                    <a:pt x="3299973" y="2945790"/>
                  </a:lnTo>
                </a:path>
                <a:path w="4781550" h="4194810">
                  <a:moveTo>
                    <a:pt x="3299973" y="2802093"/>
                  </a:moveTo>
                  <a:lnTo>
                    <a:pt x="3299973" y="2741376"/>
                  </a:lnTo>
                </a:path>
                <a:path w="4781550" h="4194810">
                  <a:moveTo>
                    <a:pt x="3363726" y="2741376"/>
                  </a:moveTo>
                  <a:lnTo>
                    <a:pt x="3363726" y="2802093"/>
                  </a:lnTo>
                </a:path>
                <a:path w="4781550" h="4194810">
                  <a:moveTo>
                    <a:pt x="3363726" y="2945790"/>
                  </a:moveTo>
                  <a:lnTo>
                    <a:pt x="3363726" y="3027758"/>
                  </a:lnTo>
                </a:path>
                <a:path w="4781550" h="4194810">
                  <a:moveTo>
                    <a:pt x="3363726" y="3049009"/>
                  </a:moveTo>
                  <a:lnTo>
                    <a:pt x="3363726" y="3136037"/>
                  </a:lnTo>
                </a:path>
                <a:path w="4781550" h="4194810">
                  <a:moveTo>
                    <a:pt x="3363726" y="3157288"/>
                  </a:moveTo>
                  <a:lnTo>
                    <a:pt x="3363726" y="3243304"/>
                  </a:lnTo>
                </a:path>
                <a:path w="4781550" h="4194810">
                  <a:moveTo>
                    <a:pt x="3363726" y="3264555"/>
                  </a:moveTo>
                  <a:lnTo>
                    <a:pt x="3363726" y="3347535"/>
                  </a:lnTo>
                </a:path>
                <a:path w="4781550" h="4194810">
                  <a:moveTo>
                    <a:pt x="3363726" y="2802093"/>
                  </a:moveTo>
                  <a:lnTo>
                    <a:pt x="3299973" y="2802093"/>
                  </a:lnTo>
                </a:path>
                <a:path w="4781550" h="4194810">
                  <a:moveTo>
                    <a:pt x="3363726" y="2945790"/>
                  </a:moveTo>
                  <a:lnTo>
                    <a:pt x="3299973" y="2945790"/>
                  </a:lnTo>
                </a:path>
                <a:path w="4781550" h="4194810">
                  <a:moveTo>
                    <a:pt x="2996388" y="2486364"/>
                  </a:moveTo>
                  <a:lnTo>
                    <a:pt x="3060140" y="2486364"/>
                  </a:lnTo>
                </a:path>
                <a:path w="4781550" h="4194810">
                  <a:moveTo>
                    <a:pt x="2996388" y="2630061"/>
                  </a:moveTo>
                  <a:lnTo>
                    <a:pt x="3060140" y="2630061"/>
                  </a:lnTo>
                </a:path>
                <a:path w="4781550" h="4194810">
                  <a:moveTo>
                    <a:pt x="2996388" y="2406420"/>
                  </a:moveTo>
                  <a:lnTo>
                    <a:pt x="2996388" y="2167599"/>
                  </a:lnTo>
                </a:path>
                <a:path w="4781550" h="4194810">
                  <a:moveTo>
                    <a:pt x="3060140" y="2103846"/>
                  </a:moveTo>
                  <a:lnTo>
                    <a:pt x="3015615" y="2103846"/>
                  </a:lnTo>
                </a:path>
                <a:path w="4781550" h="4194810">
                  <a:moveTo>
                    <a:pt x="2994364" y="2103846"/>
                  </a:moveTo>
                  <a:lnTo>
                    <a:pt x="2948826" y="2103846"/>
                  </a:lnTo>
                </a:path>
                <a:path w="4781550" h="4194810">
                  <a:moveTo>
                    <a:pt x="2805129" y="2103846"/>
                  </a:moveTo>
                  <a:lnTo>
                    <a:pt x="2732268" y="2103846"/>
                  </a:lnTo>
                </a:path>
                <a:path w="4781550" h="4194810">
                  <a:moveTo>
                    <a:pt x="2711017" y="2103846"/>
                  </a:moveTo>
                  <a:lnTo>
                    <a:pt x="2625001" y="2103846"/>
                  </a:lnTo>
                </a:path>
                <a:path w="4781550" h="4194810">
                  <a:moveTo>
                    <a:pt x="2603750" y="2103846"/>
                  </a:moveTo>
                  <a:lnTo>
                    <a:pt x="2517735" y="2103846"/>
                  </a:lnTo>
                </a:path>
                <a:path w="4781550" h="4194810">
                  <a:moveTo>
                    <a:pt x="2495472" y="2103846"/>
                  </a:moveTo>
                  <a:lnTo>
                    <a:pt x="2422611" y="2103846"/>
                  </a:lnTo>
                </a:path>
                <a:path w="4781550" h="4194810">
                  <a:moveTo>
                    <a:pt x="2996388" y="2167599"/>
                  </a:moveTo>
                  <a:lnTo>
                    <a:pt x="2948826" y="2167599"/>
                  </a:lnTo>
                </a:path>
                <a:path w="4781550" h="4194810">
                  <a:moveTo>
                    <a:pt x="2805129" y="2167599"/>
                  </a:moveTo>
                  <a:lnTo>
                    <a:pt x="2732268" y="2167599"/>
                  </a:lnTo>
                </a:path>
                <a:path w="4781550" h="4194810">
                  <a:moveTo>
                    <a:pt x="2711017" y="2167599"/>
                  </a:moveTo>
                  <a:lnTo>
                    <a:pt x="2625001" y="2167599"/>
                  </a:lnTo>
                </a:path>
                <a:path w="4781550" h="4194810">
                  <a:moveTo>
                    <a:pt x="2603750" y="2167599"/>
                  </a:moveTo>
                  <a:lnTo>
                    <a:pt x="2517735" y="2167599"/>
                  </a:lnTo>
                </a:path>
                <a:path w="4781550" h="4194810">
                  <a:moveTo>
                    <a:pt x="2495472" y="2167599"/>
                  </a:moveTo>
                  <a:lnTo>
                    <a:pt x="2422611" y="2167599"/>
                  </a:lnTo>
                </a:path>
                <a:path w="4781550" h="4194810">
                  <a:moveTo>
                    <a:pt x="2948826" y="2103846"/>
                  </a:moveTo>
                  <a:lnTo>
                    <a:pt x="2948826" y="2167599"/>
                  </a:lnTo>
                </a:path>
                <a:path w="4781550" h="4194810">
                  <a:moveTo>
                    <a:pt x="2805129" y="2103846"/>
                  </a:moveTo>
                  <a:lnTo>
                    <a:pt x="2805129" y="2167599"/>
                  </a:lnTo>
                </a:path>
                <a:path w="4781550" h="4194810">
                  <a:moveTo>
                    <a:pt x="4367582" y="2668515"/>
                  </a:moveTo>
                  <a:lnTo>
                    <a:pt x="4367582" y="2597679"/>
                  </a:lnTo>
                  <a:lnTo>
                    <a:pt x="4303829" y="2597679"/>
                  </a:lnTo>
                </a:path>
                <a:path w="4781550" h="4194810">
                  <a:moveTo>
                    <a:pt x="4367582" y="2690778"/>
                  </a:moveTo>
                  <a:lnTo>
                    <a:pt x="4367582" y="2776794"/>
                  </a:lnTo>
                </a:path>
                <a:path w="4781550" h="4194810">
                  <a:moveTo>
                    <a:pt x="4367582" y="2798045"/>
                  </a:moveTo>
                  <a:lnTo>
                    <a:pt x="4367582" y="2868882"/>
                  </a:lnTo>
                </a:path>
                <a:path w="4781550" h="4194810">
                  <a:moveTo>
                    <a:pt x="3299973" y="2741376"/>
                  </a:moveTo>
                  <a:lnTo>
                    <a:pt x="3060140" y="2741376"/>
                  </a:lnTo>
                  <a:lnTo>
                    <a:pt x="3060140" y="2788937"/>
                  </a:lnTo>
                </a:path>
                <a:path w="4781550" h="4194810">
                  <a:moveTo>
                    <a:pt x="3060140" y="2755543"/>
                  </a:moveTo>
                  <a:lnTo>
                    <a:pt x="3060140" y="2774770"/>
                  </a:lnTo>
                </a:path>
                <a:path w="4781550" h="4194810">
                  <a:moveTo>
                    <a:pt x="3299973" y="2741376"/>
                  </a:moveTo>
                  <a:lnTo>
                    <a:pt x="3299973" y="2788937"/>
                  </a:lnTo>
                </a:path>
                <a:path w="4781550" h="4194810">
                  <a:moveTo>
                    <a:pt x="3060140" y="2741376"/>
                  </a:moveTo>
                  <a:lnTo>
                    <a:pt x="3060140" y="2818284"/>
                  </a:lnTo>
                </a:path>
                <a:path w="4781550" h="4194810">
                  <a:moveTo>
                    <a:pt x="3060140" y="2839535"/>
                  </a:moveTo>
                  <a:lnTo>
                    <a:pt x="3060140" y="2925551"/>
                  </a:lnTo>
                </a:path>
                <a:path w="4781550" h="4194810">
                  <a:moveTo>
                    <a:pt x="3060140" y="2947814"/>
                  </a:moveTo>
                  <a:lnTo>
                    <a:pt x="3060140" y="3033830"/>
                  </a:lnTo>
                </a:path>
                <a:path w="4781550" h="4194810">
                  <a:moveTo>
                    <a:pt x="3060140" y="3055081"/>
                  </a:moveTo>
                  <a:lnTo>
                    <a:pt x="3060140" y="3141097"/>
                  </a:lnTo>
                </a:path>
                <a:path w="4781550" h="4194810">
                  <a:moveTo>
                    <a:pt x="3060140" y="3162348"/>
                  </a:moveTo>
                  <a:lnTo>
                    <a:pt x="3060140" y="3248363"/>
                  </a:lnTo>
                </a:path>
                <a:path w="4781550" h="4194810">
                  <a:moveTo>
                    <a:pt x="3060140" y="3270626"/>
                  </a:moveTo>
                  <a:lnTo>
                    <a:pt x="3060140" y="3347535"/>
                  </a:lnTo>
                </a:path>
                <a:path w="4781550" h="4194810">
                  <a:moveTo>
                    <a:pt x="3363726" y="3347535"/>
                  </a:moveTo>
                  <a:lnTo>
                    <a:pt x="3299973" y="3347535"/>
                  </a:lnTo>
                </a:path>
                <a:path w="4781550" h="4194810">
                  <a:moveTo>
                    <a:pt x="3060140" y="3347535"/>
                  </a:moveTo>
                  <a:lnTo>
                    <a:pt x="2996388" y="3347535"/>
                  </a:lnTo>
                </a:path>
                <a:path w="4781550" h="4194810">
                  <a:moveTo>
                    <a:pt x="3363726" y="1551321"/>
                  </a:moveTo>
                  <a:lnTo>
                    <a:pt x="3299973" y="1551321"/>
                  </a:lnTo>
                </a:path>
                <a:path w="4781550" h="4194810">
                  <a:moveTo>
                    <a:pt x="3060140" y="1673767"/>
                  </a:moveTo>
                  <a:lnTo>
                    <a:pt x="3060140" y="1582691"/>
                  </a:lnTo>
                </a:path>
                <a:path w="4781550" h="4194810">
                  <a:moveTo>
                    <a:pt x="3060140" y="1561440"/>
                  </a:moveTo>
                  <a:lnTo>
                    <a:pt x="3060140" y="1475425"/>
                  </a:lnTo>
                </a:path>
                <a:path w="4781550" h="4194810">
                  <a:moveTo>
                    <a:pt x="3060140" y="1454174"/>
                  </a:moveTo>
                  <a:lnTo>
                    <a:pt x="3060140" y="1368158"/>
                  </a:lnTo>
                </a:path>
                <a:path w="4781550" h="4194810">
                  <a:moveTo>
                    <a:pt x="3060140" y="1345895"/>
                  </a:moveTo>
                  <a:lnTo>
                    <a:pt x="3060140" y="1259879"/>
                  </a:lnTo>
                </a:path>
                <a:path w="4781550" h="4194810">
                  <a:moveTo>
                    <a:pt x="3060140" y="1238628"/>
                  </a:moveTo>
                  <a:lnTo>
                    <a:pt x="3060140" y="1147552"/>
                  </a:lnTo>
                </a:path>
                <a:path w="4781550" h="4194810">
                  <a:moveTo>
                    <a:pt x="2996388" y="1737520"/>
                  </a:moveTo>
                  <a:lnTo>
                    <a:pt x="2996388" y="1668707"/>
                  </a:lnTo>
                </a:path>
                <a:path w="4781550" h="4194810">
                  <a:moveTo>
                    <a:pt x="2996388" y="1647456"/>
                  </a:moveTo>
                  <a:lnTo>
                    <a:pt x="2996388" y="1561440"/>
                  </a:lnTo>
                </a:path>
                <a:path w="4781550" h="4194810">
                  <a:moveTo>
                    <a:pt x="2996388" y="1539178"/>
                  </a:moveTo>
                  <a:lnTo>
                    <a:pt x="2996388" y="1453162"/>
                  </a:lnTo>
                </a:path>
                <a:path w="4781550" h="4194810">
                  <a:moveTo>
                    <a:pt x="2996388" y="1431911"/>
                  </a:moveTo>
                  <a:lnTo>
                    <a:pt x="2996388" y="1345895"/>
                  </a:lnTo>
                </a:path>
                <a:path w="4781550" h="4194810">
                  <a:moveTo>
                    <a:pt x="2996388" y="1324644"/>
                  </a:moveTo>
                  <a:lnTo>
                    <a:pt x="2996388" y="1238628"/>
                  </a:lnTo>
                </a:path>
                <a:path w="4781550" h="4194810">
                  <a:moveTo>
                    <a:pt x="2996388" y="1216365"/>
                  </a:moveTo>
                  <a:lnTo>
                    <a:pt x="2996388" y="114755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8"/>
            <p:cNvSpPr/>
            <p:nvPr/>
          </p:nvSpPr>
          <p:spPr>
            <a:xfrm>
              <a:off x="2146348" y="1365459"/>
              <a:ext cx="4909185" cy="3475354"/>
            </a:xfrm>
            <a:custGeom>
              <a:avLst/>
              <a:gdLst/>
              <a:ahLst/>
              <a:cxnLst/>
              <a:rect l="l" t="t" r="r" b="b"/>
              <a:pathLst>
                <a:path w="4909184" h="3475354">
                  <a:moveTo>
                    <a:pt x="0" y="669911"/>
                  </a:moveTo>
                  <a:lnTo>
                    <a:pt x="239832" y="669911"/>
                  </a:lnTo>
                </a:path>
                <a:path w="4909184" h="3475354">
                  <a:moveTo>
                    <a:pt x="191258" y="478652"/>
                  </a:moveTo>
                  <a:lnTo>
                    <a:pt x="191258" y="717473"/>
                  </a:lnTo>
                </a:path>
                <a:path w="4909184" h="3475354">
                  <a:moveTo>
                    <a:pt x="478652" y="191258"/>
                  </a:moveTo>
                  <a:lnTo>
                    <a:pt x="717473" y="191258"/>
                  </a:lnTo>
                </a:path>
                <a:path w="4909184" h="3475354">
                  <a:moveTo>
                    <a:pt x="669911" y="0"/>
                  </a:moveTo>
                  <a:lnTo>
                    <a:pt x="669911" y="239832"/>
                  </a:lnTo>
                </a:path>
                <a:path w="4909184" h="3475354">
                  <a:moveTo>
                    <a:pt x="4908976" y="669911"/>
                  </a:moveTo>
                  <a:lnTo>
                    <a:pt x="4670155" y="669911"/>
                  </a:lnTo>
                </a:path>
                <a:path w="4909184" h="3475354">
                  <a:moveTo>
                    <a:pt x="4717717" y="478652"/>
                  </a:moveTo>
                  <a:lnTo>
                    <a:pt x="4717717" y="717473"/>
                  </a:lnTo>
                </a:path>
                <a:path w="4909184" h="3475354">
                  <a:moveTo>
                    <a:pt x="4431335" y="191258"/>
                  </a:moveTo>
                  <a:lnTo>
                    <a:pt x="4192514" y="191258"/>
                  </a:lnTo>
                </a:path>
                <a:path w="4909184" h="3475354">
                  <a:moveTo>
                    <a:pt x="4240076" y="0"/>
                  </a:moveTo>
                  <a:lnTo>
                    <a:pt x="4240076" y="239832"/>
                  </a:lnTo>
                </a:path>
                <a:path w="4909184" h="3475354">
                  <a:moveTo>
                    <a:pt x="669911" y="3475041"/>
                  </a:moveTo>
                  <a:lnTo>
                    <a:pt x="669911" y="3235208"/>
                  </a:lnTo>
                </a:path>
                <a:path w="4909184" h="3475354">
                  <a:moveTo>
                    <a:pt x="478652" y="3283782"/>
                  </a:moveTo>
                  <a:lnTo>
                    <a:pt x="717473" y="3283782"/>
                  </a:lnTo>
                </a:path>
                <a:path w="4909184" h="3475354">
                  <a:moveTo>
                    <a:pt x="191258" y="2996388"/>
                  </a:moveTo>
                  <a:lnTo>
                    <a:pt x="191258" y="2757567"/>
                  </a:lnTo>
                </a:path>
                <a:path w="4909184" h="3475354">
                  <a:moveTo>
                    <a:pt x="0" y="2805129"/>
                  </a:moveTo>
                  <a:lnTo>
                    <a:pt x="239832" y="2805129"/>
                  </a:lnTo>
                </a:path>
                <a:path w="4909184" h="3475354">
                  <a:moveTo>
                    <a:pt x="4240076" y="3475041"/>
                  </a:moveTo>
                  <a:lnTo>
                    <a:pt x="4240076" y="3235208"/>
                  </a:lnTo>
                </a:path>
                <a:path w="4909184" h="3475354">
                  <a:moveTo>
                    <a:pt x="4431335" y="3283782"/>
                  </a:moveTo>
                  <a:lnTo>
                    <a:pt x="4192514" y="3283782"/>
                  </a:lnTo>
                </a:path>
                <a:path w="4909184" h="3475354">
                  <a:moveTo>
                    <a:pt x="4717717" y="2996388"/>
                  </a:moveTo>
                  <a:lnTo>
                    <a:pt x="4717717" y="2757567"/>
                  </a:lnTo>
                </a:path>
                <a:path w="4909184" h="3475354">
                  <a:moveTo>
                    <a:pt x="4908976" y="2805129"/>
                  </a:moveTo>
                  <a:lnTo>
                    <a:pt x="4670155" y="2805129"/>
                  </a:lnTo>
                </a:path>
                <a:path w="4909184" h="3475354">
                  <a:moveTo>
                    <a:pt x="1418755" y="2311296"/>
                  </a:moveTo>
                  <a:lnTo>
                    <a:pt x="908732" y="2311296"/>
                  </a:lnTo>
                </a:path>
                <a:path w="4909184" h="3475354">
                  <a:moveTo>
                    <a:pt x="1418755" y="2087655"/>
                  </a:moveTo>
                  <a:lnTo>
                    <a:pt x="908732" y="2087655"/>
                  </a:lnTo>
                </a:path>
                <a:path w="4909184" h="3475354">
                  <a:moveTo>
                    <a:pt x="956294" y="2040093"/>
                  </a:moveTo>
                  <a:lnTo>
                    <a:pt x="956294" y="2358858"/>
                  </a:lnTo>
                </a:path>
                <a:path w="4909184" h="3475354">
                  <a:moveTo>
                    <a:pt x="1371194" y="2040093"/>
                  </a:moveTo>
                  <a:lnTo>
                    <a:pt x="1371194" y="2358858"/>
                  </a:lnTo>
                </a:path>
                <a:path w="4909184" h="3475354">
                  <a:moveTo>
                    <a:pt x="4001255" y="2311296"/>
                  </a:moveTo>
                  <a:lnTo>
                    <a:pt x="3491232" y="2311296"/>
                  </a:lnTo>
                </a:path>
                <a:path w="4909184" h="3475354">
                  <a:moveTo>
                    <a:pt x="4001255" y="2087655"/>
                  </a:moveTo>
                  <a:lnTo>
                    <a:pt x="3491232" y="2087655"/>
                  </a:lnTo>
                </a:path>
                <a:path w="4909184" h="3475354">
                  <a:moveTo>
                    <a:pt x="3538793" y="2040093"/>
                  </a:moveTo>
                  <a:lnTo>
                    <a:pt x="3538793" y="2358858"/>
                  </a:lnTo>
                </a:path>
                <a:path w="4909184" h="3475354">
                  <a:moveTo>
                    <a:pt x="3952682" y="2040093"/>
                  </a:moveTo>
                  <a:lnTo>
                    <a:pt x="3952682" y="2358858"/>
                  </a:lnTo>
                </a:path>
                <a:path w="4909184" h="3475354">
                  <a:moveTo>
                    <a:pt x="1379289" y="1291249"/>
                  </a:moveTo>
                  <a:lnTo>
                    <a:pt x="949210" y="1291249"/>
                  </a:lnTo>
                </a:path>
                <a:path w="4909184" h="3475354">
                  <a:moveTo>
                    <a:pt x="1379289" y="1067608"/>
                  </a:moveTo>
                  <a:lnTo>
                    <a:pt x="949210" y="1067608"/>
                  </a:lnTo>
                </a:path>
                <a:path w="4909184" h="3475354">
                  <a:moveTo>
                    <a:pt x="988676" y="1020046"/>
                  </a:moveTo>
                  <a:lnTo>
                    <a:pt x="988676" y="1338811"/>
                  </a:lnTo>
                </a:path>
                <a:path w="4909184" h="3475354">
                  <a:moveTo>
                    <a:pt x="1338811" y="1020046"/>
                  </a:moveTo>
                  <a:lnTo>
                    <a:pt x="1338811" y="1338811"/>
                  </a:lnTo>
                </a:path>
                <a:path w="4909184" h="3475354">
                  <a:moveTo>
                    <a:pt x="3960777" y="1291249"/>
                  </a:moveTo>
                  <a:lnTo>
                    <a:pt x="3530698" y="1291249"/>
                  </a:lnTo>
                </a:path>
                <a:path w="4909184" h="3475354">
                  <a:moveTo>
                    <a:pt x="3960777" y="1067608"/>
                  </a:moveTo>
                  <a:lnTo>
                    <a:pt x="3530698" y="1067608"/>
                  </a:lnTo>
                </a:path>
                <a:path w="4909184" h="3475354">
                  <a:moveTo>
                    <a:pt x="3578260" y="1020046"/>
                  </a:moveTo>
                  <a:lnTo>
                    <a:pt x="3578260" y="1338811"/>
                  </a:lnTo>
                </a:path>
                <a:path w="4909184" h="3475354">
                  <a:moveTo>
                    <a:pt x="3913215" y="1020046"/>
                  </a:moveTo>
                  <a:lnTo>
                    <a:pt x="3913215" y="1338811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409"/>
            <p:cNvSpPr/>
            <p:nvPr/>
          </p:nvSpPr>
          <p:spPr>
            <a:xfrm>
              <a:off x="2688754" y="2980533"/>
              <a:ext cx="3825240" cy="1237615"/>
            </a:xfrm>
            <a:custGeom>
              <a:avLst/>
              <a:gdLst/>
              <a:ahLst/>
              <a:cxnLst/>
              <a:rect l="l" t="t" r="r" b="b"/>
              <a:pathLst>
                <a:path w="3825240" h="1237614">
                  <a:moveTo>
                    <a:pt x="1242676" y="1190054"/>
                  </a:moveTo>
                  <a:lnTo>
                    <a:pt x="1003855" y="1190054"/>
                  </a:lnTo>
                  <a:lnTo>
                    <a:pt x="1029154" y="1190054"/>
                  </a:lnTo>
                </a:path>
                <a:path w="3825240" h="1237614">
                  <a:moveTo>
                    <a:pt x="1306429" y="855098"/>
                  </a:moveTo>
                  <a:lnTo>
                    <a:pt x="1306429" y="616278"/>
                  </a:lnTo>
                  <a:lnTo>
                    <a:pt x="1355002" y="616278"/>
                  </a:lnTo>
                </a:path>
                <a:path w="3825240" h="1237614">
                  <a:moveTo>
                    <a:pt x="1020046" y="0"/>
                  </a:moveTo>
                  <a:lnTo>
                    <a:pt x="1020046" y="122446"/>
                  </a:lnTo>
                  <a:lnTo>
                    <a:pt x="972485" y="122446"/>
                  </a:lnTo>
                </a:path>
                <a:path w="3825240" h="1237614">
                  <a:moveTo>
                    <a:pt x="978556" y="116374"/>
                  </a:moveTo>
                  <a:lnTo>
                    <a:pt x="1013975" y="116374"/>
                  </a:lnTo>
                  <a:lnTo>
                    <a:pt x="1013975" y="83991"/>
                  </a:lnTo>
                  <a:lnTo>
                    <a:pt x="978556" y="83991"/>
                  </a:lnTo>
                  <a:lnTo>
                    <a:pt x="978556" y="116374"/>
                  </a:lnTo>
                </a:path>
                <a:path w="3825240" h="1237614">
                  <a:moveTo>
                    <a:pt x="978556" y="77920"/>
                  </a:moveTo>
                  <a:lnTo>
                    <a:pt x="1013975" y="77920"/>
                  </a:lnTo>
                  <a:lnTo>
                    <a:pt x="1013975" y="6071"/>
                  </a:lnTo>
                  <a:lnTo>
                    <a:pt x="978556" y="6071"/>
                  </a:lnTo>
                  <a:lnTo>
                    <a:pt x="978556" y="77920"/>
                  </a:lnTo>
                </a:path>
                <a:path w="3825240" h="1237614">
                  <a:moveTo>
                    <a:pt x="2806141" y="122446"/>
                  </a:moveTo>
                  <a:lnTo>
                    <a:pt x="2854714" y="122446"/>
                  </a:lnTo>
                </a:path>
                <a:path w="3825240" h="1237614">
                  <a:moveTo>
                    <a:pt x="1355002" y="616278"/>
                  </a:moveTo>
                  <a:lnTo>
                    <a:pt x="1355002" y="855098"/>
                  </a:lnTo>
                </a:path>
                <a:path w="3825240" h="1237614">
                  <a:moveTo>
                    <a:pt x="1313512" y="849027"/>
                  </a:moveTo>
                  <a:lnTo>
                    <a:pt x="1347919" y="849027"/>
                  </a:lnTo>
                  <a:lnTo>
                    <a:pt x="1347919" y="817656"/>
                  </a:lnTo>
                  <a:lnTo>
                    <a:pt x="1313512" y="817656"/>
                  </a:lnTo>
                  <a:lnTo>
                    <a:pt x="1313512" y="849027"/>
                  </a:lnTo>
                </a:path>
                <a:path w="3825240" h="1237614">
                  <a:moveTo>
                    <a:pt x="1313512" y="810573"/>
                  </a:moveTo>
                  <a:lnTo>
                    <a:pt x="1347919" y="810573"/>
                  </a:lnTo>
                  <a:lnTo>
                    <a:pt x="1347919" y="738724"/>
                  </a:lnTo>
                  <a:lnTo>
                    <a:pt x="1313512" y="738724"/>
                  </a:lnTo>
                  <a:lnTo>
                    <a:pt x="1313512" y="810573"/>
                  </a:lnTo>
                </a:path>
                <a:path w="3825240" h="1237614">
                  <a:moveTo>
                    <a:pt x="1313512" y="622350"/>
                  </a:moveTo>
                  <a:lnTo>
                    <a:pt x="1347919" y="622350"/>
                  </a:lnTo>
                  <a:lnTo>
                    <a:pt x="1347919" y="654732"/>
                  </a:lnTo>
                  <a:lnTo>
                    <a:pt x="1313512" y="654732"/>
                  </a:lnTo>
                  <a:lnTo>
                    <a:pt x="1313512" y="622350"/>
                  </a:lnTo>
                </a:path>
                <a:path w="3825240" h="1237614">
                  <a:moveTo>
                    <a:pt x="1313512" y="660804"/>
                  </a:moveTo>
                  <a:lnTo>
                    <a:pt x="1347919" y="660804"/>
                  </a:lnTo>
                  <a:lnTo>
                    <a:pt x="1347919" y="732652"/>
                  </a:lnTo>
                  <a:lnTo>
                    <a:pt x="1313512" y="732652"/>
                  </a:lnTo>
                  <a:lnTo>
                    <a:pt x="1313512" y="660804"/>
                  </a:lnTo>
                </a:path>
                <a:path w="3825240" h="1237614">
                  <a:moveTo>
                    <a:pt x="1003855" y="1190054"/>
                  </a:moveTo>
                  <a:lnTo>
                    <a:pt x="1242676" y="1190054"/>
                  </a:lnTo>
                  <a:lnTo>
                    <a:pt x="1242676" y="1237616"/>
                  </a:lnTo>
                  <a:lnTo>
                    <a:pt x="1003855" y="1237616"/>
                  </a:lnTo>
                </a:path>
                <a:path w="3825240" h="1237614">
                  <a:moveTo>
                    <a:pt x="1242676" y="1204222"/>
                  </a:moveTo>
                  <a:lnTo>
                    <a:pt x="1242676" y="1223449"/>
                  </a:lnTo>
                </a:path>
                <a:path w="3825240" h="1237614">
                  <a:moveTo>
                    <a:pt x="1003855" y="1190054"/>
                  </a:moveTo>
                  <a:lnTo>
                    <a:pt x="1003855" y="1237616"/>
                  </a:lnTo>
                </a:path>
                <a:path w="3825240" h="1237614">
                  <a:moveTo>
                    <a:pt x="0" y="186199"/>
                  </a:moveTo>
                  <a:lnTo>
                    <a:pt x="238820" y="186199"/>
                  </a:lnTo>
                  <a:lnTo>
                    <a:pt x="238820" y="233760"/>
                  </a:lnTo>
                  <a:lnTo>
                    <a:pt x="0" y="233760"/>
                  </a:lnTo>
                </a:path>
                <a:path w="3825240" h="1237614">
                  <a:moveTo>
                    <a:pt x="238820" y="200366"/>
                  </a:moveTo>
                  <a:lnTo>
                    <a:pt x="238820" y="219593"/>
                  </a:lnTo>
                </a:path>
                <a:path w="3825240" h="1237614">
                  <a:moveTo>
                    <a:pt x="0" y="186199"/>
                  </a:moveTo>
                  <a:lnTo>
                    <a:pt x="0" y="233760"/>
                  </a:lnTo>
                </a:path>
                <a:path w="3825240" h="1237614">
                  <a:moveTo>
                    <a:pt x="972485" y="0"/>
                  </a:moveTo>
                  <a:lnTo>
                    <a:pt x="1020046" y="0"/>
                  </a:lnTo>
                </a:path>
                <a:path w="3825240" h="1237614">
                  <a:moveTo>
                    <a:pt x="972485" y="122446"/>
                  </a:moveTo>
                  <a:lnTo>
                    <a:pt x="923911" y="122446"/>
                  </a:lnTo>
                  <a:lnTo>
                    <a:pt x="923911" y="0"/>
                  </a:lnTo>
                </a:path>
                <a:path w="3825240" h="1237614">
                  <a:moveTo>
                    <a:pt x="930995" y="116374"/>
                  </a:moveTo>
                  <a:lnTo>
                    <a:pt x="965401" y="116374"/>
                  </a:lnTo>
                  <a:lnTo>
                    <a:pt x="965401" y="83991"/>
                  </a:lnTo>
                  <a:lnTo>
                    <a:pt x="930995" y="83991"/>
                  </a:lnTo>
                  <a:lnTo>
                    <a:pt x="930995" y="116374"/>
                  </a:lnTo>
                </a:path>
                <a:path w="3825240" h="1237614">
                  <a:moveTo>
                    <a:pt x="930995" y="77920"/>
                  </a:moveTo>
                  <a:lnTo>
                    <a:pt x="965401" y="77920"/>
                  </a:lnTo>
                  <a:lnTo>
                    <a:pt x="965401" y="6071"/>
                  </a:lnTo>
                  <a:lnTo>
                    <a:pt x="930995" y="6071"/>
                  </a:lnTo>
                  <a:lnTo>
                    <a:pt x="930995" y="77920"/>
                  </a:lnTo>
                </a:path>
                <a:path w="3825240" h="1237614">
                  <a:moveTo>
                    <a:pt x="923911" y="0"/>
                  </a:moveTo>
                  <a:lnTo>
                    <a:pt x="972485" y="0"/>
                  </a:lnTo>
                </a:path>
                <a:path w="3825240" h="1237614">
                  <a:moveTo>
                    <a:pt x="2805129" y="0"/>
                  </a:moveTo>
                  <a:lnTo>
                    <a:pt x="2805129" y="122446"/>
                  </a:lnTo>
                  <a:lnTo>
                    <a:pt x="2852690" y="122446"/>
                  </a:lnTo>
                </a:path>
                <a:path w="3825240" h="1237614">
                  <a:moveTo>
                    <a:pt x="2846619" y="116374"/>
                  </a:moveTo>
                  <a:lnTo>
                    <a:pt x="2811200" y="116374"/>
                  </a:lnTo>
                  <a:lnTo>
                    <a:pt x="2811200" y="83991"/>
                  </a:lnTo>
                  <a:lnTo>
                    <a:pt x="2846619" y="83991"/>
                  </a:lnTo>
                  <a:lnTo>
                    <a:pt x="2846619" y="116374"/>
                  </a:lnTo>
                </a:path>
                <a:path w="3825240" h="1237614">
                  <a:moveTo>
                    <a:pt x="2846619" y="77920"/>
                  </a:moveTo>
                  <a:lnTo>
                    <a:pt x="2811200" y="77920"/>
                  </a:lnTo>
                  <a:lnTo>
                    <a:pt x="2811200" y="6071"/>
                  </a:lnTo>
                  <a:lnTo>
                    <a:pt x="2846619" y="6071"/>
                  </a:lnTo>
                  <a:lnTo>
                    <a:pt x="2846619" y="77920"/>
                  </a:lnTo>
                </a:path>
                <a:path w="3825240" h="1237614">
                  <a:moveTo>
                    <a:pt x="2852690" y="0"/>
                  </a:moveTo>
                  <a:lnTo>
                    <a:pt x="2805129" y="0"/>
                  </a:lnTo>
                </a:path>
                <a:path w="3825240" h="1237614">
                  <a:moveTo>
                    <a:pt x="2852690" y="122446"/>
                  </a:moveTo>
                  <a:lnTo>
                    <a:pt x="2900252" y="122446"/>
                  </a:lnTo>
                  <a:lnTo>
                    <a:pt x="2900252" y="0"/>
                  </a:lnTo>
                </a:path>
                <a:path w="3825240" h="1237614">
                  <a:moveTo>
                    <a:pt x="2894180" y="116374"/>
                  </a:moveTo>
                  <a:lnTo>
                    <a:pt x="2858762" y="116374"/>
                  </a:lnTo>
                  <a:lnTo>
                    <a:pt x="2858762" y="83991"/>
                  </a:lnTo>
                  <a:lnTo>
                    <a:pt x="2894180" y="83991"/>
                  </a:lnTo>
                  <a:lnTo>
                    <a:pt x="2894180" y="116374"/>
                  </a:lnTo>
                </a:path>
                <a:path w="3825240" h="1237614">
                  <a:moveTo>
                    <a:pt x="2894180" y="77920"/>
                  </a:moveTo>
                  <a:lnTo>
                    <a:pt x="2858762" y="77920"/>
                  </a:lnTo>
                  <a:lnTo>
                    <a:pt x="2858762" y="6071"/>
                  </a:lnTo>
                  <a:lnTo>
                    <a:pt x="2894180" y="6071"/>
                  </a:lnTo>
                  <a:lnTo>
                    <a:pt x="2894180" y="77920"/>
                  </a:lnTo>
                </a:path>
                <a:path w="3825240" h="1237614">
                  <a:moveTo>
                    <a:pt x="2900252" y="0"/>
                  </a:moveTo>
                  <a:lnTo>
                    <a:pt x="2852690" y="0"/>
                  </a:lnTo>
                </a:path>
                <a:path w="3825240" h="1237614">
                  <a:moveTo>
                    <a:pt x="2581487" y="1190054"/>
                  </a:moveTo>
                  <a:lnTo>
                    <a:pt x="2821320" y="1190054"/>
                  </a:lnTo>
                  <a:lnTo>
                    <a:pt x="2795009" y="1190054"/>
                  </a:lnTo>
                </a:path>
                <a:path w="3825240" h="1237614">
                  <a:moveTo>
                    <a:pt x="2517735" y="855098"/>
                  </a:moveTo>
                  <a:lnTo>
                    <a:pt x="2517735" y="616278"/>
                  </a:lnTo>
                  <a:lnTo>
                    <a:pt x="2470173" y="616278"/>
                  </a:lnTo>
                  <a:lnTo>
                    <a:pt x="2470173" y="855098"/>
                  </a:lnTo>
                </a:path>
                <a:path w="3825240" h="1237614">
                  <a:moveTo>
                    <a:pt x="2511663" y="849027"/>
                  </a:moveTo>
                  <a:lnTo>
                    <a:pt x="2476245" y="849027"/>
                  </a:lnTo>
                  <a:lnTo>
                    <a:pt x="2476245" y="817656"/>
                  </a:lnTo>
                  <a:lnTo>
                    <a:pt x="2511663" y="817656"/>
                  </a:lnTo>
                  <a:lnTo>
                    <a:pt x="2511663" y="849027"/>
                  </a:lnTo>
                </a:path>
                <a:path w="3825240" h="1237614">
                  <a:moveTo>
                    <a:pt x="2511663" y="810573"/>
                  </a:moveTo>
                  <a:lnTo>
                    <a:pt x="2476245" y="810573"/>
                  </a:lnTo>
                  <a:lnTo>
                    <a:pt x="2476245" y="738724"/>
                  </a:lnTo>
                  <a:lnTo>
                    <a:pt x="2511663" y="738724"/>
                  </a:lnTo>
                  <a:lnTo>
                    <a:pt x="2511663" y="810573"/>
                  </a:lnTo>
                </a:path>
                <a:path w="3825240" h="1237614">
                  <a:moveTo>
                    <a:pt x="2511663" y="622350"/>
                  </a:moveTo>
                  <a:lnTo>
                    <a:pt x="2476245" y="622350"/>
                  </a:lnTo>
                  <a:lnTo>
                    <a:pt x="2476245" y="654732"/>
                  </a:lnTo>
                  <a:lnTo>
                    <a:pt x="2511663" y="654732"/>
                  </a:lnTo>
                  <a:lnTo>
                    <a:pt x="2511663" y="622350"/>
                  </a:lnTo>
                </a:path>
                <a:path w="3825240" h="1237614">
                  <a:moveTo>
                    <a:pt x="2511663" y="660804"/>
                  </a:moveTo>
                  <a:lnTo>
                    <a:pt x="2476245" y="660804"/>
                  </a:lnTo>
                  <a:lnTo>
                    <a:pt x="2476245" y="732652"/>
                  </a:lnTo>
                  <a:lnTo>
                    <a:pt x="2511663" y="732652"/>
                  </a:lnTo>
                  <a:lnTo>
                    <a:pt x="2511663" y="660804"/>
                  </a:lnTo>
                </a:path>
                <a:path w="3825240" h="1237614">
                  <a:moveTo>
                    <a:pt x="2821320" y="1190054"/>
                  </a:moveTo>
                  <a:lnTo>
                    <a:pt x="2581487" y="1190054"/>
                  </a:lnTo>
                  <a:lnTo>
                    <a:pt x="2581487" y="1237616"/>
                  </a:lnTo>
                  <a:lnTo>
                    <a:pt x="2821320" y="1237616"/>
                  </a:lnTo>
                </a:path>
                <a:path w="3825240" h="1237614">
                  <a:moveTo>
                    <a:pt x="2581487" y="1204222"/>
                  </a:moveTo>
                  <a:lnTo>
                    <a:pt x="2581487" y="1223449"/>
                  </a:lnTo>
                </a:path>
                <a:path w="3825240" h="1237614">
                  <a:moveTo>
                    <a:pt x="2821320" y="1190054"/>
                  </a:moveTo>
                  <a:lnTo>
                    <a:pt x="2821320" y="1237616"/>
                  </a:lnTo>
                </a:path>
                <a:path w="3825240" h="1237614">
                  <a:moveTo>
                    <a:pt x="3825176" y="186199"/>
                  </a:moveTo>
                  <a:lnTo>
                    <a:pt x="3586355" y="186199"/>
                  </a:lnTo>
                  <a:lnTo>
                    <a:pt x="3586355" y="233760"/>
                  </a:lnTo>
                  <a:lnTo>
                    <a:pt x="3825176" y="233760"/>
                  </a:lnTo>
                </a:path>
                <a:path w="3825240" h="1237614">
                  <a:moveTo>
                    <a:pt x="3586355" y="200366"/>
                  </a:moveTo>
                  <a:lnTo>
                    <a:pt x="3586355" y="219593"/>
                  </a:lnTo>
                </a:path>
                <a:path w="3825240" h="1237614">
                  <a:moveTo>
                    <a:pt x="3825176" y="186199"/>
                  </a:moveTo>
                  <a:lnTo>
                    <a:pt x="3825176" y="23376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410"/>
            <p:cNvSpPr/>
            <p:nvPr/>
          </p:nvSpPr>
          <p:spPr>
            <a:xfrm>
              <a:off x="2641193" y="2942079"/>
              <a:ext cx="3920490" cy="1325245"/>
            </a:xfrm>
            <a:custGeom>
              <a:avLst/>
              <a:gdLst/>
              <a:ahLst/>
              <a:cxnLst/>
              <a:rect l="l" t="t" r="r" b="b"/>
              <a:pathLst>
                <a:path w="3920490" h="1325245">
                  <a:moveTo>
                    <a:pt x="0" y="288406"/>
                  </a:moveTo>
                  <a:lnTo>
                    <a:pt x="333943" y="288406"/>
                  </a:lnTo>
                </a:path>
                <a:path w="3920490" h="1325245">
                  <a:moveTo>
                    <a:pt x="302573" y="177091"/>
                  </a:moveTo>
                  <a:lnTo>
                    <a:pt x="302573" y="319776"/>
                  </a:lnTo>
                </a:path>
                <a:path w="3920490" h="1325245">
                  <a:moveTo>
                    <a:pt x="956294" y="199354"/>
                  </a:moveTo>
                  <a:lnTo>
                    <a:pt x="956294" y="0"/>
                  </a:lnTo>
                </a:path>
                <a:path w="3920490" h="1325245">
                  <a:moveTo>
                    <a:pt x="932007" y="22262"/>
                  </a:moveTo>
                  <a:lnTo>
                    <a:pt x="1107074" y="22262"/>
                  </a:lnTo>
                </a:path>
                <a:path w="3920490" h="1325245">
                  <a:moveTo>
                    <a:pt x="31370" y="177091"/>
                  </a:moveTo>
                  <a:lnTo>
                    <a:pt x="31370" y="319776"/>
                  </a:lnTo>
                </a:path>
                <a:path w="3920490" h="1325245">
                  <a:moveTo>
                    <a:pt x="0" y="208461"/>
                  </a:moveTo>
                  <a:lnTo>
                    <a:pt x="333943" y="208461"/>
                  </a:lnTo>
                </a:path>
                <a:path w="3920490" h="1325245">
                  <a:moveTo>
                    <a:pt x="932007" y="177091"/>
                  </a:moveTo>
                  <a:lnTo>
                    <a:pt x="1107074" y="177091"/>
                  </a:lnTo>
                </a:path>
                <a:path w="3920490" h="1325245">
                  <a:moveTo>
                    <a:pt x="1083799" y="199354"/>
                  </a:moveTo>
                  <a:lnTo>
                    <a:pt x="1083799" y="0"/>
                  </a:lnTo>
                </a:path>
                <a:path w="3920490" h="1325245">
                  <a:moveTo>
                    <a:pt x="1003855" y="1292261"/>
                  </a:moveTo>
                  <a:lnTo>
                    <a:pt x="1338811" y="1292261"/>
                  </a:lnTo>
                </a:path>
                <a:path w="3920490" h="1325245">
                  <a:moveTo>
                    <a:pt x="1306429" y="1180947"/>
                  </a:moveTo>
                  <a:lnTo>
                    <a:pt x="1306429" y="1324644"/>
                  </a:lnTo>
                </a:path>
                <a:path w="3920490" h="1325245">
                  <a:moveTo>
                    <a:pt x="1035226" y="1180947"/>
                  </a:moveTo>
                  <a:lnTo>
                    <a:pt x="1035226" y="1324644"/>
                  </a:lnTo>
                </a:path>
                <a:path w="3920490" h="1325245">
                  <a:moveTo>
                    <a:pt x="1003855" y="1212317"/>
                  </a:moveTo>
                  <a:lnTo>
                    <a:pt x="1338811" y="1212317"/>
                  </a:lnTo>
                </a:path>
                <a:path w="3920490" h="1325245">
                  <a:moveTo>
                    <a:pt x="1338811" y="607170"/>
                  </a:moveTo>
                  <a:lnTo>
                    <a:pt x="1338811" y="942126"/>
                  </a:lnTo>
                </a:path>
                <a:path w="3920490" h="1325245">
                  <a:moveTo>
                    <a:pt x="1450126" y="909744"/>
                  </a:moveTo>
                  <a:lnTo>
                    <a:pt x="1306429" y="909744"/>
                  </a:lnTo>
                </a:path>
                <a:path w="3920490" h="1325245">
                  <a:moveTo>
                    <a:pt x="1450126" y="638541"/>
                  </a:moveTo>
                  <a:lnTo>
                    <a:pt x="1306429" y="638541"/>
                  </a:lnTo>
                </a:path>
                <a:path w="3920490" h="1325245">
                  <a:moveTo>
                    <a:pt x="1417743" y="607170"/>
                  </a:moveTo>
                  <a:lnTo>
                    <a:pt x="1417743" y="942126"/>
                  </a:lnTo>
                </a:path>
                <a:path w="3920490" h="1325245">
                  <a:moveTo>
                    <a:pt x="3920299" y="288406"/>
                  </a:moveTo>
                  <a:lnTo>
                    <a:pt x="3585343" y="288406"/>
                  </a:lnTo>
                </a:path>
                <a:path w="3920490" h="1325245">
                  <a:moveTo>
                    <a:pt x="3617726" y="177091"/>
                  </a:moveTo>
                  <a:lnTo>
                    <a:pt x="3617726" y="319776"/>
                  </a:lnTo>
                </a:path>
                <a:path w="3920490" h="1325245">
                  <a:moveTo>
                    <a:pt x="2964005" y="199354"/>
                  </a:moveTo>
                  <a:lnTo>
                    <a:pt x="2964005" y="0"/>
                  </a:lnTo>
                </a:path>
                <a:path w="3920490" h="1325245">
                  <a:moveTo>
                    <a:pt x="2988292" y="22262"/>
                  </a:moveTo>
                  <a:lnTo>
                    <a:pt x="2812212" y="22262"/>
                  </a:lnTo>
                </a:path>
                <a:path w="3920490" h="1325245">
                  <a:moveTo>
                    <a:pt x="3888929" y="177091"/>
                  </a:moveTo>
                  <a:lnTo>
                    <a:pt x="3888929" y="319776"/>
                  </a:lnTo>
                </a:path>
                <a:path w="3920490" h="1325245">
                  <a:moveTo>
                    <a:pt x="3920299" y="208461"/>
                  </a:moveTo>
                  <a:lnTo>
                    <a:pt x="3585343" y="208461"/>
                  </a:lnTo>
                </a:path>
                <a:path w="3920490" h="1325245">
                  <a:moveTo>
                    <a:pt x="2988292" y="177091"/>
                  </a:moveTo>
                  <a:lnTo>
                    <a:pt x="2812212" y="177091"/>
                  </a:lnTo>
                </a:path>
                <a:path w="3920490" h="1325245">
                  <a:moveTo>
                    <a:pt x="2836499" y="199354"/>
                  </a:moveTo>
                  <a:lnTo>
                    <a:pt x="2836499" y="0"/>
                  </a:lnTo>
                </a:path>
                <a:path w="3920490" h="1325245">
                  <a:moveTo>
                    <a:pt x="2916443" y="1292261"/>
                  </a:moveTo>
                  <a:lnTo>
                    <a:pt x="2581487" y="1292261"/>
                  </a:lnTo>
                </a:path>
                <a:path w="3920490" h="1325245">
                  <a:moveTo>
                    <a:pt x="2613870" y="1180947"/>
                  </a:moveTo>
                  <a:lnTo>
                    <a:pt x="2613870" y="1324644"/>
                  </a:lnTo>
                </a:path>
                <a:path w="3920490" h="1325245">
                  <a:moveTo>
                    <a:pt x="2884061" y="1180947"/>
                  </a:moveTo>
                  <a:lnTo>
                    <a:pt x="2884061" y="1324644"/>
                  </a:lnTo>
                </a:path>
                <a:path w="3920490" h="1325245">
                  <a:moveTo>
                    <a:pt x="2916443" y="1212317"/>
                  </a:moveTo>
                  <a:lnTo>
                    <a:pt x="2581487" y="1212317"/>
                  </a:lnTo>
                </a:path>
                <a:path w="3920490" h="1325245">
                  <a:moveTo>
                    <a:pt x="2581487" y="607170"/>
                  </a:moveTo>
                  <a:lnTo>
                    <a:pt x="2581487" y="942126"/>
                  </a:lnTo>
                </a:path>
                <a:path w="3920490" h="1325245">
                  <a:moveTo>
                    <a:pt x="2470173" y="909744"/>
                  </a:moveTo>
                  <a:lnTo>
                    <a:pt x="2613870" y="909744"/>
                  </a:lnTo>
                </a:path>
                <a:path w="3920490" h="1325245">
                  <a:moveTo>
                    <a:pt x="2470173" y="638541"/>
                  </a:moveTo>
                  <a:lnTo>
                    <a:pt x="2613870" y="638541"/>
                  </a:lnTo>
                </a:path>
                <a:path w="3920490" h="1325245">
                  <a:moveTo>
                    <a:pt x="2501543" y="607170"/>
                  </a:moveTo>
                  <a:lnTo>
                    <a:pt x="2501543" y="942126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411"/>
            <p:cNvSpPr/>
            <p:nvPr/>
          </p:nvSpPr>
          <p:spPr>
            <a:xfrm>
              <a:off x="2146348" y="2035371"/>
              <a:ext cx="240029" cy="174625"/>
            </a:xfrm>
            <a:custGeom>
              <a:avLst/>
              <a:gdLst/>
              <a:ahLst/>
              <a:cxnLst/>
              <a:rect l="l" t="t" r="r" b="b"/>
              <a:pathLst>
                <a:path w="240030" h="174625">
                  <a:moveTo>
                    <a:pt x="0" y="0"/>
                  </a:moveTo>
                  <a:lnTo>
                    <a:pt x="0" y="174055"/>
                  </a:lnTo>
                  <a:lnTo>
                    <a:pt x="239832" y="174055"/>
                  </a:lnTo>
                  <a:lnTo>
                    <a:pt x="23983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412"/>
            <p:cNvSpPr/>
            <p:nvPr/>
          </p:nvSpPr>
          <p:spPr>
            <a:xfrm>
              <a:off x="2125097" y="218716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413"/>
            <p:cNvSpPr/>
            <p:nvPr/>
          </p:nvSpPr>
          <p:spPr>
            <a:xfrm>
              <a:off x="2125097" y="218716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414"/>
            <p:cNvSpPr/>
            <p:nvPr/>
          </p:nvSpPr>
          <p:spPr>
            <a:xfrm>
              <a:off x="2363918" y="218716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415"/>
            <p:cNvSpPr/>
            <p:nvPr/>
          </p:nvSpPr>
          <p:spPr>
            <a:xfrm>
              <a:off x="2363918" y="218716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4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16" name="object 416"/>
          <p:cNvSpPr txBox="1"/>
          <p:nvPr/>
        </p:nvSpPr>
        <p:spPr>
          <a:xfrm>
            <a:off x="2177162" y="212892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417" name="object 417"/>
          <p:cNvGrpSpPr/>
          <p:nvPr/>
        </p:nvGrpSpPr>
        <p:grpSpPr>
          <a:xfrm>
            <a:off x="2335444" y="1821849"/>
            <a:ext cx="219075" cy="283845"/>
            <a:chOff x="2335444" y="1821849"/>
            <a:chExt cx="219075" cy="283845"/>
          </a:xfrm>
        </p:grpSpPr>
        <p:sp>
          <p:nvSpPr>
            <p:cNvPr id="418" name="object 418"/>
            <p:cNvSpPr/>
            <p:nvPr/>
          </p:nvSpPr>
          <p:spPr>
            <a:xfrm>
              <a:off x="2338619" y="1844112"/>
              <a:ext cx="194310" cy="239395"/>
            </a:xfrm>
            <a:custGeom>
              <a:avLst/>
              <a:gdLst/>
              <a:ahLst/>
              <a:cxnLst/>
              <a:rect l="l" t="t" r="r" b="b"/>
              <a:pathLst>
                <a:path w="194310" h="239394">
                  <a:moveTo>
                    <a:pt x="0" y="0"/>
                  </a:moveTo>
                  <a:lnTo>
                    <a:pt x="194294" y="0"/>
                  </a:lnTo>
                </a:path>
                <a:path w="194310" h="239394">
                  <a:moveTo>
                    <a:pt x="0" y="238820"/>
                  </a:moveTo>
                  <a:lnTo>
                    <a:pt x="194294" y="238820"/>
                  </a:lnTo>
                </a:path>
                <a:path w="194310" h="239394">
                  <a:moveTo>
                    <a:pt x="193282" y="0"/>
                  </a:moveTo>
                  <a:lnTo>
                    <a:pt x="193282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419"/>
            <p:cNvSpPr/>
            <p:nvPr/>
          </p:nvSpPr>
          <p:spPr>
            <a:xfrm>
              <a:off x="2510651" y="182184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420"/>
            <p:cNvSpPr/>
            <p:nvPr/>
          </p:nvSpPr>
          <p:spPr>
            <a:xfrm>
              <a:off x="2510651" y="182184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44525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4" h="4508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421"/>
            <p:cNvSpPr/>
            <p:nvPr/>
          </p:nvSpPr>
          <p:spPr>
            <a:xfrm>
              <a:off x="2510651" y="206067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422"/>
            <p:cNvSpPr/>
            <p:nvPr/>
          </p:nvSpPr>
          <p:spPr>
            <a:xfrm>
              <a:off x="2510651" y="206066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5">
                  <a:moveTo>
                    <a:pt x="0" y="4047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23" name="object 423"/>
          <p:cNvSpPr txBox="1"/>
          <p:nvPr/>
        </p:nvSpPr>
        <p:spPr>
          <a:xfrm>
            <a:off x="2457725" y="187817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24" name="object 424"/>
          <p:cNvSpPr/>
          <p:nvPr/>
        </p:nvSpPr>
        <p:spPr>
          <a:xfrm>
            <a:off x="2337607" y="2035371"/>
            <a:ext cx="274320" cy="151130"/>
          </a:xfrm>
          <a:custGeom>
            <a:avLst/>
            <a:gdLst/>
            <a:ahLst/>
            <a:cxnLst/>
            <a:rect l="l" t="t" r="r" b="b"/>
            <a:pathLst>
              <a:path w="274319" h="151130">
                <a:moveTo>
                  <a:pt x="0" y="22262"/>
                </a:moveTo>
                <a:lnTo>
                  <a:pt x="102207" y="150780"/>
                </a:lnTo>
                <a:lnTo>
                  <a:pt x="24286" y="0"/>
                </a:lnTo>
              </a:path>
              <a:path w="274319" h="151130">
                <a:moveTo>
                  <a:pt x="102207" y="150780"/>
                </a:moveTo>
                <a:lnTo>
                  <a:pt x="274238" y="15078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 txBox="1"/>
          <p:nvPr/>
        </p:nvSpPr>
        <p:spPr>
          <a:xfrm>
            <a:off x="2425090" y="2110508"/>
            <a:ext cx="200025" cy="1409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35"/>
              </a:spcBef>
            </a:pPr>
            <a:r>
              <a:rPr sz="350" spc="-50" dirty="0">
                <a:latin typeface="Microsoft Sans Serif"/>
                <a:cs typeface="Microsoft Sans Serif"/>
              </a:rPr>
              <a:t>2</a:t>
            </a:r>
            <a:endParaRPr sz="350">
              <a:latin typeface="Microsoft Sans Serif"/>
              <a:cs typeface="Microsoft Sans Serif"/>
            </a:endParaRPr>
          </a:p>
          <a:p>
            <a:pPr algn="ctr">
              <a:lnSpc>
                <a:spcPct val="100000"/>
              </a:lnSpc>
              <a:spcBef>
                <a:spcPts val="3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1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426" name="object 426"/>
          <p:cNvGrpSpPr/>
          <p:nvPr/>
        </p:nvGrpSpPr>
        <p:grpSpPr>
          <a:xfrm>
            <a:off x="2602738" y="1553543"/>
            <a:ext cx="283845" cy="200025"/>
            <a:chOff x="2602738" y="1553543"/>
            <a:chExt cx="283845" cy="200025"/>
          </a:xfrm>
        </p:grpSpPr>
        <p:sp>
          <p:nvSpPr>
            <p:cNvPr id="427" name="object 427"/>
            <p:cNvSpPr/>
            <p:nvPr/>
          </p:nvSpPr>
          <p:spPr>
            <a:xfrm>
              <a:off x="2625001" y="1556718"/>
              <a:ext cx="239395" cy="175260"/>
            </a:xfrm>
            <a:custGeom>
              <a:avLst/>
              <a:gdLst/>
              <a:ahLst/>
              <a:cxnLst/>
              <a:rect l="l" t="t" r="r" b="b"/>
              <a:pathLst>
                <a:path w="239394" h="175260">
                  <a:moveTo>
                    <a:pt x="0" y="0"/>
                  </a:moveTo>
                  <a:lnTo>
                    <a:pt x="0" y="175067"/>
                  </a:lnTo>
                </a:path>
                <a:path w="239394" h="175260">
                  <a:moveTo>
                    <a:pt x="238820" y="0"/>
                  </a:moveTo>
                  <a:lnTo>
                    <a:pt x="238820" y="175067"/>
                  </a:lnTo>
                </a:path>
                <a:path w="239394" h="175260">
                  <a:moveTo>
                    <a:pt x="0" y="174055"/>
                  </a:moveTo>
                  <a:lnTo>
                    <a:pt x="238820" y="1740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428"/>
            <p:cNvSpPr/>
            <p:nvPr/>
          </p:nvSpPr>
          <p:spPr>
            <a:xfrm>
              <a:off x="2602738" y="170952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429"/>
            <p:cNvSpPr/>
            <p:nvPr/>
          </p:nvSpPr>
          <p:spPr>
            <a:xfrm>
              <a:off x="2602738" y="170952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430"/>
            <p:cNvSpPr/>
            <p:nvPr/>
          </p:nvSpPr>
          <p:spPr>
            <a:xfrm>
              <a:off x="2841559" y="170952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431"/>
            <p:cNvSpPr/>
            <p:nvPr/>
          </p:nvSpPr>
          <p:spPr>
            <a:xfrm>
              <a:off x="2841559" y="170952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4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32" name="object 432"/>
          <p:cNvSpPr txBox="1"/>
          <p:nvPr/>
        </p:nvSpPr>
        <p:spPr>
          <a:xfrm>
            <a:off x="2655815" y="165128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433" name="object 433"/>
          <p:cNvGrpSpPr/>
          <p:nvPr/>
        </p:nvGrpSpPr>
        <p:grpSpPr>
          <a:xfrm>
            <a:off x="2813085" y="1344208"/>
            <a:ext cx="220345" cy="282575"/>
            <a:chOff x="2813085" y="1344208"/>
            <a:chExt cx="220345" cy="282575"/>
          </a:xfrm>
        </p:grpSpPr>
        <p:sp>
          <p:nvSpPr>
            <p:cNvPr id="434" name="object 434"/>
            <p:cNvSpPr/>
            <p:nvPr/>
          </p:nvSpPr>
          <p:spPr>
            <a:xfrm>
              <a:off x="2816260" y="1365459"/>
              <a:ext cx="194310" cy="240029"/>
            </a:xfrm>
            <a:custGeom>
              <a:avLst/>
              <a:gdLst/>
              <a:ahLst/>
              <a:cxnLst/>
              <a:rect l="l" t="t" r="r" b="b"/>
              <a:pathLst>
                <a:path w="194310" h="240030">
                  <a:moveTo>
                    <a:pt x="0" y="0"/>
                  </a:moveTo>
                  <a:lnTo>
                    <a:pt x="194294" y="0"/>
                  </a:lnTo>
                  <a:lnTo>
                    <a:pt x="194294" y="239832"/>
                  </a:lnTo>
                  <a:lnTo>
                    <a:pt x="0" y="23983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435"/>
            <p:cNvSpPr/>
            <p:nvPr/>
          </p:nvSpPr>
          <p:spPr>
            <a:xfrm>
              <a:off x="2988292" y="134420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436"/>
            <p:cNvSpPr/>
            <p:nvPr/>
          </p:nvSpPr>
          <p:spPr>
            <a:xfrm>
              <a:off x="2988292" y="134420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39466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5085" h="4381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437"/>
            <p:cNvSpPr/>
            <p:nvPr/>
          </p:nvSpPr>
          <p:spPr>
            <a:xfrm>
              <a:off x="2988292" y="158302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438"/>
            <p:cNvSpPr/>
            <p:nvPr/>
          </p:nvSpPr>
          <p:spPr>
            <a:xfrm>
              <a:off x="2988292" y="158302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5" h="43814">
                  <a:moveTo>
                    <a:pt x="0" y="4047"/>
                  </a:moveTo>
                  <a:lnTo>
                    <a:pt x="44525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39" name="object 439"/>
          <p:cNvSpPr txBox="1"/>
          <p:nvPr/>
        </p:nvSpPr>
        <p:spPr>
          <a:xfrm>
            <a:off x="2936378" y="1400533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40" name="object 440"/>
          <p:cNvSpPr/>
          <p:nvPr/>
        </p:nvSpPr>
        <p:spPr>
          <a:xfrm>
            <a:off x="2816260" y="1556718"/>
            <a:ext cx="101600" cy="152400"/>
          </a:xfrm>
          <a:custGeom>
            <a:avLst/>
            <a:gdLst/>
            <a:ahLst/>
            <a:cxnLst/>
            <a:rect l="l" t="t" r="r" b="b"/>
            <a:pathLst>
              <a:path w="101600" h="152400">
                <a:moveTo>
                  <a:pt x="0" y="23274"/>
                </a:moveTo>
                <a:lnTo>
                  <a:pt x="101195" y="151792"/>
                </a:lnTo>
                <a:lnTo>
                  <a:pt x="2327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 txBox="1"/>
          <p:nvPr/>
        </p:nvSpPr>
        <p:spPr>
          <a:xfrm>
            <a:off x="2902731" y="1631856"/>
            <a:ext cx="20129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08100"/>
              </a:lnSpc>
              <a:spcBef>
                <a:spcPts val="100"/>
              </a:spcBef>
            </a:pPr>
            <a:r>
              <a:rPr sz="350" u="sng" spc="229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2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442" name="object 442"/>
          <p:cNvGrpSpPr/>
          <p:nvPr/>
        </p:nvGrpSpPr>
        <p:grpSpPr>
          <a:xfrm>
            <a:off x="3112762" y="2653534"/>
            <a:ext cx="394970" cy="132080"/>
            <a:chOff x="3112762" y="2653534"/>
            <a:chExt cx="394970" cy="132080"/>
          </a:xfrm>
        </p:grpSpPr>
        <p:sp>
          <p:nvSpPr>
            <p:cNvPr id="443" name="object 443"/>
            <p:cNvSpPr/>
            <p:nvPr/>
          </p:nvSpPr>
          <p:spPr>
            <a:xfrm>
              <a:off x="3135025" y="2656709"/>
              <a:ext cx="175260" cy="106680"/>
            </a:xfrm>
            <a:custGeom>
              <a:avLst/>
              <a:gdLst/>
              <a:ahLst/>
              <a:cxnLst/>
              <a:rect l="l" t="t" r="r" b="b"/>
              <a:pathLst>
                <a:path w="175260" h="106680">
                  <a:moveTo>
                    <a:pt x="0" y="0"/>
                  </a:moveTo>
                  <a:lnTo>
                    <a:pt x="0" y="106254"/>
                  </a:lnTo>
                  <a:lnTo>
                    <a:pt x="175067" y="106254"/>
                  </a:lnTo>
                  <a:lnTo>
                    <a:pt x="17506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444"/>
            <p:cNvSpPr/>
            <p:nvPr/>
          </p:nvSpPr>
          <p:spPr>
            <a:xfrm>
              <a:off x="3112762" y="27417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445"/>
            <p:cNvSpPr/>
            <p:nvPr/>
          </p:nvSpPr>
          <p:spPr>
            <a:xfrm>
              <a:off x="3112762" y="27417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446"/>
            <p:cNvSpPr/>
            <p:nvPr/>
          </p:nvSpPr>
          <p:spPr>
            <a:xfrm>
              <a:off x="3287829" y="27417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447"/>
            <p:cNvSpPr/>
            <p:nvPr/>
          </p:nvSpPr>
          <p:spPr>
            <a:xfrm>
              <a:off x="3287830" y="27417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4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8"/>
            <p:cNvSpPr/>
            <p:nvPr/>
          </p:nvSpPr>
          <p:spPr>
            <a:xfrm>
              <a:off x="3310092" y="2656709"/>
              <a:ext cx="175260" cy="106680"/>
            </a:xfrm>
            <a:custGeom>
              <a:avLst/>
              <a:gdLst/>
              <a:ahLst/>
              <a:cxnLst/>
              <a:rect l="l" t="t" r="r" b="b"/>
              <a:pathLst>
                <a:path w="175260" h="106680">
                  <a:moveTo>
                    <a:pt x="0" y="0"/>
                  </a:moveTo>
                  <a:lnTo>
                    <a:pt x="0" y="106254"/>
                  </a:lnTo>
                  <a:lnTo>
                    <a:pt x="175067" y="106254"/>
                  </a:lnTo>
                  <a:lnTo>
                    <a:pt x="17506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9"/>
            <p:cNvSpPr/>
            <p:nvPr/>
          </p:nvSpPr>
          <p:spPr>
            <a:xfrm>
              <a:off x="3287829" y="27417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50"/>
            <p:cNvSpPr/>
            <p:nvPr/>
          </p:nvSpPr>
          <p:spPr>
            <a:xfrm>
              <a:off x="3287830" y="27417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51"/>
            <p:cNvSpPr/>
            <p:nvPr/>
          </p:nvSpPr>
          <p:spPr>
            <a:xfrm>
              <a:off x="3463909" y="274171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452"/>
            <p:cNvSpPr/>
            <p:nvPr/>
          </p:nvSpPr>
          <p:spPr>
            <a:xfrm>
              <a:off x="3463909" y="274171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53" name="object 453"/>
          <p:cNvSpPr txBox="1"/>
          <p:nvPr/>
        </p:nvSpPr>
        <p:spPr>
          <a:xfrm>
            <a:off x="3133456" y="2682460"/>
            <a:ext cx="3492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1100</a:t>
            </a:r>
            <a:r>
              <a:rPr sz="500" spc="12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454" name="object 454"/>
          <p:cNvGrpSpPr/>
          <p:nvPr/>
        </p:nvGrpSpPr>
        <p:grpSpPr>
          <a:xfrm>
            <a:off x="3474901" y="2411817"/>
            <a:ext cx="128270" cy="267335"/>
            <a:chOff x="3474901" y="2411817"/>
            <a:chExt cx="128270" cy="267335"/>
          </a:xfrm>
        </p:grpSpPr>
        <p:sp>
          <p:nvSpPr>
            <p:cNvPr id="455" name="object 455"/>
            <p:cNvSpPr/>
            <p:nvPr/>
          </p:nvSpPr>
          <p:spPr>
            <a:xfrm>
              <a:off x="3486172" y="2433068"/>
              <a:ext cx="95250" cy="112395"/>
            </a:xfrm>
            <a:custGeom>
              <a:avLst/>
              <a:gdLst/>
              <a:ahLst/>
              <a:cxnLst/>
              <a:rect l="l" t="t" r="r" b="b"/>
              <a:pathLst>
                <a:path w="95250" h="112394">
                  <a:moveTo>
                    <a:pt x="0" y="0"/>
                  </a:moveTo>
                  <a:lnTo>
                    <a:pt x="95123" y="0"/>
                  </a:lnTo>
                  <a:lnTo>
                    <a:pt x="95123" y="112326"/>
                  </a:lnTo>
                  <a:lnTo>
                    <a:pt x="0" y="11232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456"/>
            <p:cNvSpPr/>
            <p:nvPr/>
          </p:nvSpPr>
          <p:spPr>
            <a:xfrm>
              <a:off x="3559032" y="241181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457"/>
            <p:cNvSpPr/>
            <p:nvPr/>
          </p:nvSpPr>
          <p:spPr>
            <a:xfrm>
              <a:off x="3559032" y="241181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458"/>
            <p:cNvSpPr/>
            <p:nvPr/>
          </p:nvSpPr>
          <p:spPr>
            <a:xfrm>
              <a:off x="3559032" y="252313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459"/>
            <p:cNvSpPr/>
            <p:nvPr/>
          </p:nvSpPr>
          <p:spPr>
            <a:xfrm>
              <a:off x="3559032" y="252313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460"/>
            <p:cNvSpPr/>
            <p:nvPr/>
          </p:nvSpPr>
          <p:spPr>
            <a:xfrm>
              <a:off x="3478076" y="2545394"/>
              <a:ext cx="95250" cy="111760"/>
            </a:xfrm>
            <a:custGeom>
              <a:avLst/>
              <a:gdLst/>
              <a:ahLst/>
              <a:cxnLst/>
              <a:rect l="l" t="t" r="r" b="b"/>
              <a:pathLst>
                <a:path w="95250" h="111760">
                  <a:moveTo>
                    <a:pt x="0" y="0"/>
                  </a:moveTo>
                  <a:lnTo>
                    <a:pt x="95123" y="0"/>
                  </a:lnTo>
                  <a:lnTo>
                    <a:pt x="95123" y="111314"/>
                  </a:lnTo>
                  <a:lnTo>
                    <a:pt x="0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461"/>
            <p:cNvSpPr/>
            <p:nvPr/>
          </p:nvSpPr>
          <p:spPr>
            <a:xfrm>
              <a:off x="3550937" y="252313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462"/>
            <p:cNvSpPr/>
            <p:nvPr/>
          </p:nvSpPr>
          <p:spPr>
            <a:xfrm>
              <a:off x="3550937" y="252313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463"/>
            <p:cNvSpPr/>
            <p:nvPr/>
          </p:nvSpPr>
          <p:spPr>
            <a:xfrm>
              <a:off x="3550937" y="263444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464"/>
            <p:cNvSpPr/>
            <p:nvPr/>
          </p:nvSpPr>
          <p:spPr>
            <a:xfrm>
              <a:off x="3550937" y="263444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5">
                  <a:moveTo>
                    <a:pt x="0" y="4047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5" name="object 465"/>
          <p:cNvSpPr txBox="1"/>
          <p:nvPr/>
        </p:nvSpPr>
        <p:spPr>
          <a:xfrm>
            <a:off x="3499023" y="2421286"/>
            <a:ext cx="108585" cy="248285"/>
          </a:xfrm>
          <a:prstGeom prst="rect">
            <a:avLst/>
          </a:prstGeom>
        </p:spPr>
        <p:txBody>
          <a:bodyPr vert="vert270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750" spc="-15" baseline="5555" dirty="0">
                <a:latin typeface="Microsoft Sans Serif"/>
                <a:cs typeface="Microsoft Sans Serif"/>
              </a:rPr>
              <a:t>700</a:t>
            </a:r>
            <a:r>
              <a:rPr sz="500" spc="-10" dirty="0">
                <a:latin typeface="Microsoft Sans Serif"/>
                <a:cs typeface="Microsoft Sans Serif"/>
              </a:rPr>
              <a:t>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66" name="object 466"/>
          <p:cNvSpPr/>
          <p:nvPr/>
        </p:nvSpPr>
        <p:spPr>
          <a:xfrm>
            <a:off x="2902276" y="2585872"/>
            <a:ext cx="582930" cy="107314"/>
          </a:xfrm>
          <a:custGeom>
            <a:avLst/>
            <a:gdLst/>
            <a:ahLst/>
            <a:cxnLst/>
            <a:rect l="l" t="t" r="r" b="b"/>
            <a:pathLst>
              <a:path w="582929" h="107314">
                <a:moveTo>
                  <a:pt x="232748" y="16191"/>
                </a:moveTo>
                <a:lnTo>
                  <a:pt x="0" y="107266"/>
                </a:lnTo>
                <a:lnTo>
                  <a:pt x="582883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 txBox="1"/>
          <p:nvPr/>
        </p:nvSpPr>
        <p:spPr>
          <a:xfrm>
            <a:off x="2714508" y="2617497"/>
            <a:ext cx="20129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540">
              <a:lnSpc>
                <a:spcPct val="108100"/>
              </a:lnSpc>
              <a:spcBef>
                <a:spcPts val="100"/>
              </a:spcBef>
            </a:pPr>
            <a:r>
              <a:rPr sz="350" u="sng" spc="2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3</a:t>
            </a:r>
            <a:r>
              <a:rPr sz="350" u="sng" spc="2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468" name="object 468"/>
          <p:cNvSpPr/>
          <p:nvPr/>
        </p:nvSpPr>
        <p:spPr>
          <a:xfrm>
            <a:off x="3056093" y="2231689"/>
            <a:ext cx="189230" cy="425450"/>
          </a:xfrm>
          <a:custGeom>
            <a:avLst/>
            <a:gdLst/>
            <a:ahLst/>
            <a:cxnLst/>
            <a:rect l="l" t="t" r="r" b="b"/>
            <a:pathLst>
              <a:path w="189230" h="425450">
                <a:moveTo>
                  <a:pt x="179115" y="201378"/>
                </a:moveTo>
                <a:lnTo>
                  <a:pt x="0" y="0"/>
                </a:lnTo>
                <a:lnTo>
                  <a:pt x="189234" y="42501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 txBox="1"/>
          <p:nvPr/>
        </p:nvSpPr>
        <p:spPr>
          <a:xfrm>
            <a:off x="2869337" y="2155035"/>
            <a:ext cx="20129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08100"/>
              </a:lnSpc>
              <a:spcBef>
                <a:spcPts val="100"/>
              </a:spcBef>
            </a:pPr>
            <a:r>
              <a:rPr sz="350" u="sng" spc="229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4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470" name="object 470"/>
          <p:cNvGrpSpPr/>
          <p:nvPr/>
        </p:nvGrpSpPr>
        <p:grpSpPr>
          <a:xfrm>
            <a:off x="3491232" y="2919816"/>
            <a:ext cx="109855" cy="244475"/>
            <a:chOff x="3491232" y="2919816"/>
            <a:chExt cx="109855" cy="244475"/>
          </a:xfrm>
        </p:grpSpPr>
        <p:sp>
          <p:nvSpPr>
            <p:cNvPr id="471" name="object 471"/>
            <p:cNvSpPr/>
            <p:nvPr/>
          </p:nvSpPr>
          <p:spPr>
            <a:xfrm>
              <a:off x="3512483" y="2942079"/>
              <a:ext cx="85090" cy="199390"/>
            </a:xfrm>
            <a:custGeom>
              <a:avLst/>
              <a:gdLst/>
              <a:ahLst/>
              <a:cxnLst/>
              <a:rect l="l" t="t" r="r" b="b"/>
              <a:pathLst>
                <a:path w="85089" h="199389">
                  <a:moveTo>
                    <a:pt x="85003" y="0"/>
                  </a:moveTo>
                  <a:lnTo>
                    <a:pt x="0" y="0"/>
                  </a:lnTo>
                </a:path>
                <a:path w="85089" h="199389">
                  <a:moveTo>
                    <a:pt x="85003" y="199354"/>
                  </a:moveTo>
                  <a:lnTo>
                    <a:pt x="0" y="199354"/>
                  </a:lnTo>
                </a:path>
                <a:path w="85089" h="199389">
                  <a:moveTo>
                    <a:pt x="1011" y="0"/>
                  </a:moveTo>
                  <a:lnTo>
                    <a:pt x="1011" y="19935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2" name="object 472"/>
            <p:cNvSpPr/>
            <p:nvPr/>
          </p:nvSpPr>
          <p:spPr>
            <a:xfrm>
              <a:off x="3491232" y="291981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3" name="object 473"/>
            <p:cNvSpPr/>
            <p:nvPr/>
          </p:nvSpPr>
          <p:spPr>
            <a:xfrm>
              <a:off x="3491232" y="291981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44525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4" h="4508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474"/>
            <p:cNvSpPr/>
            <p:nvPr/>
          </p:nvSpPr>
          <p:spPr>
            <a:xfrm>
              <a:off x="3491232" y="311917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475"/>
            <p:cNvSpPr/>
            <p:nvPr/>
          </p:nvSpPr>
          <p:spPr>
            <a:xfrm>
              <a:off x="3491232" y="311917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5085">
                  <a:moveTo>
                    <a:pt x="0" y="4047"/>
                  </a:moveTo>
                  <a:lnTo>
                    <a:pt x="43513" y="39466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6" name="object 476"/>
          <p:cNvSpPr txBox="1"/>
          <p:nvPr/>
        </p:nvSpPr>
        <p:spPr>
          <a:xfrm>
            <a:off x="3439318" y="295691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1250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477" name="object 477"/>
          <p:cNvGrpSpPr/>
          <p:nvPr/>
        </p:nvGrpSpPr>
        <p:grpSpPr>
          <a:xfrm>
            <a:off x="3073296" y="2320741"/>
            <a:ext cx="697230" cy="647065"/>
            <a:chOff x="3073296" y="2320741"/>
            <a:chExt cx="697230" cy="647065"/>
          </a:xfrm>
        </p:grpSpPr>
        <p:sp>
          <p:nvSpPr>
            <p:cNvPr id="478" name="object 478"/>
            <p:cNvSpPr/>
            <p:nvPr/>
          </p:nvSpPr>
          <p:spPr>
            <a:xfrm>
              <a:off x="3573200" y="2883386"/>
              <a:ext cx="175260" cy="81280"/>
            </a:xfrm>
            <a:custGeom>
              <a:avLst/>
              <a:gdLst/>
              <a:ahLst/>
              <a:cxnLst/>
              <a:rect l="l" t="t" r="r" b="b"/>
              <a:pathLst>
                <a:path w="175260" h="81280">
                  <a:moveTo>
                    <a:pt x="0" y="80956"/>
                  </a:moveTo>
                  <a:lnTo>
                    <a:pt x="0" y="0"/>
                  </a:lnTo>
                </a:path>
                <a:path w="175260" h="81280">
                  <a:moveTo>
                    <a:pt x="175067" y="80956"/>
                  </a:moveTo>
                  <a:lnTo>
                    <a:pt x="175067" y="0"/>
                  </a:lnTo>
                </a:path>
                <a:path w="175260" h="81280">
                  <a:moveTo>
                    <a:pt x="0" y="1011"/>
                  </a:moveTo>
                  <a:lnTo>
                    <a:pt x="175067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479"/>
            <p:cNvSpPr/>
            <p:nvPr/>
          </p:nvSpPr>
          <p:spPr>
            <a:xfrm>
              <a:off x="3550937" y="286213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480"/>
            <p:cNvSpPr/>
            <p:nvPr/>
          </p:nvSpPr>
          <p:spPr>
            <a:xfrm>
              <a:off x="3550937" y="286213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481"/>
            <p:cNvSpPr/>
            <p:nvPr/>
          </p:nvSpPr>
          <p:spPr>
            <a:xfrm>
              <a:off x="3727016" y="286213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482"/>
            <p:cNvSpPr/>
            <p:nvPr/>
          </p:nvSpPr>
          <p:spPr>
            <a:xfrm>
              <a:off x="3727016" y="286213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483"/>
            <p:cNvSpPr/>
            <p:nvPr/>
          </p:nvSpPr>
          <p:spPr>
            <a:xfrm>
              <a:off x="3095559" y="2341992"/>
              <a:ext cx="214629" cy="91440"/>
            </a:xfrm>
            <a:custGeom>
              <a:avLst/>
              <a:gdLst/>
              <a:ahLst/>
              <a:cxnLst/>
              <a:rect l="l" t="t" r="r" b="b"/>
              <a:pathLst>
                <a:path w="214629" h="91439">
                  <a:moveTo>
                    <a:pt x="0" y="91075"/>
                  </a:moveTo>
                  <a:lnTo>
                    <a:pt x="0" y="0"/>
                  </a:lnTo>
                  <a:lnTo>
                    <a:pt x="214533" y="0"/>
                  </a:lnTo>
                  <a:lnTo>
                    <a:pt x="214533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4" name="object 484"/>
            <p:cNvSpPr/>
            <p:nvPr/>
          </p:nvSpPr>
          <p:spPr>
            <a:xfrm>
              <a:off x="3073296" y="232074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5" name="object 485"/>
            <p:cNvSpPr/>
            <p:nvPr/>
          </p:nvSpPr>
          <p:spPr>
            <a:xfrm>
              <a:off x="3073296" y="232074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6" name="object 486"/>
            <p:cNvSpPr/>
            <p:nvPr/>
          </p:nvSpPr>
          <p:spPr>
            <a:xfrm>
              <a:off x="3287829" y="232074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7" name="object 487"/>
            <p:cNvSpPr/>
            <p:nvPr/>
          </p:nvSpPr>
          <p:spPr>
            <a:xfrm>
              <a:off x="3287829" y="232074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4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8" name="object 488"/>
            <p:cNvSpPr/>
            <p:nvPr/>
          </p:nvSpPr>
          <p:spPr>
            <a:xfrm>
              <a:off x="3310092" y="2341992"/>
              <a:ext cx="215900" cy="91440"/>
            </a:xfrm>
            <a:custGeom>
              <a:avLst/>
              <a:gdLst/>
              <a:ahLst/>
              <a:cxnLst/>
              <a:rect l="l" t="t" r="r" b="b"/>
              <a:pathLst>
                <a:path w="215900" h="91439">
                  <a:moveTo>
                    <a:pt x="0" y="91075"/>
                  </a:moveTo>
                  <a:lnTo>
                    <a:pt x="0" y="0"/>
                  </a:lnTo>
                  <a:lnTo>
                    <a:pt x="215545" y="0"/>
                  </a:lnTo>
                  <a:lnTo>
                    <a:pt x="215545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89"/>
            <p:cNvSpPr/>
            <p:nvPr/>
          </p:nvSpPr>
          <p:spPr>
            <a:xfrm>
              <a:off x="3287829" y="232074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0" name="object 490"/>
            <p:cNvSpPr/>
            <p:nvPr/>
          </p:nvSpPr>
          <p:spPr>
            <a:xfrm>
              <a:off x="3287829" y="232074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91"/>
            <p:cNvSpPr/>
            <p:nvPr/>
          </p:nvSpPr>
          <p:spPr>
            <a:xfrm>
              <a:off x="3503375" y="232074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5" h="43814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92"/>
            <p:cNvSpPr/>
            <p:nvPr/>
          </p:nvSpPr>
          <p:spPr>
            <a:xfrm>
              <a:off x="3503375" y="232074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5" h="43814">
                  <a:moveTo>
                    <a:pt x="4047" y="43513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93" name="object 493"/>
          <p:cNvSpPr txBox="1"/>
          <p:nvPr/>
        </p:nvSpPr>
        <p:spPr>
          <a:xfrm>
            <a:off x="3113217" y="2262501"/>
            <a:ext cx="3898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1350</a:t>
            </a:r>
            <a:r>
              <a:rPr sz="500" spc="45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1350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494" name="object 494"/>
          <p:cNvGrpSpPr/>
          <p:nvPr/>
        </p:nvGrpSpPr>
        <p:grpSpPr>
          <a:xfrm>
            <a:off x="3014603" y="2363243"/>
            <a:ext cx="132080" cy="363855"/>
            <a:chOff x="3014603" y="2363243"/>
            <a:chExt cx="132080" cy="363855"/>
          </a:xfrm>
        </p:grpSpPr>
        <p:sp>
          <p:nvSpPr>
            <p:cNvPr id="495" name="object 495"/>
            <p:cNvSpPr/>
            <p:nvPr/>
          </p:nvSpPr>
          <p:spPr>
            <a:xfrm>
              <a:off x="3035854" y="2385506"/>
              <a:ext cx="99695" cy="160020"/>
            </a:xfrm>
            <a:custGeom>
              <a:avLst/>
              <a:gdLst/>
              <a:ahLst/>
              <a:cxnLst/>
              <a:rect l="l" t="t" r="r" b="b"/>
              <a:pathLst>
                <a:path w="99694" h="160019">
                  <a:moveTo>
                    <a:pt x="99171" y="0"/>
                  </a:moveTo>
                  <a:lnTo>
                    <a:pt x="0" y="0"/>
                  </a:lnTo>
                </a:path>
                <a:path w="99694" h="160019">
                  <a:moveTo>
                    <a:pt x="99171" y="159888"/>
                  </a:moveTo>
                  <a:lnTo>
                    <a:pt x="0" y="159888"/>
                  </a:lnTo>
                </a:path>
                <a:path w="99694" h="160019">
                  <a:moveTo>
                    <a:pt x="1011" y="0"/>
                  </a:moveTo>
                  <a:lnTo>
                    <a:pt x="1011" y="159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6" name="object 496"/>
            <p:cNvSpPr/>
            <p:nvPr/>
          </p:nvSpPr>
          <p:spPr>
            <a:xfrm>
              <a:off x="3014603" y="236324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7" name="object 497"/>
            <p:cNvSpPr/>
            <p:nvPr/>
          </p:nvSpPr>
          <p:spPr>
            <a:xfrm>
              <a:off x="3014603" y="236324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44525"/>
                  </a:moveTo>
                  <a:lnTo>
                    <a:pt x="43513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3814" h="45085">
                  <a:moveTo>
                    <a:pt x="43513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8" name="object 498"/>
            <p:cNvSpPr/>
            <p:nvPr/>
          </p:nvSpPr>
          <p:spPr>
            <a:xfrm>
              <a:off x="3014603" y="252313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9" name="object 499"/>
            <p:cNvSpPr/>
            <p:nvPr/>
          </p:nvSpPr>
          <p:spPr>
            <a:xfrm>
              <a:off x="3014603" y="252313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0" name="object 500"/>
            <p:cNvSpPr/>
            <p:nvPr/>
          </p:nvSpPr>
          <p:spPr>
            <a:xfrm>
              <a:off x="3035854" y="2545394"/>
              <a:ext cx="107314" cy="159385"/>
            </a:xfrm>
            <a:custGeom>
              <a:avLst/>
              <a:gdLst/>
              <a:ahLst/>
              <a:cxnLst/>
              <a:rect l="l" t="t" r="r" b="b"/>
              <a:pathLst>
                <a:path w="107314" h="159385">
                  <a:moveTo>
                    <a:pt x="107266" y="0"/>
                  </a:moveTo>
                  <a:lnTo>
                    <a:pt x="0" y="0"/>
                  </a:lnTo>
                  <a:lnTo>
                    <a:pt x="0" y="158876"/>
                  </a:lnTo>
                  <a:lnTo>
                    <a:pt x="99171" y="1588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1" name="object 501"/>
            <p:cNvSpPr/>
            <p:nvPr/>
          </p:nvSpPr>
          <p:spPr>
            <a:xfrm>
              <a:off x="3014603" y="252313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2" name="object 502"/>
            <p:cNvSpPr/>
            <p:nvPr/>
          </p:nvSpPr>
          <p:spPr>
            <a:xfrm>
              <a:off x="3014603" y="252313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3" name="object 503"/>
            <p:cNvSpPr/>
            <p:nvPr/>
          </p:nvSpPr>
          <p:spPr>
            <a:xfrm>
              <a:off x="3014603" y="268200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4" name="object 504"/>
            <p:cNvSpPr/>
            <p:nvPr/>
          </p:nvSpPr>
          <p:spPr>
            <a:xfrm>
              <a:off x="3014603" y="268200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5">
                  <a:moveTo>
                    <a:pt x="0" y="5059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05" name="object 505"/>
          <p:cNvSpPr txBox="1"/>
          <p:nvPr/>
        </p:nvSpPr>
        <p:spPr>
          <a:xfrm>
            <a:off x="2962689" y="2380102"/>
            <a:ext cx="100330" cy="33401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506" name="object 506"/>
          <p:cNvGrpSpPr/>
          <p:nvPr/>
        </p:nvGrpSpPr>
        <p:grpSpPr>
          <a:xfrm>
            <a:off x="2618930" y="3038214"/>
            <a:ext cx="379095" cy="115570"/>
            <a:chOff x="2618930" y="3038214"/>
            <a:chExt cx="379095" cy="115570"/>
          </a:xfrm>
        </p:grpSpPr>
        <p:sp>
          <p:nvSpPr>
            <p:cNvPr id="507" name="object 507"/>
            <p:cNvSpPr/>
            <p:nvPr/>
          </p:nvSpPr>
          <p:spPr>
            <a:xfrm>
              <a:off x="2641193" y="3060477"/>
              <a:ext cx="334010" cy="90170"/>
            </a:xfrm>
            <a:custGeom>
              <a:avLst/>
              <a:gdLst/>
              <a:ahLst/>
              <a:cxnLst/>
              <a:rect l="l" t="t" r="r" b="b"/>
              <a:pathLst>
                <a:path w="334010" h="90169">
                  <a:moveTo>
                    <a:pt x="0" y="90063"/>
                  </a:moveTo>
                  <a:lnTo>
                    <a:pt x="0" y="0"/>
                  </a:lnTo>
                  <a:lnTo>
                    <a:pt x="333943" y="0"/>
                  </a:lnTo>
                  <a:lnTo>
                    <a:pt x="333943" y="9006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8" name="object 508"/>
            <p:cNvSpPr/>
            <p:nvPr/>
          </p:nvSpPr>
          <p:spPr>
            <a:xfrm>
              <a:off x="2618930" y="303821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9" name="object 509"/>
            <p:cNvSpPr/>
            <p:nvPr/>
          </p:nvSpPr>
          <p:spPr>
            <a:xfrm>
              <a:off x="2618930" y="303821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0" name="object 510"/>
            <p:cNvSpPr/>
            <p:nvPr/>
          </p:nvSpPr>
          <p:spPr>
            <a:xfrm>
              <a:off x="2953885" y="303821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1" name="object 511"/>
            <p:cNvSpPr/>
            <p:nvPr/>
          </p:nvSpPr>
          <p:spPr>
            <a:xfrm>
              <a:off x="2953886" y="303821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4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2" name="object 512"/>
          <p:cNvSpPr txBox="1"/>
          <p:nvPr/>
        </p:nvSpPr>
        <p:spPr>
          <a:xfrm>
            <a:off x="2721592" y="297997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513" name="object 513"/>
          <p:cNvGrpSpPr/>
          <p:nvPr/>
        </p:nvGrpSpPr>
        <p:grpSpPr>
          <a:xfrm>
            <a:off x="2940591" y="3096908"/>
            <a:ext cx="158115" cy="187325"/>
            <a:chOff x="2940591" y="3096908"/>
            <a:chExt cx="158115" cy="187325"/>
          </a:xfrm>
        </p:grpSpPr>
        <p:sp>
          <p:nvSpPr>
            <p:cNvPr id="514" name="object 514"/>
            <p:cNvSpPr/>
            <p:nvPr/>
          </p:nvSpPr>
          <p:spPr>
            <a:xfrm>
              <a:off x="2943766" y="3119170"/>
              <a:ext cx="133985" cy="142875"/>
            </a:xfrm>
            <a:custGeom>
              <a:avLst/>
              <a:gdLst/>
              <a:ahLst/>
              <a:cxnLst/>
              <a:rect l="l" t="t" r="r" b="b"/>
              <a:pathLst>
                <a:path w="133985" h="142875">
                  <a:moveTo>
                    <a:pt x="0" y="0"/>
                  </a:moveTo>
                  <a:lnTo>
                    <a:pt x="133577" y="0"/>
                  </a:lnTo>
                </a:path>
                <a:path w="133985" h="142875">
                  <a:moveTo>
                    <a:pt x="0" y="142685"/>
                  </a:moveTo>
                  <a:lnTo>
                    <a:pt x="133577" y="142685"/>
                  </a:lnTo>
                </a:path>
                <a:path w="133985" h="142875">
                  <a:moveTo>
                    <a:pt x="132565" y="0"/>
                  </a:moveTo>
                  <a:lnTo>
                    <a:pt x="132565" y="14268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5" name="object 515"/>
            <p:cNvSpPr/>
            <p:nvPr/>
          </p:nvSpPr>
          <p:spPr>
            <a:xfrm>
              <a:off x="3055080" y="309690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6" name="object 516"/>
            <p:cNvSpPr/>
            <p:nvPr/>
          </p:nvSpPr>
          <p:spPr>
            <a:xfrm>
              <a:off x="3055081" y="309690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7" name="object 517"/>
            <p:cNvSpPr/>
            <p:nvPr/>
          </p:nvSpPr>
          <p:spPr>
            <a:xfrm>
              <a:off x="3055080" y="324060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8" name="object 518"/>
            <p:cNvSpPr/>
            <p:nvPr/>
          </p:nvSpPr>
          <p:spPr>
            <a:xfrm>
              <a:off x="3055081" y="324060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9" name="object 519"/>
          <p:cNvSpPr txBox="1"/>
          <p:nvPr/>
        </p:nvSpPr>
        <p:spPr>
          <a:xfrm>
            <a:off x="3003167" y="3121556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20" name="object 520"/>
          <p:cNvSpPr/>
          <p:nvPr/>
        </p:nvSpPr>
        <p:spPr>
          <a:xfrm>
            <a:off x="3661240" y="2893505"/>
            <a:ext cx="137160" cy="226060"/>
          </a:xfrm>
          <a:custGeom>
            <a:avLst/>
            <a:gdLst/>
            <a:ahLst/>
            <a:cxnLst/>
            <a:rect l="l" t="t" r="r" b="b"/>
            <a:pathLst>
              <a:path w="137160" h="226060">
                <a:moveTo>
                  <a:pt x="0" y="70836"/>
                </a:moveTo>
                <a:lnTo>
                  <a:pt x="136613" y="0"/>
                </a:lnTo>
                <a:lnTo>
                  <a:pt x="0" y="22566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 txBox="1"/>
          <p:nvPr/>
        </p:nvSpPr>
        <p:spPr>
          <a:xfrm>
            <a:off x="3571631" y="2803895"/>
            <a:ext cx="29210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1100</a:t>
            </a:r>
            <a:r>
              <a:rPr sz="500" spc="430" dirty="0">
                <a:latin typeface="Microsoft Sans Serif"/>
                <a:cs typeface="Microsoft Sans Serif"/>
              </a:rPr>
              <a:t> </a:t>
            </a:r>
            <a:r>
              <a:rPr sz="525" u="sng" spc="44" baseline="7936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525" u="sng" spc="-75" baseline="7936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5</a:t>
            </a:r>
            <a:r>
              <a:rPr sz="525" u="sng" spc="750" baseline="7936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525" baseline="7936">
              <a:latin typeface="Microsoft Sans Serif"/>
              <a:cs typeface="Microsoft Sans Serif"/>
            </a:endParaRPr>
          </a:p>
        </p:txBody>
      </p:sp>
      <p:sp>
        <p:nvSpPr>
          <p:cNvPr id="522" name="object 522"/>
          <p:cNvSpPr/>
          <p:nvPr/>
        </p:nvSpPr>
        <p:spPr>
          <a:xfrm>
            <a:off x="3597487" y="3041250"/>
            <a:ext cx="219075" cy="195580"/>
          </a:xfrm>
          <a:custGeom>
            <a:avLst/>
            <a:gdLst/>
            <a:ahLst/>
            <a:cxnLst/>
            <a:rect l="l" t="t" r="r" b="b"/>
            <a:pathLst>
              <a:path w="219075" h="195580">
                <a:moveTo>
                  <a:pt x="0" y="0"/>
                </a:moveTo>
                <a:lnTo>
                  <a:pt x="218581" y="195306"/>
                </a:lnTo>
                <a:lnTo>
                  <a:pt x="127505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 txBox="1"/>
          <p:nvPr/>
        </p:nvSpPr>
        <p:spPr>
          <a:xfrm>
            <a:off x="3803368" y="3165162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6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524" name="object 524"/>
          <p:cNvSpPr/>
          <p:nvPr/>
        </p:nvSpPr>
        <p:spPr>
          <a:xfrm>
            <a:off x="2808165" y="3150541"/>
            <a:ext cx="122555" cy="189230"/>
          </a:xfrm>
          <a:custGeom>
            <a:avLst/>
            <a:gdLst/>
            <a:ahLst/>
            <a:cxnLst/>
            <a:rect l="l" t="t" r="r" b="b"/>
            <a:pathLst>
              <a:path w="122555" h="189229">
                <a:moveTo>
                  <a:pt x="0" y="0"/>
                </a:moveTo>
                <a:lnTo>
                  <a:pt x="122446" y="189234"/>
                </a:lnTo>
                <a:lnTo>
                  <a:pt x="0" y="799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 txBox="1"/>
          <p:nvPr/>
        </p:nvSpPr>
        <p:spPr>
          <a:xfrm>
            <a:off x="2917911" y="3267369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7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526" name="object 526"/>
          <p:cNvSpPr/>
          <p:nvPr/>
        </p:nvSpPr>
        <p:spPr>
          <a:xfrm>
            <a:off x="2552141" y="3191019"/>
            <a:ext cx="391795" cy="96520"/>
          </a:xfrm>
          <a:custGeom>
            <a:avLst/>
            <a:gdLst/>
            <a:ahLst/>
            <a:cxnLst/>
            <a:rect l="l" t="t" r="r" b="b"/>
            <a:pathLst>
              <a:path w="391794" h="96520">
                <a:moveTo>
                  <a:pt x="391625" y="0"/>
                </a:moveTo>
                <a:lnTo>
                  <a:pt x="0" y="96135"/>
                </a:lnTo>
                <a:lnTo>
                  <a:pt x="12042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 txBox="1"/>
          <p:nvPr/>
        </p:nvSpPr>
        <p:spPr>
          <a:xfrm>
            <a:off x="2486819" y="3214747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8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528" name="object 528"/>
          <p:cNvGrpSpPr/>
          <p:nvPr/>
        </p:nvGrpSpPr>
        <p:grpSpPr>
          <a:xfrm>
            <a:off x="3032818" y="3354955"/>
            <a:ext cx="554990" cy="101600"/>
            <a:chOff x="3032818" y="3354955"/>
            <a:chExt cx="554990" cy="101600"/>
          </a:xfrm>
        </p:grpSpPr>
        <p:sp>
          <p:nvSpPr>
            <p:cNvPr id="529" name="object 529"/>
            <p:cNvSpPr/>
            <p:nvPr/>
          </p:nvSpPr>
          <p:spPr>
            <a:xfrm>
              <a:off x="3055081" y="3377218"/>
              <a:ext cx="255270" cy="76200"/>
            </a:xfrm>
            <a:custGeom>
              <a:avLst/>
              <a:gdLst/>
              <a:ahLst/>
              <a:cxnLst/>
              <a:rect l="l" t="t" r="r" b="b"/>
              <a:pathLst>
                <a:path w="255270" h="76200">
                  <a:moveTo>
                    <a:pt x="0" y="75896"/>
                  </a:moveTo>
                  <a:lnTo>
                    <a:pt x="0" y="0"/>
                  </a:lnTo>
                  <a:lnTo>
                    <a:pt x="255011" y="0"/>
                  </a:lnTo>
                  <a:lnTo>
                    <a:pt x="255011" y="7589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0" name="object 530"/>
            <p:cNvSpPr/>
            <p:nvPr/>
          </p:nvSpPr>
          <p:spPr>
            <a:xfrm>
              <a:off x="3032818" y="335495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1" name="object 531"/>
            <p:cNvSpPr/>
            <p:nvPr/>
          </p:nvSpPr>
          <p:spPr>
            <a:xfrm>
              <a:off x="3032818" y="335495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5059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2" name="object 532"/>
            <p:cNvSpPr/>
            <p:nvPr/>
          </p:nvSpPr>
          <p:spPr>
            <a:xfrm>
              <a:off x="3287829" y="335495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3" name="object 533"/>
            <p:cNvSpPr/>
            <p:nvPr/>
          </p:nvSpPr>
          <p:spPr>
            <a:xfrm>
              <a:off x="3287830" y="335495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8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5" h="45085">
                  <a:moveTo>
                    <a:pt x="5059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4" name="object 534"/>
            <p:cNvSpPr/>
            <p:nvPr/>
          </p:nvSpPr>
          <p:spPr>
            <a:xfrm>
              <a:off x="3310092" y="3377218"/>
              <a:ext cx="255270" cy="76200"/>
            </a:xfrm>
            <a:custGeom>
              <a:avLst/>
              <a:gdLst/>
              <a:ahLst/>
              <a:cxnLst/>
              <a:rect l="l" t="t" r="r" b="b"/>
              <a:pathLst>
                <a:path w="255270" h="76200">
                  <a:moveTo>
                    <a:pt x="0" y="75896"/>
                  </a:moveTo>
                  <a:lnTo>
                    <a:pt x="0" y="0"/>
                  </a:lnTo>
                  <a:lnTo>
                    <a:pt x="255011" y="0"/>
                  </a:lnTo>
                  <a:lnTo>
                    <a:pt x="255011" y="7589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5" name="object 535"/>
            <p:cNvSpPr/>
            <p:nvPr/>
          </p:nvSpPr>
          <p:spPr>
            <a:xfrm>
              <a:off x="3287829" y="335495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6" name="object 536"/>
            <p:cNvSpPr/>
            <p:nvPr/>
          </p:nvSpPr>
          <p:spPr>
            <a:xfrm>
              <a:off x="3287830" y="335495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5059" y="44525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7" name="object 537"/>
            <p:cNvSpPr/>
            <p:nvPr/>
          </p:nvSpPr>
          <p:spPr>
            <a:xfrm>
              <a:off x="3542841" y="335495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8" name="object 538"/>
            <p:cNvSpPr/>
            <p:nvPr/>
          </p:nvSpPr>
          <p:spPr>
            <a:xfrm>
              <a:off x="3542841" y="335495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39466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5085">
                  <a:moveTo>
                    <a:pt x="5059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39" name="object 539"/>
          <p:cNvSpPr txBox="1"/>
          <p:nvPr/>
        </p:nvSpPr>
        <p:spPr>
          <a:xfrm>
            <a:off x="3093990" y="3296715"/>
            <a:ext cx="429259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1600</a:t>
            </a:r>
            <a:r>
              <a:rPr sz="500" spc="315" dirty="0">
                <a:latin typeface="Microsoft Sans Serif"/>
                <a:cs typeface="Microsoft Sans Serif"/>
              </a:rPr>
              <a:t>  </a:t>
            </a:r>
            <a:r>
              <a:rPr sz="500" spc="-20" dirty="0">
                <a:latin typeface="Microsoft Sans Serif"/>
                <a:cs typeface="Microsoft Sans Serif"/>
              </a:rPr>
              <a:t>1600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540" name="object 540"/>
          <p:cNvGrpSpPr/>
          <p:nvPr/>
        </p:nvGrpSpPr>
        <p:grpSpPr>
          <a:xfrm>
            <a:off x="2969065" y="3383290"/>
            <a:ext cx="137160" cy="363855"/>
            <a:chOff x="2969065" y="3383290"/>
            <a:chExt cx="137160" cy="363855"/>
          </a:xfrm>
        </p:grpSpPr>
        <p:sp>
          <p:nvSpPr>
            <p:cNvPr id="541" name="object 541"/>
            <p:cNvSpPr/>
            <p:nvPr/>
          </p:nvSpPr>
          <p:spPr>
            <a:xfrm>
              <a:off x="2991328" y="3405553"/>
              <a:ext cx="111760" cy="160020"/>
            </a:xfrm>
            <a:custGeom>
              <a:avLst/>
              <a:gdLst/>
              <a:ahLst/>
              <a:cxnLst/>
              <a:rect l="l" t="t" r="r" b="b"/>
              <a:pathLst>
                <a:path w="111760" h="160020">
                  <a:moveTo>
                    <a:pt x="111314" y="0"/>
                  </a:moveTo>
                  <a:lnTo>
                    <a:pt x="0" y="0"/>
                  </a:lnTo>
                  <a:lnTo>
                    <a:pt x="0" y="159888"/>
                  </a:lnTo>
                  <a:lnTo>
                    <a:pt x="111314" y="159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2" name="object 542"/>
            <p:cNvSpPr/>
            <p:nvPr/>
          </p:nvSpPr>
          <p:spPr>
            <a:xfrm>
              <a:off x="2969065" y="338329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3" name="object 543"/>
            <p:cNvSpPr/>
            <p:nvPr/>
          </p:nvSpPr>
          <p:spPr>
            <a:xfrm>
              <a:off x="2969065" y="338329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5" h="45085">
                  <a:moveTo>
                    <a:pt x="44525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4" name="object 544"/>
            <p:cNvSpPr/>
            <p:nvPr/>
          </p:nvSpPr>
          <p:spPr>
            <a:xfrm>
              <a:off x="2969065" y="354317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5" name="object 545"/>
            <p:cNvSpPr/>
            <p:nvPr/>
          </p:nvSpPr>
          <p:spPr>
            <a:xfrm>
              <a:off x="2969065" y="354317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5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6" name="object 546"/>
            <p:cNvSpPr/>
            <p:nvPr/>
          </p:nvSpPr>
          <p:spPr>
            <a:xfrm>
              <a:off x="2991328" y="3565441"/>
              <a:ext cx="111760" cy="159385"/>
            </a:xfrm>
            <a:custGeom>
              <a:avLst/>
              <a:gdLst/>
              <a:ahLst/>
              <a:cxnLst/>
              <a:rect l="l" t="t" r="r" b="b"/>
              <a:pathLst>
                <a:path w="111760" h="159385">
                  <a:moveTo>
                    <a:pt x="111314" y="0"/>
                  </a:moveTo>
                  <a:lnTo>
                    <a:pt x="0" y="0"/>
                  </a:lnTo>
                  <a:lnTo>
                    <a:pt x="0" y="158876"/>
                  </a:lnTo>
                  <a:lnTo>
                    <a:pt x="111314" y="1588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7" name="object 547"/>
            <p:cNvSpPr/>
            <p:nvPr/>
          </p:nvSpPr>
          <p:spPr>
            <a:xfrm>
              <a:off x="2969065" y="354317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8" name="object 548"/>
            <p:cNvSpPr/>
            <p:nvPr/>
          </p:nvSpPr>
          <p:spPr>
            <a:xfrm>
              <a:off x="2969065" y="354317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39466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5085" h="4381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9" name="object 549"/>
            <p:cNvSpPr/>
            <p:nvPr/>
          </p:nvSpPr>
          <p:spPr>
            <a:xfrm>
              <a:off x="2969065" y="370205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5059"/>
                  </a:moveTo>
                  <a:lnTo>
                    <a:pt x="39466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0" name="object 550"/>
            <p:cNvSpPr/>
            <p:nvPr/>
          </p:nvSpPr>
          <p:spPr>
            <a:xfrm>
              <a:off x="2969065" y="370205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5" h="45085">
                  <a:moveTo>
                    <a:pt x="0" y="5059"/>
                  </a:moveTo>
                  <a:lnTo>
                    <a:pt x="44525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51" name="object 551"/>
          <p:cNvSpPr txBox="1"/>
          <p:nvPr/>
        </p:nvSpPr>
        <p:spPr>
          <a:xfrm>
            <a:off x="2917151" y="3400149"/>
            <a:ext cx="100330" cy="33401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552" name="object 552"/>
          <p:cNvGrpSpPr/>
          <p:nvPr/>
        </p:nvGrpSpPr>
        <p:grpSpPr>
          <a:xfrm>
            <a:off x="3081391" y="3673581"/>
            <a:ext cx="458470" cy="180340"/>
            <a:chOff x="3081391" y="3673581"/>
            <a:chExt cx="458470" cy="180340"/>
          </a:xfrm>
        </p:grpSpPr>
        <p:sp>
          <p:nvSpPr>
            <p:cNvPr id="553" name="object 553"/>
            <p:cNvSpPr/>
            <p:nvPr/>
          </p:nvSpPr>
          <p:spPr>
            <a:xfrm>
              <a:off x="3102642" y="3676756"/>
              <a:ext cx="207645" cy="156210"/>
            </a:xfrm>
            <a:custGeom>
              <a:avLst/>
              <a:gdLst/>
              <a:ahLst/>
              <a:cxnLst/>
              <a:rect l="l" t="t" r="r" b="b"/>
              <a:pathLst>
                <a:path w="207645" h="156210">
                  <a:moveTo>
                    <a:pt x="0" y="0"/>
                  </a:moveTo>
                  <a:lnTo>
                    <a:pt x="0" y="155840"/>
                  </a:lnTo>
                  <a:lnTo>
                    <a:pt x="207450" y="155840"/>
                  </a:lnTo>
                  <a:lnTo>
                    <a:pt x="20745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4" name="object 554"/>
            <p:cNvSpPr/>
            <p:nvPr/>
          </p:nvSpPr>
          <p:spPr>
            <a:xfrm>
              <a:off x="3081391" y="381033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5" name="object 555"/>
            <p:cNvSpPr/>
            <p:nvPr/>
          </p:nvSpPr>
          <p:spPr>
            <a:xfrm>
              <a:off x="3081391" y="381033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6" name="object 556"/>
            <p:cNvSpPr/>
            <p:nvPr/>
          </p:nvSpPr>
          <p:spPr>
            <a:xfrm>
              <a:off x="3287829" y="381033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7" name="object 557"/>
            <p:cNvSpPr/>
            <p:nvPr/>
          </p:nvSpPr>
          <p:spPr>
            <a:xfrm>
              <a:off x="3287829" y="38103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4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8" name="object 558"/>
            <p:cNvSpPr/>
            <p:nvPr/>
          </p:nvSpPr>
          <p:spPr>
            <a:xfrm>
              <a:off x="3310092" y="3676756"/>
              <a:ext cx="207645" cy="156210"/>
            </a:xfrm>
            <a:custGeom>
              <a:avLst/>
              <a:gdLst/>
              <a:ahLst/>
              <a:cxnLst/>
              <a:rect l="l" t="t" r="r" b="b"/>
              <a:pathLst>
                <a:path w="207645" h="156210">
                  <a:moveTo>
                    <a:pt x="0" y="0"/>
                  </a:moveTo>
                  <a:lnTo>
                    <a:pt x="0" y="155840"/>
                  </a:lnTo>
                  <a:lnTo>
                    <a:pt x="207450" y="155840"/>
                  </a:lnTo>
                  <a:lnTo>
                    <a:pt x="20745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9" name="object 559"/>
            <p:cNvSpPr/>
            <p:nvPr/>
          </p:nvSpPr>
          <p:spPr>
            <a:xfrm>
              <a:off x="3287829" y="381033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0" name="object 560"/>
            <p:cNvSpPr/>
            <p:nvPr/>
          </p:nvSpPr>
          <p:spPr>
            <a:xfrm>
              <a:off x="3287829" y="38103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1" name="object 561"/>
            <p:cNvSpPr/>
            <p:nvPr/>
          </p:nvSpPr>
          <p:spPr>
            <a:xfrm>
              <a:off x="3495279" y="381033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2" name="object 562"/>
            <p:cNvSpPr/>
            <p:nvPr/>
          </p:nvSpPr>
          <p:spPr>
            <a:xfrm>
              <a:off x="3495279" y="38103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4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63" name="object 563"/>
          <p:cNvSpPr txBox="1"/>
          <p:nvPr/>
        </p:nvSpPr>
        <p:spPr>
          <a:xfrm>
            <a:off x="3117265" y="3752093"/>
            <a:ext cx="38163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1300</a:t>
            </a:r>
            <a:r>
              <a:rPr sz="500" spc="390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1300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564" name="object 564"/>
          <p:cNvGrpSpPr/>
          <p:nvPr/>
        </p:nvGrpSpPr>
        <p:grpSpPr>
          <a:xfrm>
            <a:off x="3514368" y="3431864"/>
            <a:ext cx="159385" cy="267335"/>
            <a:chOff x="3514368" y="3431864"/>
            <a:chExt cx="159385" cy="267335"/>
          </a:xfrm>
        </p:grpSpPr>
        <p:sp>
          <p:nvSpPr>
            <p:cNvPr id="565" name="object 565"/>
            <p:cNvSpPr/>
            <p:nvPr/>
          </p:nvSpPr>
          <p:spPr>
            <a:xfrm>
              <a:off x="3517543" y="3453115"/>
              <a:ext cx="134620" cy="112395"/>
            </a:xfrm>
            <a:custGeom>
              <a:avLst/>
              <a:gdLst/>
              <a:ahLst/>
              <a:cxnLst/>
              <a:rect l="l" t="t" r="r" b="b"/>
              <a:pathLst>
                <a:path w="134620" h="112395">
                  <a:moveTo>
                    <a:pt x="0" y="0"/>
                  </a:moveTo>
                  <a:lnTo>
                    <a:pt x="134589" y="0"/>
                  </a:lnTo>
                  <a:lnTo>
                    <a:pt x="134589" y="112326"/>
                  </a:lnTo>
                  <a:lnTo>
                    <a:pt x="0" y="11232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6" name="object 566"/>
            <p:cNvSpPr/>
            <p:nvPr/>
          </p:nvSpPr>
          <p:spPr>
            <a:xfrm>
              <a:off x="3629869" y="343186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7" name="object 567"/>
            <p:cNvSpPr/>
            <p:nvPr/>
          </p:nvSpPr>
          <p:spPr>
            <a:xfrm>
              <a:off x="3629869" y="343186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8" name="object 568"/>
            <p:cNvSpPr/>
            <p:nvPr/>
          </p:nvSpPr>
          <p:spPr>
            <a:xfrm>
              <a:off x="3629869" y="354317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9" name="object 569"/>
            <p:cNvSpPr/>
            <p:nvPr/>
          </p:nvSpPr>
          <p:spPr>
            <a:xfrm>
              <a:off x="3629869" y="354317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0" name="object 570"/>
            <p:cNvSpPr/>
            <p:nvPr/>
          </p:nvSpPr>
          <p:spPr>
            <a:xfrm>
              <a:off x="3517543" y="3565441"/>
              <a:ext cx="134620" cy="111760"/>
            </a:xfrm>
            <a:custGeom>
              <a:avLst/>
              <a:gdLst/>
              <a:ahLst/>
              <a:cxnLst/>
              <a:rect l="l" t="t" r="r" b="b"/>
              <a:pathLst>
                <a:path w="134620" h="111760">
                  <a:moveTo>
                    <a:pt x="0" y="0"/>
                  </a:moveTo>
                  <a:lnTo>
                    <a:pt x="134589" y="0"/>
                  </a:lnTo>
                  <a:lnTo>
                    <a:pt x="134589" y="111314"/>
                  </a:lnTo>
                  <a:lnTo>
                    <a:pt x="0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1" name="object 571"/>
            <p:cNvSpPr/>
            <p:nvPr/>
          </p:nvSpPr>
          <p:spPr>
            <a:xfrm>
              <a:off x="3629869" y="354317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2" name="object 572"/>
            <p:cNvSpPr/>
            <p:nvPr/>
          </p:nvSpPr>
          <p:spPr>
            <a:xfrm>
              <a:off x="3629869" y="354317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3" name="object 573"/>
            <p:cNvSpPr/>
            <p:nvPr/>
          </p:nvSpPr>
          <p:spPr>
            <a:xfrm>
              <a:off x="3629869" y="365449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4" name="object 574"/>
            <p:cNvSpPr/>
            <p:nvPr/>
          </p:nvSpPr>
          <p:spPr>
            <a:xfrm>
              <a:off x="3629869" y="365449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5085">
                  <a:moveTo>
                    <a:pt x="0" y="4047"/>
                  </a:moveTo>
                  <a:lnTo>
                    <a:pt x="43513" y="39466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75" name="object 575"/>
          <p:cNvSpPr txBox="1"/>
          <p:nvPr/>
        </p:nvSpPr>
        <p:spPr>
          <a:xfrm>
            <a:off x="3577955" y="3441332"/>
            <a:ext cx="100330" cy="24828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700700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576" name="object 57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925359" y="3447043"/>
            <a:ext cx="188223" cy="136613"/>
          </a:xfrm>
          <a:prstGeom prst="rect">
            <a:avLst/>
          </a:prstGeom>
        </p:spPr>
      </p:pic>
      <p:sp>
        <p:nvSpPr>
          <p:cNvPr id="577" name="object 577"/>
          <p:cNvSpPr txBox="1"/>
          <p:nvPr/>
        </p:nvSpPr>
        <p:spPr>
          <a:xfrm>
            <a:off x="3951113" y="3388802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578" name="object 578"/>
          <p:cNvGrpSpPr/>
          <p:nvPr/>
        </p:nvGrpSpPr>
        <p:grpSpPr>
          <a:xfrm>
            <a:off x="4055762" y="3526987"/>
            <a:ext cx="153035" cy="379095"/>
            <a:chOff x="4055762" y="3526987"/>
            <a:chExt cx="153035" cy="379095"/>
          </a:xfrm>
        </p:grpSpPr>
        <p:sp>
          <p:nvSpPr>
            <p:cNvPr id="579" name="object 579"/>
            <p:cNvSpPr/>
            <p:nvPr/>
          </p:nvSpPr>
          <p:spPr>
            <a:xfrm>
              <a:off x="4058937" y="3549250"/>
              <a:ext cx="127635" cy="335280"/>
            </a:xfrm>
            <a:custGeom>
              <a:avLst/>
              <a:gdLst/>
              <a:ahLst/>
              <a:cxnLst/>
              <a:rect l="l" t="t" r="r" b="b"/>
              <a:pathLst>
                <a:path w="127635" h="335279">
                  <a:moveTo>
                    <a:pt x="0" y="0"/>
                  </a:moveTo>
                  <a:lnTo>
                    <a:pt x="127505" y="0"/>
                  </a:lnTo>
                  <a:lnTo>
                    <a:pt x="127505" y="334955"/>
                  </a:lnTo>
                  <a:lnTo>
                    <a:pt x="0" y="3349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0" name="object 580"/>
            <p:cNvSpPr/>
            <p:nvPr/>
          </p:nvSpPr>
          <p:spPr>
            <a:xfrm>
              <a:off x="4164179" y="352698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"/>
                  </a:moveTo>
                  <a:lnTo>
                    <a:pt x="39466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5" h="45085">
                  <a:moveTo>
                    <a:pt x="4047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1" name="object 581"/>
            <p:cNvSpPr/>
            <p:nvPr/>
          </p:nvSpPr>
          <p:spPr>
            <a:xfrm>
              <a:off x="4164180" y="352698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39466" y="44525"/>
                  </a:moveTo>
                  <a:lnTo>
                    <a:pt x="44525" y="40478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5085" h="45085">
                  <a:moveTo>
                    <a:pt x="44525" y="40478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2" name="object 582"/>
            <p:cNvSpPr/>
            <p:nvPr/>
          </p:nvSpPr>
          <p:spPr>
            <a:xfrm>
              <a:off x="4164179" y="386194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3" name="object 583"/>
            <p:cNvSpPr/>
            <p:nvPr/>
          </p:nvSpPr>
          <p:spPr>
            <a:xfrm>
              <a:off x="4164180" y="386194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5" h="43814">
                  <a:moveTo>
                    <a:pt x="0" y="4047"/>
                  </a:moveTo>
                  <a:lnTo>
                    <a:pt x="44525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84" name="object 584"/>
          <p:cNvSpPr txBox="1"/>
          <p:nvPr/>
        </p:nvSpPr>
        <p:spPr>
          <a:xfrm>
            <a:off x="4112266" y="362885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85" name="object 585"/>
          <p:cNvSpPr/>
          <p:nvPr/>
        </p:nvSpPr>
        <p:spPr>
          <a:xfrm>
            <a:off x="2929599" y="3453115"/>
            <a:ext cx="381000" cy="388620"/>
          </a:xfrm>
          <a:custGeom>
            <a:avLst/>
            <a:gdLst/>
            <a:ahLst/>
            <a:cxnLst/>
            <a:rect l="l" t="t" r="r" b="b"/>
            <a:pathLst>
              <a:path w="381000" h="388620">
                <a:moveTo>
                  <a:pt x="302573" y="0"/>
                </a:moveTo>
                <a:lnTo>
                  <a:pt x="0" y="388589"/>
                </a:lnTo>
                <a:lnTo>
                  <a:pt x="380493" y="22364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6" name="object 586"/>
          <p:cNvSpPr txBox="1"/>
          <p:nvPr/>
        </p:nvSpPr>
        <p:spPr>
          <a:xfrm>
            <a:off x="2742843" y="3764038"/>
            <a:ext cx="200025" cy="142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10000"/>
              </a:lnSpc>
              <a:spcBef>
                <a:spcPts val="100"/>
              </a:spcBef>
            </a:pPr>
            <a:r>
              <a:rPr sz="350" u="sng" spc="2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9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1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587" name="object 587"/>
          <p:cNvSpPr/>
          <p:nvPr/>
        </p:nvSpPr>
        <p:spPr>
          <a:xfrm>
            <a:off x="3102642" y="3504724"/>
            <a:ext cx="599440" cy="336550"/>
          </a:xfrm>
          <a:custGeom>
            <a:avLst/>
            <a:gdLst/>
            <a:ahLst/>
            <a:cxnLst/>
            <a:rect l="l" t="t" r="r" b="b"/>
            <a:pathLst>
              <a:path w="599439" h="336550">
                <a:moveTo>
                  <a:pt x="0" y="0"/>
                </a:moveTo>
                <a:lnTo>
                  <a:pt x="599075" y="335967"/>
                </a:lnTo>
                <a:lnTo>
                  <a:pt x="414900" y="10625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8" name="object 588"/>
          <p:cNvSpPr txBox="1"/>
          <p:nvPr/>
        </p:nvSpPr>
        <p:spPr>
          <a:xfrm>
            <a:off x="3686993" y="3825966"/>
            <a:ext cx="20002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1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589" name="object 589"/>
          <p:cNvSpPr txBox="1"/>
          <p:nvPr/>
        </p:nvSpPr>
        <p:spPr>
          <a:xfrm>
            <a:off x="3689018" y="3768285"/>
            <a:ext cx="19748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3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590" name="object 590"/>
          <p:cNvSpPr/>
          <p:nvPr/>
        </p:nvSpPr>
        <p:spPr>
          <a:xfrm>
            <a:off x="4019470" y="3457162"/>
            <a:ext cx="189230" cy="394970"/>
          </a:xfrm>
          <a:custGeom>
            <a:avLst/>
            <a:gdLst/>
            <a:ahLst/>
            <a:cxnLst/>
            <a:rect l="l" t="t" r="r" b="b"/>
            <a:pathLst>
              <a:path w="189229" h="394970">
                <a:moveTo>
                  <a:pt x="0" y="123458"/>
                </a:moveTo>
                <a:lnTo>
                  <a:pt x="189234" y="0"/>
                </a:lnTo>
                <a:lnTo>
                  <a:pt x="0" y="39466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1" name="object 591"/>
          <p:cNvSpPr txBox="1"/>
          <p:nvPr/>
        </p:nvSpPr>
        <p:spPr>
          <a:xfrm>
            <a:off x="4196005" y="3385767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8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592" name="object 592"/>
          <p:cNvSpPr/>
          <p:nvPr/>
        </p:nvSpPr>
        <p:spPr>
          <a:xfrm>
            <a:off x="3980004" y="3716222"/>
            <a:ext cx="396875" cy="291465"/>
          </a:xfrm>
          <a:custGeom>
            <a:avLst/>
            <a:gdLst/>
            <a:ahLst/>
            <a:cxnLst/>
            <a:rect l="l" t="t" r="r" b="b"/>
            <a:pathLst>
              <a:path w="396875" h="291464">
                <a:moveTo>
                  <a:pt x="78932" y="0"/>
                </a:moveTo>
                <a:lnTo>
                  <a:pt x="396684" y="291441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3" name="object 593"/>
          <p:cNvSpPr txBox="1"/>
          <p:nvPr/>
        </p:nvSpPr>
        <p:spPr>
          <a:xfrm>
            <a:off x="4363989" y="3936269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7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594" name="object 594"/>
          <p:cNvGrpSpPr/>
          <p:nvPr/>
        </p:nvGrpSpPr>
        <p:grpSpPr>
          <a:xfrm>
            <a:off x="3622785" y="4042070"/>
            <a:ext cx="379095" cy="115570"/>
            <a:chOff x="3622785" y="4042070"/>
            <a:chExt cx="379095" cy="115570"/>
          </a:xfrm>
        </p:grpSpPr>
        <p:sp>
          <p:nvSpPr>
            <p:cNvPr id="595" name="object 595"/>
            <p:cNvSpPr/>
            <p:nvPr/>
          </p:nvSpPr>
          <p:spPr>
            <a:xfrm>
              <a:off x="3645048" y="4064333"/>
              <a:ext cx="335280" cy="90170"/>
            </a:xfrm>
            <a:custGeom>
              <a:avLst/>
              <a:gdLst/>
              <a:ahLst/>
              <a:cxnLst/>
              <a:rect l="l" t="t" r="r" b="b"/>
              <a:pathLst>
                <a:path w="335279" h="90170">
                  <a:moveTo>
                    <a:pt x="0" y="90063"/>
                  </a:moveTo>
                  <a:lnTo>
                    <a:pt x="0" y="0"/>
                  </a:lnTo>
                  <a:lnTo>
                    <a:pt x="334955" y="0"/>
                  </a:lnTo>
                  <a:lnTo>
                    <a:pt x="334955" y="9006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6" name="object 596"/>
            <p:cNvSpPr/>
            <p:nvPr/>
          </p:nvSpPr>
          <p:spPr>
            <a:xfrm>
              <a:off x="3622785" y="404207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7" name="object 597"/>
            <p:cNvSpPr/>
            <p:nvPr/>
          </p:nvSpPr>
          <p:spPr>
            <a:xfrm>
              <a:off x="3622785" y="404207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4525" y="5059"/>
                  </a:moveTo>
                  <a:lnTo>
                    <a:pt x="40478" y="0"/>
                  </a:lnTo>
                  <a:lnTo>
                    <a:pt x="4047" y="44525"/>
                  </a:lnTo>
                  <a:lnTo>
                    <a:pt x="44525" y="5059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8" name="object 598"/>
            <p:cNvSpPr/>
            <p:nvPr/>
          </p:nvSpPr>
          <p:spPr>
            <a:xfrm>
              <a:off x="3957741" y="404207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9" name="object 599"/>
            <p:cNvSpPr/>
            <p:nvPr/>
          </p:nvSpPr>
          <p:spPr>
            <a:xfrm>
              <a:off x="3957741" y="404207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4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00" name="object 600"/>
          <p:cNvSpPr txBox="1"/>
          <p:nvPr/>
        </p:nvSpPr>
        <p:spPr>
          <a:xfrm>
            <a:off x="3725448" y="398383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601" name="object 601"/>
          <p:cNvGrpSpPr/>
          <p:nvPr/>
        </p:nvGrpSpPr>
        <p:grpSpPr>
          <a:xfrm>
            <a:off x="3944447" y="4100764"/>
            <a:ext cx="158115" cy="187325"/>
            <a:chOff x="3944447" y="4100764"/>
            <a:chExt cx="158115" cy="187325"/>
          </a:xfrm>
        </p:grpSpPr>
        <p:sp>
          <p:nvSpPr>
            <p:cNvPr id="602" name="object 602"/>
            <p:cNvSpPr/>
            <p:nvPr/>
          </p:nvSpPr>
          <p:spPr>
            <a:xfrm>
              <a:off x="3947622" y="4123026"/>
              <a:ext cx="133985" cy="144145"/>
            </a:xfrm>
            <a:custGeom>
              <a:avLst/>
              <a:gdLst/>
              <a:ahLst/>
              <a:cxnLst/>
              <a:rect l="l" t="t" r="r" b="b"/>
              <a:pathLst>
                <a:path w="133985" h="144145">
                  <a:moveTo>
                    <a:pt x="0" y="0"/>
                  </a:moveTo>
                  <a:lnTo>
                    <a:pt x="133577" y="0"/>
                  </a:lnTo>
                  <a:lnTo>
                    <a:pt x="133577" y="143697"/>
                  </a:lnTo>
                  <a:lnTo>
                    <a:pt x="0" y="1436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3" name="object 603"/>
            <p:cNvSpPr/>
            <p:nvPr/>
          </p:nvSpPr>
          <p:spPr>
            <a:xfrm>
              <a:off x="4058936" y="410076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4" name="object 604"/>
            <p:cNvSpPr/>
            <p:nvPr/>
          </p:nvSpPr>
          <p:spPr>
            <a:xfrm>
              <a:off x="4058936" y="410076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44525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4" h="4508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5" name="object 605"/>
            <p:cNvSpPr/>
            <p:nvPr/>
          </p:nvSpPr>
          <p:spPr>
            <a:xfrm>
              <a:off x="4058936" y="424446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6" name="object 606"/>
            <p:cNvSpPr/>
            <p:nvPr/>
          </p:nvSpPr>
          <p:spPr>
            <a:xfrm>
              <a:off x="4058936" y="424446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07" name="object 607"/>
          <p:cNvSpPr txBox="1"/>
          <p:nvPr/>
        </p:nvSpPr>
        <p:spPr>
          <a:xfrm>
            <a:off x="4007022" y="4126424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08" name="object 608"/>
          <p:cNvSpPr/>
          <p:nvPr/>
        </p:nvSpPr>
        <p:spPr>
          <a:xfrm>
            <a:off x="3812020" y="4154397"/>
            <a:ext cx="246379" cy="231775"/>
          </a:xfrm>
          <a:custGeom>
            <a:avLst/>
            <a:gdLst/>
            <a:ahLst/>
            <a:cxnLst/>
            <a:rect l="l" t="t" r="r" b="b"/>
            <a:pathLst>
              <a:path w="246379" h="231775">
                <a:moveTo>
                  <a:pt x="0" y="0"/>
                </a:moveTo>
                <a:lnTo>
                  <a:pt x="245904" y="231736"/>
                </a:lnTo>
                <a:lnTo>
                  <a:pt x="0" y="799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9" name="object 609"/>
          <p:cNvSpPr txBox="1"/>
          <p:nvPr/>
        </p:nvSpPr>
        <p:spPr>
          <a:xfrm>
            <a:off x="4045225" y="4313727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7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610" name="object 610"/>
          <p:cNvSpPr/>
          <p:nvPr/>
        </p:nvSpPr>
        <p:spPr>
          <a:xfrm>
            <a:off x="3557009" y="4194875"/>
            <a:ext cx="391160" cy="96520"/>
          </a:xfrm>
          <a:custGeom>
            <a:avLst/>
            <a:gdLst/>
            <a:ahLst/>
            <a:cxnLst/>
            <a:rect l="l" t="t" r="r" b="b"/>
            <a:pathLst>
              <a:path w="391160" h="96520">
                <a:moveTo>
                  <a:pt x="390613" y="0"/>
                </a:moveTo>
                <a:lnTo>
                  <a:pt x="0" y="96135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1" name="object 611"/>
          <p:cNvSpPr txBox="1"/>
          <p:nvPr/>
        </p:nvSpPr>
        <p:spPr>
          <a:xfrm>
            <a:off x="3490675" y="4218603"/>
            <a:ext cx="7937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8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612" name="object 612"/>
          <p:cNvGrpSpPr/>
          <p:nvPr/>
        </p:nvGrpSpPr>
        <p:grpSpPr>
          <a:xfrm>
            <a:off x="2125097" y="4012724"/>
            <a:ext cx="282575" cy="161290"/>
            <a:chOff x="2125097" y="4012724"/>
            <a:chExt cx="282575" cy="161290"/>
          </a:xfrm>
        </p:grpSpPr>
        <p:sp>
          <p:nvSpPr>
            <p:cNvPr id="613" name="object 613"/>
            <p:cNvSpPr/>
            <p:nvPr/>
          </p:nvSpPr>
          <p:spPr>
            <a:xfrm>
              <a:off x="2146348" y="4033975"/>
              <a:ext cx="240029" cy="137160"/>
            </a:xfrm>
            <a:custGeom>
              <a:avLst/>
              <a:gdLst/>
              <a:ahLst/>
              <a:cxnLst/>
              <a:rect l="l" t="t" r="r" b="b"/>
              <a:pathLst>
                <a:path w="240030" h="137160">
                  <a:moveTo>
                    <a:pt x="0" y="136613"/>
                  </a:moveTo>
                  <a:lnTo>
                    <a:pt x="0" y="0"/>
                  </a:lnTo>
                  <a:lnTo>
                    <a:pt x="239832" y="0"/>
                  </a:lnTo>
                  <a:lnTo>
                    <a:pt x="239832" y="13661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4" name="object 614"/>
            <p:cNvSpPr/>
            <p:nvPr/>
          </p:nvSpPr>
          <p:spPr>
            <a:xfrm>
              <a:off x="2125097" y="401272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5" name="object 615"/>
            <p:cNvSpPr/>
            <p:nvPr/>
          </p:nvSpPr>
          <p:spPr>
            <a:xfrm>
              <a:off x="2125097" y="401272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6" name="object 616"/>
            <p:cNvSpPr/>
            <p:nvPr/>
          </p:nvSpPr>
          <p:spPr>
            <a:xfrm>
              <a:off x="2363918" y="401272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7" name="object 617"/>
            <p:cNvSpPr/>
            <p:nvPr/>
          </p:nvSpPr>
          <p:spPr>
            <a:xfrm>
              <a:off x="2363918" y="401272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18" name="object 618"/>
          <p:cNvSpPr txBox="1"/>
          <p:nvPr/>
        </p:nvSpPr>
        <p:spPr>
          <a:xfrm>
            <a:off x="2177162" y="395448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619" name="object 619"/>
          <p:cNvGrpSpPr/>
          <p:nvPr/>
        </p:nvGrpSpPr>
        <p:grpSpPr>
          <a:xfrm>
            <a:off x="2335444" y="4100764"/>
            <a:ext cx="197485" cy="283845"/>
            <a:chOff x="2335444" y="4100764"/>
            <a:chExt cx="197485" cy="283845"/>
          </a:xfrm>
        </p:grpSpPr>
        <p:sp>
          <p:nvSpPr>
            <p:cNvPr id="620" name="object 620"/>
            <p:cNvSpPr/>
            <p:nvPr/>
          </p:nvSpPr>
          <p:spPr>
            <a:xfrm>
              <a:off x="2338619" y="4123026"/>
              <a:ext cx="173355" cy="239395"/>
            </a:xfrm>
            <a:custGeom>
              <a:avLst/>
              <a:gdLst/>
              <a:ahLst/>
              <a:cxnLst/>
              <a:rect l="l" t="t" r="r" b="b"/>
              <a:pathLst>
                <a:path w="173355" h="239395">
                  <a:moveTo>
                    <a:pt x="0" y="0"/>
                  </a:moveTo>
                  <a:lnTo>
                    <a:pt x="173043" y="0"/>
                  </a:lnTo>
                  <a:lnTo>
                    <a:pt x="173043" y="238820"/>
                  </a:lnTo>
                  <a:lnTo>
                    <a:pt x="0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1" name="object 621"/>
            <p:cNvSpPr/>
            <p:nvPr/>
          </p:nvSpPr>
          <p:spPr>
            <a:xfrm>
              <a:off x="2489400" y="410076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2" name="object 622"/>
            <p:cNvSpPr/>
            <p:nvPr/>
          </p:nvSpPr>
          <p:spPr>
            <a:xfrm>
              <a:off x="2489400" y="410076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44525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4" h="4508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3" name="object 623"/>
            <p:cNvSpPr/>
            <p:nvPr/>
          </p:nvSpPr>
          <p:spPr>
            <a:xfrm>
              <a:off x="2489400" y="433958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4" name="object 624"/>
            <p:cNvSpPr/>
            <p:nvPr/>
          </p:nvSpPr>
          <p:spPr>
            <a:xfrm>
              <a:off x="2489400" y="433958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5">
                  <a:moveTo>
                    <a:pt x="0" y="5059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25" name="object 625"/>
          <p:cNvSpPr txBox="1"/>
          <p:nvPr/>
        </p:nvSpPr>
        <p:spPr>
          <a:xfrm>
            <a:off x="2437486" y="415708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26" name="object 626"/>
          <p:cNvSpPr/>
          <p:nvPr/>
        </p:nvSpPr>
        <p:spPr>
          <a:xfrm>
            <a:off x="2337607" y="4019807"/>
            <a:ext cx="274320" cy="151130"/>
          </a:xfrm>
          <a:custGeom>
            <a:avLst/>
            <a:gdLst/>
            <a:ahLst/>
            <a:cxnLst/>
            <a:rect l="l" t="t" r="r" b="b"/>
            <a:pathLst>
              <a:path w="274319" h="151129">
                <a:moveTo>
                  <a:pt x="0" y="128517"/>
                </a:moveTo>
                <a:lnTo>
                  <a:pt x="102207" y="0"/>
                </a:lnTo>
                <a:lnTo>
                  <a:pt x="24286" y="150780"/>
                </a:lnTo>
              </a:path>
              <a:path w="274319" h="151129">
                <a:moveTo>
                  <a:pt x="102207" y="0"/>
                </a:moveTo>
                <a:lnTo>
                  <a:pt x="274238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7" name="object 627"/>
          <p:cNvSpPr txBox="1"/>
          <p:nvPr/>
        </p:nvSpPr>
        <p:spPr>
          <a:xfrm>
            <a:off x="2425090" y="3949424"/>
            <a:ext cx="200025" cy="1339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00"/>
              </a:spcBef>
            </a:pPr>
            <a:r>
              <a:rPr sz="350" spc="-50" dirty="0">
                <a:latin typeface="Microsoft Sans Serif"/>
                <a:cs typeface="Microsoft Sans Serif"/>
              </a:rPr>
              <a:t>2</a:t>
            </a:r>
            <a:endParaRPr sz="350">
              <a:latin typeface="Microsoft Sans Serif"/>
              <a:cs typeface="Microsoft Sans Serif"/>
            </a:endParaRPr>
          </a:p>
          <a:p>
            <a:pPr algn="ctr">
              <a:lnSpc>
                <a:spcPct val="100000"/>
              </a:lnSpc>
              <a:spcBef>
                <a:spcPts val="1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1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628" name="object 628"/>
          <p:cNvGrpSpPr/>
          <p:nvPr/>
        </p:nvGrpSpPr>
        <p:grpSpPr>
          <a:xfrm>
            <a:off x="2602738" y="4490365"/>
            <a:ext cx="283845" cy="161290"/>
            <a:chOff x="2602738" y="4490365"/>
            <a:chExt cx="283845" cy="161290"/>
          </a:xfrm>
        </p:grpSpPr>
        <p:sp>
          <p:nvSpPr>
            <p:cNvPr id="629" name="object 629"/>
            <p:cNvSpPr/>
            <p:nvPr/>
          </p:nvSpPr>
          <p:spPr>
            <a:xfrm>
              <a:off x="2625001" y="4512627"/>
              <a:ext cx="239395" cy="135890"/>
            </a:xfrm>
            <a:custGeom>
              <a:avLst/>
              <a:gdLst/>
              <a:ahLst/>
              <a:cxnLst/>
              <a:rect l="l" t="t" r="r" b="b"/>
              <a:pathLst>
                <a:path w="239394" h="135889">
                  <a:moveTo>
                    <a:pt x="0" y="135601"/>
                  </a:moveTo>
                  <a:lnTo>
                    <a:pt x="0" y="0"/>
                  </a:lnTo>
                  <a:lnTo>
                    <a:pt x="238820" y="0"/>
                  </a:lnTo>
                  <a:lnTo>
                    <a:pt x="238820" y="13560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0" name="object 630"/>
            <p:cNvSpPr/>
            <p:nvPr/>
          </p:nvSpPr>
          <p:spPr>
            <a:xfrm>
              <a:off x="2602738" y="44903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1" name="object 631"/>
            <p:cNvSpPr/>
            <p:nvPr/>
          </p:nvSpPr>
          <p:spPr>
            <a:xfrm>
              <a:off x="2602738" y="44903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4525" y="4047"/>
                  </a:moveTo>
                  <a:lnTo>
                    <a:pt x="40478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2" name="object 632"/>
            <p:cNvSpPr/>
            <p:nvPr/>
          </p:nvSpPr>
          <p:spPr>
            <a:xfrm>
              <a:off x="2841559" y="44903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3" name="object 633"/>
            <p:cNvSpPr/>
            <p:nvPr/>
          </p:nvSpPr>
          <p:spPr>
            <a:xfrm>
              <a:off x="2841559" y="44903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8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5" h="45085">
                  <a:moveTo>
                    <a:pt x="5059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34" name="object 634"/>
          <p:cNvSpPr txBox="1"/>
          <p:nvPr/>
        </p:nvSpPr>
        <p:spPr>
          <a:xfrm>
            <a:off x="2655815" y="443212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635" name="object 635"/>
          <p:cNvGrpSpPr/>
          <p:nvPr/>
        </p:nvGrpSpPr>
        <p:grpSpPr>
          <a:xfrm>
            <a:off x="2813085" y="4579416"/>
            <a:ext cx="198755" cy="282575"/>
            <a:chOff x="2813085" y="4579416"/>
            <a:chExt cx="198755" cy="282575"/>
          </a:xfrm>
        </p:grpSpPr>
        <p:sp>
          <p:nvSpPr>
            <p:cNvPr id="636" name="object 636"/>
            <p:cNvSpPr/>
            <p:nvPr/>
          </p:nvSpPr>
          <p:spPr>
            <a:xfrm>
              <a:off x="2816260" y="4600667"/>
              <a:ext cx="173355" cy="240029"/>
            </a:xfrm>
            <a:custGeom>
              <a:avLst/>
              <a:gdLst/>
              <a:ahLst/>
              <a:cxnLst/>
              <a:rect l="l" t="t" r="r" b="b"/>
              <a:pathLst>
                <a:path w="173355" h="240029">
                  <a:moveTo>
                    <a:pt x="0" y="0"/>
                  </a:moveTo>
                  <a:lnTo>
                    <a:pt x="173043" y="0"/>
                  </a:lnTo>
                  <a:lnTo>
                    <a:pt x="173043" y="239832"/>
                  </a:lnTo>
                  <a:lnTo>
                    <a:pt x="0" y="23983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7" name="object 637"/>
            <p:cNvSpPr/>
            <p:nvPr/>
          </p:nvSpPr>
          <p:spPr>
            <a:xfrm>
              <a:off x="2967041" y="457941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8" name="object 638"/>
            <p:cNvSpPr/>
            <p:nvPr/>
          </p:nvSpPr>
          <p:spPr>
            <a:xfrm>
              <a:off x="2967041" y="457941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5" h="4381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9" name="object 639"/>
            <p:cNvSpPr/>
            <p:nvPr/>
          </p:nvSpPr>
          <p:spPr>
            <a:xfrm>
              <a:off x="2967041" y="481823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0" name="object 640"/>
            <p:cNvSpPr/>
            <p:nvPr/>
          </p:nvSpPr>
          <p:spPr>
            <a:xfrm>
              <a:off x="2967041" y="481823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5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41" name="object 641"/>
          <p:cNvSpPr txBox="1"/>
          <p:nvPr/>
        </p:nvSpPr>
        <p:spPr>
          <a:xfrm>
            <a:off x="2915127" y="463574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42" name="object 642"/>
          <p:cNvSpPr/>
          <p:nvPr/>
        </p:nvSpPr>
        <p:spPr>
          <a:xfrm>
            <a:off x="2816260" y="4497448"/>
            <a:ext cx="101600" cy="152400"/>
          </a:xfrm>
          <a:custGeom>
            <a:avLst/>
            <a:gdLst/>
            <a:ahLst/>
            <a:cxnLst/>
            <a:rect l="l" t="t" r="r" b="b"/>
            <a:pathLst>
              <a:path w="101600" h="152400">
                <a:moveTo>
                  <a:pt x="0" y="128517"/>
                </a:moveTo>
                <a:lnTo>
                  <a:pt x="101195" y="0"/>
                </a:lnTo>
                <a:lnTo>
                  <a:pt x="23274" y="15179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3" name="object 643"/>
          <p:cNvSpPr txBox="1"/>
          <p:nvPr/>
        </p:nvSpPr>
        <p:spPr>
          <a:xfrm>
            <a:off x="2902731" y="4428077"/>
            <a:ext cx="201295" cy="133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1905">
              <a:lnSpc>
                <a:spcPct val="102400"/>
              </a:lnSpc>
              <a:spcBef>
                <a:spcPts val="90"/>
              </a:spcBef>
            </a:pPr>
            <a:r>
              <a:rPr sz="350" u="sng" spc="229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2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644" name="object 644"/>
          <p:cNvGrpSpPr/>
          <p:nvPr/>
        </p:nvGrpSpPr>
        <p:grpSpPr>
          <a:xfrm>
            <a:off x="6794241" y="2032196"/>
            <a:ext cx="283845" cy="200025"/>
            <a:chOff x="6794241" y="2032196"/>
            <a:chExt cx="283845" cy="200025"/>
          </a:xfrm>
        </p:grpSpPr>
        <p:sp>
          <p:nvSpPr>
            <p:cNvPr id="645" name="object 645"/>
            <p:cNvSpPr/>
            <p:nvPr/>
          </p:nvSpPr>
          <p:spPr>
            <a:xfrm>
              <a:off x="6816504" y="2035371"/>
              <a:ext cx="239395" cy="174625"/>
            </a:xfrm>
            <a:custGeom>
              <a:avLst/>
              <a:gdLst/>
              <a:ahLst/>
              <a:cxnLst/>
              <a:rect l="l" t="t" r="r" b="b"/>
              <a:pathLst>
                <a:path w="239395" h="174625">
                  <a:moveTo>
                    <a:pt x="238820" y="0"/>
                  </a:moveTo>
                  <a:lnTo>
                    <a:pt x="238820" y="174055"/>
                  </a:lnTo>
                  <a:lnTo>
                    <a:pt x="0" y="174055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6" name="object 646"/>
            <p:cNvSpPr/>
            <p:nvPr/>
          </p:nvSpPr>
          <p:spPr>
            <a:xfrm>
              <a:off x="7033061" y="218716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7" name="object 647"/>
            <p:cNvSpPr/>
            <p:nvPr/>
          </p:nvSpPr>
          <p:spPr>
            <a:xfrm>
              <a:off x="7033061" y="218716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8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5">
                  <a:moveTo>
                    <a:pt x="5059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8" name="object 648"/>
            <p:cNvSpPr/>
            <p:nvPr/>
          </p:nvSpPr>
          <p:spPr>
            <a:xfrm>
              <a:off x="6794241" y="218716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9" name="object 649"/>
            <p:cNvSpPr/>
            <p:nvPr/>
          </p:nvSpPr>
          <p:spPr>
            <a:xfrm>
              <a:off x="6794241" y="218716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4525" y="4047"/>
                  </a:moveTo>
                  <a:lnTo>
                    <a:pt x="40478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50" name="object 650"/>
          <p:cNvSpPr txBox="1"/>
          <p:nvPr/>
        </p:nvSpPr>
        <p:spPr>
          <a:xfrm>
            <a:off x="6847318" y="212892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651" name="object 651"/>
          <p:cNvGrpSpPr/>
          <p:nvPr/>
        </p:nvGrpSpPr>
        <p:grpSpPr>
          <a:xfrm>
            <a:off x="6648520" y="1821849"/>
            <a:ext cx="219075" cy="283845"/>
            <a:chOff x="6648520" y="1821849"/>
            <a:chExt cx="219075" cy="283845"/>
          </a:xfrm>
        </p:grpSpPr>
        <p:sp>
          <p:nvSpPr>
            <p:cNvPr id="652" name="object 652"/>
            <p:cNvSpPr/>
            <p:nvPr/>
          </p:nvSpPr>
          <p:spPr>
            <a:xfrm>
              <a:off x="6669771" y="1844112"/>
              <a:ext cx="194310" cy="239395"/>
            </a:xfrm>
            <a:custGeom>
              <a:avLst/>
              <a:gdLst/>
              <a:ahLst/>
              <a:cxnLst/>
              <a:rect l="l" t="t" r="r" b="b"/>
              <a:pathLst>
                <a:path w="194309" h="239394">
                  <a:moveTo>
                    <a:pt x="194294" y="0"/>
                  </a:moveTo>
                  <a:lnTo>
                    <a:pt x="0" y="0"/>
                  </a:lnTo>
                  <a:lnTo>
                    <a:pt x="0" y="238820"/>
                  </a:lnTo>
                  <a:lnTo>
                    <a:pt x="194294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3" name="object 653"/>
            <p:cNvSpPr/>
            <p:nvPr/>
          </p:nvSpPr>
          <p:spPr>
            <a:xfrm>
              <a:off x="6648520" y="182184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508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4" name="object 654"/>
            <p:cNvSpPr/>
            <p:nvPr/>
          </p:nvSpPr>
          <p:spPr>
            <a:xfrm>
              <a:off x="6648520" y="182184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44525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5" h="4508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5" name="object 655"/>
            <p:cNvSpPr/>
            <p:nvPr/>
          </p:nvSpPr>
          <p:spPr>
            <a:xfrm>
              <a:off x="6648520" y="206067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5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6" name="object 656"/>
            <p:cNvSpPr/>
            <p:nvPr/>
          </p:nvSpPr>
          <p:spPr>
            <a:xfrm>
              <a:off x="6648520" y="206066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5" h="45085">
                  <a:moveTo>
                    <a:pt x="0" y="4047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57" name="object 657"/>
          <p:cNvSpPr txBox="1"/>
          <p:nvPr/>
        </p:nvSpPr>
        <p:spPr>
          <a:xfrm>
            <a:off x="6595594" y="187817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58" name="object 658"/>
          <p:cNvSpPr/>
          <p:nvPr/>
        </p:nvSpPr>
        <p:spPr>
          <a:xfrm>
            <a:off x="6590839" y="2186151"/>
            <a:ext cx="172085" cy="0"/>
          </a:xfrm>
          <a:custGeom>
            <a:avLst/>
            <a:gdLst/>
            <a:ahLst/>
            <a:cxnLst/>
            <a:rect l="l" t="t" r="r" b="b"/>
            <a:pathLst>
              <a:path w="172084">
                <a:moveTo>
                  <a:pt x="172031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9" name="object 659"/>
          <p:cNvSpPr txBox="1"/>
          <p:nvPr/>
        </p:nvSpPr>
        <p:spPr>
          <a:xfrm>
            <a:off x="6576114" y="2110508"/>
            <a:ext cx="201295" cy="1409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35"/>
              </a:spcBef>
            </a:pPr>
            <a:r>
              <a:rPr sz="350" spc="-50" dirty="0">
                <a:latin typeface="Microsoft Sans Serif"/>
                <a:cs typeface="Microsoft Sans Serif"/>
              </a:rPr>
              <a:t>2</a:t>
            </a:r>
            <a:endParaRPr sz="350">
              <a:latin typeface="Microsoft Sans Serif"/>
              <a:cs typeface="Microsoft Sans Serif"/>
            </a:endParaRPr>
          </a:p>
          <a:p>
            <a:pPr algn="ctr">
              <a:lnSpc>
                <a:spcPct val="100000"/>
              </a:lnSpc>
              <a:spcBef>
                <a:spcPts val="3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660" name="object 660"/>
          <p:cNvGrpSpPr/>
          <p:nvPr/>
        </p:nvGrpSpPr>
        <p:grpSpPr>
          <a:xfrm>
            <a:off x="6316600" y="1553543"/>
            <a:ext cx="283845" cy="200025"/>
            <a:chOff x="6316600" y="1553543"/>
            <a:chExt cx="283845" cy="200025"/>
          </a:xfrm>
        </p:grpSpPr>
        <p:sp>
          <p:nvSpPr>
            <p:cNvPr id="661" name="object 661"/>
            <p:cNvSpPr/>
            <p:nvPr/>
          </p:nvSpPr>
          <p:spPr>
            <a:xfrm>
              <a:off x="6338863" y="1556718"/>
              <a:ext cx="239395" cy="175260"/>
            </a:xfrm>
            <a:custGeom>
              <a:avLst/>
              <a:gdLst/>
              <a:ahLst/>
              <a:cxnLst/>
              <a:rect l="l" t="t" r="r" b="b"/>
              <a:pathLst>
                <a:path w="239395" h="175260">
                  <a:moveTo>
                    <a:pt x="238820" y="0"/>
                  </a:moveTo>
                  <a:lnTo>
                    <a:pt x="238820" y="175067"/>
                  </a:lnTo>
                </a:path>
                <a:path w="239395" h="175260">
                  <a:moveTo>
                    <a:pt x="0" y="0"/>
                  </a:moveTo>
                  <a:lnTo>
                    <a:pt x="0" y="175067"/>
                  </a:lnTo>
                </a:path>
                <a:path w="239395" h="175260">
                  <a:moveTo>
                    <a:pt x="238820" y="174055"/>
                  </a:moveTo>
                  <a:lnTo>
                    <a:pt x="0" y="1740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2" name="object 662"/>
            <p:cNvSpPr/>
            <p:nvPr/>
          </p:nvSpPr>
          <p:spPr>
            <a:xfrm>
              <a:off x="6555420" y="170952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4" h="43814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3" name="object 663"/>
            <p:cNvSpPr/>
            <p:nvPr/>
          </p:nvSpPr>
          <p:spPr>
            <a:xfrm>
              <a:off x="6555420" y="170952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4047" y="43513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4" name="object 664"/>
            <p:cNvSpPr/>
            <p:nvPr/>
          </p:nvSpPr>
          <p:spPr>
            <a:xfrm>
              <a:off x="6316600" y="170952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5" name="object 665"/>
            <p:cNvSpPr/>
            <p:nvPr/>
          </p:nvSpPr>
          <p:spPr>
            <a:xfrm>
              <a:off x="6316600" y="170952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66" name="object 666"/>
          <p:cNvSpPr txBox="1"/>
          <p:nvPr/>
        </p:nvSpPr>
        <p:spPr>
          <a:xfrm>
            <a:off x="6368665" y="165128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667" name="object 667"/>
          <p:cNvGrpSpPr/>
          <p:nvPr/>
        </p:nvGrpSpPr>
        <p:grpSpPr>
          <a:xfrm>
            <a:off x="6169867" y="1344208"/>
            <a:ext cx="220345" cy="282575"/>
            <a:chOff x="6169867" y="1344208"/>
            <a:chExt cx="220345" cy="282575"/>
          </a:xfrm>
        </p:grpSpPr>
        <p:sp>
          <p:nvSpPr>
            <p:cNvPr id="668" name="object 668"/>
            <p:cNvSpPr/>
            <p:nvPr/>
          </p:nvSpPr>
          <p:spPr>
            <a:xfrm>
              <a:off x="6192130" y="1365459"/>
              <a:ext cx="194310" cy="240029"/>
            </a:xfrm>
            <a:custGeom>
              <a:avLst/>
              <a:gdLst/>
              <a:ahLst/>
              <a:cxnLst/>
              <a:rect l="l" t="t" r="r" b="b"/>
              <a:pathLst>
                <a:path w="194310" h="240030">
                  <a:moveTo>
                    <a:pt x="194294" y="0"/>
                  </a:moveTo>
                  <a:lnTo>
                    <a:pt x="0" y="0"/>
                  </a:lnTo>
                  <a:lnTo>
                    <a:pt x="0" y="239832"/>
                  </a:lnTo>
                  <a:lnTo>
                    <a:pt x="194294" y="23983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9" name="object 669"/>
            <p:cNvSpPr/>
            <p:nvPr/>
          </p:nvSpPr>
          <p:spPr>
            <a:xfrm>
              <a:off x="6169867" y="134420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0" name="object 670"/>
            <p:cNvSpPr/>
            <p:nvPr/>
          </p:nvSpPr>
          <p:spPr>
            <a:xfrm>
              <a:off x="6169867" y="134420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5" h="4381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1" name="object 671"/>
            <p:cNvSpPr/>
            <p:nvPr/>
          </p:nvSpPr>
          <p:spPr>
            <a:xfrm>
              <a:off x="6169867" y="158302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2" name="object 672"/>
            <p:cNvSpPr/>
            <p:nvPr/>
          </p:nvSpPr>
          <p:spPr>
            <a:xfrm>
              <a:off x="6169867" y="158302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5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73" name="object 673"/>
          <p:cNvSpPr txBox="1"/>
          <p:nvPr/>
        </p:nvSpPr>
        <p:spPr>
          <a:xfrm>
            <a:off x="6117953" y="1400533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74" name="object 674"/>
          <p:cNvSpPr/>
          <p:nvPr/>
        </p:nvSpPr>
        <p:spPr>
          <a:xfrm>
            <a:off x="6284217" y="1556718"/>
            <a:ext cx="102235" cy="152400"/>
          </a:xfrm>
          <a:custGeom>
            <a:avLst/>
            <a:gdLst/>
            <a:ahLst/>
            <a:cxnLst/>
            <a:rect l="l" t="t" r="r" b="b"/>
            <a:pathLst>
              <a:path w="102235" h="152400">
                <a:moveTo>
                  <a:pt x="102207" y="23274"/>
                </a:moveTo>
                <a:lnTo>
                  <a:pt x="0" y="151792"/>
                </a:lnTo>
                <a:lnTo>
                  <a:pt x="7893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5" name="object 675"/>
          <p:cNvSpPr txBox="1"/>
          <p:nvPr/>
        </p:nvSpPr>
        <p:spPr>
          <a:xfrm>
            <a:off x="6098474" y="1631856"/>
            <a:ext cx="20002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">
              <a:lnSpc>
                <a:spcPct val="108100"/>
              </a:lnSpc>
              <a:spcBef>
                <a:spcPts val="100"/>
              </a:spcBef>
            </a:pPr>
            <a:r>
              <a:rPr sz="350" u="sng" spc="229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2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1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676" name="object 676"/>
          <p:cNvGrpSpPr/>
          <p:nvPr/>
        </p:nvGrpSpPr>
        <p:grpSpPr>
          <a:xfrm>
            <a:off x="5702345" y="2653534"/>
            <a:ext cx="379730" cy="132080"/>
            <a:chOff x="5702345" y="2653534"/>
            <a:chExt cx="379730" cy="132080"/>
          </a:xfrm>
        </p:grpSpPr>
        <p:sp>
          <p:nvSpPr>
            <p:cNvPr id="677" name="object 677"/>
            <p:cNvSpPr/>
            <p:nvPr/>
          </p:nvSpPr>
          <p:spPr>
            <a:xfrm>
              <a:off x="5892592" y="2656709"/>
              <a:ext cx="167005" cy="106680"/>
            </a:xfrm>
            <a:custGeom>
              <a:avLst/>
              <a:gdLst/>
              <a:ahLst/>
              <a:cxnLst/>
              <a:rect l="l" t="t" r="r" b="b"/>
              <a:pathLst>
                <a:path w="167004" h="106680">
                  <a:moveTo>
                    <a:pt x="166971" y="0"/>
                  </a:moveTo>
                  <a:lnTo>
                    <a:pt x="166971" y="106254"/>
                  </a:lnTo>
                  <a:lnTo>
                    <a:pt x="0" y="106254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8" name="object 678"/>
            <p:cNvSpPr/>
            <p:nvPr/>
          </p:nvSpPr>
          <p:spPr>
            <a:xfrm>
              <a:off x="6037301" y="27417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9" name="object 679"/>
            <p:cNvSpPr/>
            <p:nvPr/>
          </p:nvSpPr>
          <p:spPr>
            <a:xfrm>
              <a:off x="6037301" y="27417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4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0" name="object 680"/>
            <p:cNvSpPr/>
            <p:nvPr/>
          </p:nvSpPr>
          <p:spPr>
            <a:xfrm>
              <a:off x="5870329" y="274171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1" name="object 681"/>
            <p:cNvSpPr/>
            <p:nvPr/>
          </p:nvSpPr>
          <p:spPr>
            <a:xfrm>
              <a:off x="5870329" y="274171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2" name="object 682"/>
            <p:cNvSpPr/>
            <p:nvPr/>
          </p:nvSpPr>
          <p:spPr>
            <a:xfrm>
              <a:off x="5724608" y="2656709"/>
              <a:ext cx="168275" cy="106680"/>
            </a:xfrm>
            <a:custGeom>
              <a:avLst/>
              <a:gdLst/>
              <a:ahLst/>
              <a:cxnLst/>
              <a:rect l="l" t="t" r="r" b="b"/>
              <a:pathLst>
                <a:path w="168275" h="106680">
                  <a:moveTo>
                    <a:pt x="167983" y="0"/>
                  </a:moveTo>
                  <a:lnTo>
                    <a:pt x="167983" y="106254"/>
                  </a:lnTo>
                  <a:lnTo>
                    <a:pt x="0" y="106254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3" name="object 683"/>
            <p:cNvSpPr/>
            <p:nvPr/>
          </p:nvSpPr>
          <p:spPr>
            <a:xfrm>
              <a:off x="5870329" y="274171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4" name="object 684"/>
            <p:cNvSpPr/>
            <p:nvPr/>
          </p:nvSpPr>
          <p:spPr>
            <a:xfrm>
              <a:off x="5870329" y="274171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5" name="object 685"/>
            <p:cNvSpPr/>
            <p:nvPr/>
          </p:nvSpPr>
          <p:spPr>
            <a:xfrm>
              <a:off x="5702345" y="27417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6" name="object 686"/>
            <p:cNvSpPr/>
            <p:nvPr/>
          </p:nvSpPr>
          <p:spPr>
            <a:xfrm>
              <a:off x="5702345" y="27417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87" name="object 687"/>
          <p:cNvSpPr txBox="1"/>
          <p:nvPr/>
        </p:nvSpPr>
        <p:spPr>
          <a:xfrm>
            <a:off x="5718992" y="2682460"/>
            <a:ext cx="3422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1050</a:t>
            </a:r>
            <a:r>
              <a:rPr sz="500" spc="70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688" name="object 688"/>
          <p:cNvGrpSpPr/>
          <p:nvPr/>
        </p:nvGrpSpPr>
        <p:grpSpPr>
          <a:xfrm>
            <a:off x="5631509" y="2411817"/>
            <a:ext cx="96520" cy="267335"/>
            <a:chOff x="5631509" y="2411817"/>
            <a:chExt cx="96520" cy="267335"/>
          </a:xfrm>
        </p:grpSpPr>
        <p:sp>
          <p:nvSpPr>
            <p:cNvPr id="689" name="object 689"/>
            <p:cNvSpPr/>
            <p:nvPr/>
          </p:nvSpPr>
          <p:spPr>
            <a:xfrm>
              <a:off x="5652760" y="2433068"/>
              <a:ext cx="72390" cy="112395"/>
            </a:xfrm>
            <a:custGeom>
              <a:avLst/>
              <a:gdLst/>
              <a:ahLst/>
              <a:cxnLst/>
              <a:rect l="l" t="t" r="r" b="b"/>
              <a:pathLst>
                <a:path w="72389" h="112394">
                  <a:moveTo>
                    <a:pt x="71848" y="0"/>
                  </a:moveTo>
                  <a:lnTo>
                    <a:pt x="0" y="0"/>
                  </a:lnTo>
                  <a:lnTo>
                    <a:pt x="0" y="112326"/>
                  </a:lnTo>
                  <a:lnTo>
                    <a:pt x="71848" y="11232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0" name="object 690"/>
            <p:cNvSpPr/>
            <p:nvPr/>
          </p:nvSpPr>
          <p:spPr>
            <a:xfrm>
              <a:off x="5631509" y="241181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1" name="object 691"/>
            <p:cNvSpPr/>
            <p:nvPr/>
          </p:nvSpPr>
          <p:spPr>
            <a:xfrm>
              <a:off x="5631509" y="241181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2" name="object 692"/>
            <p:cNvSpPr/>
            <p:nvPr/>
          </p:nvSpPr>
          <p:spPr>
            <a:xfrm>
              <a:off x="5631509" y="252313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3" name="object 693"/>
            <p:cNvSpPr/>
            <p:nvPr/>
          </p:nvSpPr>
          <p:spPr>
            <a:xfrm>
              <a:off x="5631509" y="252313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4" name="object 694"/>
            <p:cNvSpPr/>
            <p:nvPr/>
          </p:nvSpPr>
          <p:spPr>
            <a:xfrm>
              <a:off x="5652760" y="2545394"/>
              <a:ext cx="72390" cy="111760"/>
            </a:xfrm>
            <a:custGeom>
              <a:avLst/>
              <a:gdLst/>
              <a:ahLst/>
              <a:cxnLst/>
              <a:rect l="l" t="t" r="r" b="b"/>
              <a:pathLst>
                <a:path w="72389" h="111760">
                  <a:moveTo>
                    <a:pt x="71848" y="0"/>
                  </a:moveTo>
                  <a:lnTo>
                    <a:pt x="0" y="0"/>
                  </a:lnTo>
                  <a:lnTo>
                    <a:pt x="0" y="111314"/>
                  </a:lnTo>
                  <a:lnTo>
                    <a:pt x="71848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5" name="object 695"/>
            <p:cNvSpPr/>
            <p:nvPr/>
          </p:nvSpPr>
          <p:spPr>
            <a:xfrm>
              <a:off x="5631509" y="252313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6" name="object 696"/>
            <p:cNvSpPr/>
            <p:nvPr/>
          </p:nvSpPr>
          <p:spPr>
            <a:xfrm>
              <a:off x="5631509" y="252313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7" name="object 697"/>
            <p:cNvSpPr/>
            <p:nvPr/>
          </p:nvSpPr>
          <p:spPr>
            <a:xfrm>
              <a:off x="5631509" y="263444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8" name="object 698"/>
            <p:cNvSpPr/>
            <p:nvPr/>
          </p:nvSpPr>
          <p:spPr>
            <a:xfrm>
              <a:off x="5631509" y="263444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5">
                  <a:moveTo>
                    <a:pt x="0" y="4047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99" name="object 699"/>
          <p:cNvSpPr txBox="1"/>
          <p:nvPr/>
        </p:nvSpPr>
        <p:spPr>
          <a:xfrm>
            <a:off x="5579595" y="2421286"/>
            <a:ext cx="100330" cy="24828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700700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700" name="object 700"/>
          <p:cNvSpPr/>
          <p:nvPr/>
        </p:nvSpPr>
        <p:spPr>
          <a:xfrm>
            <a:off x="5724608" y="2587896"/>
            <a:ext cx="575945" cy="105410"/>
          </a:xfrm>
          <a:custGeom>
            <a:avLst/>
            <a:gdLst/>
            <a:ahLst/>
            <a:cxnLst/>
            <a:rect l="l" t="t" r="r" b="b"/>
            <a:pathLst>
              <a:path w="575945" h="105410">
                <a:moveTo>
                  <a:pt x="334955" y="11131"/>
                </a:moveTo>
                <a:lnTo>
                  <a:pt x="575800" y="105242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1" name="object 701"/>
          <p:cNvSpPr txBox="1"/>
          <p:nvPr/>
        </p:nvSpPr>
        <p:spPr>
          <a:xfrm>
            <a:off x="6285685" y="2617497"/>
            <a:ext cx="20129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08100"/>
              </a:lnSpc>
              <a:spcBef>
                <a:spcPts val="100"/>
              </a:spcBef>
            </a:pPr>
            <a:r>
              <a:rPr sz="350" u="sng" spc="2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3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702" name="object 702"/>
          <p:cNvSpPr/>
          <p:nvPr/>
        </p:nvSpPr>
        <p:spPr>
          <a:xfrm>
            <a:off x="5957357" y="2231689"/>
            <a:ext cx="188595" cy="425450"/>
          </a:xfrm>
          <a:custGeom>
            <a:avLst/>
            <a:gdLst/>
            <a:ahLst/>
            <a:cxnLst/>
            <a:rect l="l" t="t" r="r" b="b"/>
            <a:pathLst>
              <a:path w="188595" h="425450">
                <a:moveTo>
                  <a:pt x="10119" y="201378"/>
                </a:moveTo>
                <a:lnTo>
                  <a:pt x="188222" y="0"/>
                </a:lnTo>
                <a:lnTo>
                  <a:pt x="0" y="42501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3" name="object 703"/>
          <p:cNvSpPr txBox="1"/>
          <p:nvPr/>
        </p:nvSpPr>
        <p:spPr>
          <a:xfrm>
            <a:off x="6131868" y="2155035"/>
            <a:ext cx="20002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">
              <a:lnSpc>
                <a:spcPct val="108100"/>
              </a:lnSpc>
              <a:spcBef>
                <a:spcPts val="100"/>
              </a:spcBef>
            </a:pPr>
            <a:r>
              <a:rPr sz="350" u="sng" spc="229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4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1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704" name="object 704"/>
          <p:cNvGrpSpPr/>
          <p:nvPr/>
        </p:nvGrpSpPr>
        <p:grpSpPr>
          <a:xfrm>
            <a:off x="5602023" y="2919816"/>
            <a:ext cx="109855" cy="244475"/>
            <a:chOff x="5602023" y="2919816"/>
            <a:chExt cx="109855" cy="244475"/>
          </a:xfrm>
        </p:grpSpPr>
        <p:sp>
          <p:nvSpPr>
            <p:cNvPr id="705" name="object 705"/>
            <p:cNvSpPr/>
            <p:nvPr/>
          </p:nvSpPr>
          <p:spPr>
            <a:xfrm>
              <a:off x="5605198" y="2942079"/>
              <a:ext cx="84455" cy="199390"/>
            </a:xfrm>
            <a:custGeom>
              <a:avLst/>
              <a:gdLst/>
              <a:ahLst/>
              <a:cxnLst/>
              <a:rect l="l" t="t" r="r" b="b"/>
              <a:pathLst>
                <a:path w="84454" h="199389">
                  <a:moveTo>
                    <a:pt x="0" y="0"/>
                  </a:moveTo>
                  <a:lnTo>
                    <a:pt x="83991" y="0"/>
                  </a:lnTo>
                  <a:lnTo>
                    <a:pt x="83991" y="199354"/>
                  </a:lnTo>
                  <a:lnTo>
                    <a:pt x="0" y="19935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6" name="object 706"/>
            <p:cNvSpPr/>
            <p:nvPr/>
          </p:nvSpPr>
          <p:spPr>
            <a:xfrm>
              <a:off x="5666927" y="291981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508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7" name="object 707"/>
            <p:cNvSpPr/>
            <p:nvPr/>
          </p:nvSpPr>
          <p:spPr>
            <a:xfrm>
              <a:off x="5666927" y="291981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5" h="45085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8" name="object 708"/>
            <p:cNvSpPr/>
            <p:nvPr/>
          </p:nvSpPr>
          <p:spPr>
            <a:xfrm>
              <a:off x="5666927" y="311917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508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9" name="object 709"/>
            <p:cNvSpPr/>
            <p:nvPr/>
          </p:nvSpPr>
          <p:spPr>
            <a:xfrm>
              <a:off x="5666927" y="311917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5" h="45085">
                  <a:moveTo>
                    <a:pt x="0" y="4047"/>
                  </a:moveTo>
                  <a:lnTo>
                    <a:pt x="44525" y="39466"/>
                  </a:lnTo>
                  <a:lnTo>
                    <a:pt x="40478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10" name="object 710"/>
          <p:cNvSpPr txBox="1"/>
          <p:nvPr/>
        </p:nvSpPr>
        <p:spPr>
          <a:xfrm>
            <a:off x="5615013" y="295691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1250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711" name="object 711"/>
          <p:cNvGrpSpPr/>
          <p:nvPr/>
        </p:nvGrpSpPr>
        <p:grpSpPr>
          <a:xfrm>
            <a:off x="5432154" y="2320741"/>
            <a:ext cx="697230" cy="647065"/>
            <a:chOff x="5432154" y="2320741"/>
            <a:chExt cx="697230" cy="647065"/>
          </a:xfrm>
        </p:grpSpPr>
        <p:sp>
          <p:nvSpPr>
            <p:cNvPr id="712" name="object 712"/>
            <p:cNvSpPr/>
            <p:nvPr/>
          </p:nvSpPr>
          <p:spPr>
            <a:xfrm>
              <a:off x="5453406" y="2883386"/>
              <a:ext cx="176530" cy="81280"/>
            </a:xfrm>
            <a:custGeom>
              <a:avLst/>
              <a:gdLst/>
              <a:ahLst/>
              <a:cxnLst/>
              <a:rect l="l" t="t" r="r" b="b"/>
              <a:pathLst>
                <a:path w="176529" h="81280">
                  <a:moveTo>
                    <a:pt x="176079" y="80956"/>
                  </a:moveTo>
                  <a:lnTo>
                    <a:pt x="176079" y="0"/>
                  </a:lnTo>
                </a:path>
                <a:path w="176529" h="81280">
                  <a:moveTo>
                    <a:pt x="0" y="80956"/>
                  </a:moveTo>
                  <a:lnTo>
                    <a:pt x="0" y="0"/>
                  </a:lnTo>
                </a:path>
                <a:path w="176529" h="81280">
                  <a:moveTo>
                    <a:pt x="176079" y="1011"/>
                  </a:move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3" name="object 713"/>
            <p:cNvSpPr/>
            <p:nvPr/>
          </p:nvSpPr>
          <p:spPr>
            <a:xfrm>
              <a:off x="5607222" y="286213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4" name="object 714"/>
            <p:cNvSpPr/>
            <p:nvPr/>
          </p:nvSpPr>
          <p:spPr>
            <a:xfrm>
              <a:off x="5607222" y="286213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5" name="object 715"/>
            <p:cNvSpPr/>
            <p:nvPr/>
          </p:nvSpPr>
          <p:spPr>
            <a:xfrm>
              <a:off x="5432154" y="286213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6" name="object 716"/>
            <p:cNvSpPr/>
            <p:nvPr/>
          </p:nvSpPr>
          <p:spPr>
            <a:xfrm>
              <a:off x="5432155" y="286213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7" name="object 717"/>
            <p:cNvSpPr/>
            <p:nvPr/>
          </p:nvSpPr>
          <p:spPr>
            <a:xfrm>
              <a:off x="5892592" y="2341992"/>
              <a:ext cx="214629" cy="91440"/>
            </a:xfrm>
            <a:custGeom>
              <a:avLst/>
              <a:gdLst/>
              <a:ahLst/>
              <a:cxnLst/>
              <a:rect l="l" t="t" r="r" b="b"/>
              <a:pathLst>
                <a:path w="214629" h="91439">
                  <a:moveTo>
                    <a:pt x="214533" y="91075"/>
                  </a:moveTo>
                  <a:lnTo>
                    <a:pt x="214533" y="0"/>
                  </a:lnTo>
                  <a:lnTo>
                    <a:pt x="0" y="0"/>
                  </a:lnTo>
                  <a:lnTo>
                    <a:pt x="0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8" name="object 718"/>
            <p:cNvSpPr/>
            <p:nvPr/>
          </p:nvSpPr>
          <p:spPr>
            <a:xfrm>
              <a:off x="6084863" y="232074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9" name="object 719"/>
            <p:cNvSpPr/>
            <p:nvPr/>
          </p:nvSpPr>
          <p:spPr>
            <a:xfrm>
              <a:off x="6084863" y="232074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4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0" name="object 720"/>
            <p:cNvSpPr/>
            <p:nvPr/>
          </p:nvSpPr>
          <p:spPr>
            <a:xfrm>
              <a:off x="5870329" y="232074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1" name="object 721"/>
            <p:cNvSpPr/>
            <p:nvPr/>
          </p:nvSpPr>
          <p:spPr>
            <a:xfrm>
              <a:off x="5870330" y="232074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2" name="object 722"/>
            <p:cNvSpPr/>
            <p:nvPr/>
          </p:nvSpPr>
          <p:spPr>
            <a:xfrm>
              <a:off x="5677047" y="2341992"/>
              <a:ext cx="215900" cy="91440"/>
            </a:xfrm>
            <a:custGeom>
              <a:avLst/>
              <a:gdLst/>
              <a:ahLst/>
              <a:cxnLst/>
              <a:rect l="l" t="t" r="r" b="b"/>
              <a:pathLst>
                <a:path w="215900" h="91439">
                  <a:moveTo>
                    <a:pt x="215545" y="91075"/>
                  </a:moveTo>
                  <a:lnTo>
                    <a:pt x="215545" y="0"/>
                  </a:lnTo>
                  <a:lnTo>
                    <a:pt x="0" y="0"/>
                  </a:lnTo>
                  <a:lnTo>
                    <a:pt x="0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3" name="object 723"/>
            <p:cNvSpPr/>
            <p:nvPr/>
          </p:nvSpPr>
          <p:spPr>
            <a:xfrm>
              <a:off x="5870329" y="232074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4" name="object 724"/>
            <p:cNvSpPr/>
            <p:nvPr/>
          </p:nvSpPr>
          <p:spPr>
            <a:xfrm>
              <a:off x="5870330" y="232074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5" name="object 725"/>
            <p:cNvSpPr/>
            <p:nvPr/>
          </p:nvSpPr>
          <p:spPr>
            <a:xfrm>
              <a:off x="5654784" y="232074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6" name="object 726"/>
            <p:cNvSpPr/>
            <p:nvPr/>
          </p:nvSpPr>
          <p:spPr>
            <a:xfrm>
              <a:off x="5654784" y="232074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27" name="object 727"/>
          <p:cNvSpPr txBox="1"/>
          <p:nvPr/>
        </p:nvSpPr>
        <p:spPr>
          <a:xfrm>
            <a:off x="5695717" y="2262501"/>
            <a:ext cx="38862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1350</a:t>
            </a:r>
            <a:r>
              <a:rPr sz="500" spc="44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1350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728" name="object 728"/>
          <p:cNvGrpSpPr/>
          <p:nvPr/>
        </p:nvGrpSpPr>
        <p:grpSpPr>
          <a:xfrm>
            <a:off x="6056389" y="2363243"/>
            <a:ext cx="123825" cy="363855"/>
            <a:chOff x="6056389" y="2363243"/>
            <a:chExt cx="123825" cy="363855"/>
          </a:xfrm>
        </p:grpSpPr>
        <p:sp>
          <p:nvSpPr>
            <p:cNvPr id="729" name="object 729"/>
            <p:cNvSpPr/>
            <p:nvPr/>
          </p:nvSpPr>
          <p:spPr>
            <a:xfrm>
              <a:off x="6059564" y="2385506"/>
              <a:ext cx="98425" cy="160020"/>
            </a:xfrm>
            <a:custGeom>
              <a:avLst/>
              <a:gdLst/>
              <a:ahLst/>
              <a:cxnLst/>
              <a:rect l="l" t="t" r="r" b="b"/>
              <a:pathLst>
                <a:path w="98425" h="160019">
                  <a:moveTo>
                    <a:pt x="0" y="0"/>
                  </a:moveTo>
                  <a:lnTo>
                    <a:pt x="98159" y="0"/>
                  </a:lnTo>
                  <a:lnTo>
                    <a:pt x="98159" y="159888"/>
                  </a:lnTo>
                  <a:lnTo>
                    <a:pt x="0" y="159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0" name="object 730"/>
            <p:cNvSpPr/>
            <p:nvPr/>
          </p:nvSpPr>
          <p:spPr>
            <a:xfrm>
              <a:off x="6135460" y="236324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5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1" name="object 731"/>
            <p:cNvSpPr/>
            <p:nvPr/>
          </p:nvSpPr>
          <p:spPr>
            <a:xfrm>
              <a:off x="6135460" y="236324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5" h="45085">
                  <a:moveTo>
                    <a:pt x="44525" y="40478"/>
                  </a:moveTo>
                  <a:lnTo>
                    <a:pt x="0" y="5059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2" name="object 732"/>
            <p:cNvSpPr/>
            <p:nvPr/>
          </p:nvSpPr>
          <p:spPr>
            <a:xfrm>
              <a:off x="6135460" y="252313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3" name="object 733"/>
            <p:cNvSpPr/>
            <p:nvPr/>
          </p:nvSpPr>
          <p:spPr>
            <a:xfrm>
              <a:off x="6135460" y="252313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5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4" name="object 734"/>
            <p:cNvSpPr/>
            <p:nvPr/>
          </p:nvSpPr>
          <p:spPr>
            <a:xfrm>
              <a:off x="6059564" y="2545394"/>
              <a:ext cx="99695" cy="159385"/>
            </a:xfrm>
            <a:custGeom>
              <a:avLst/>
              <a:gdLst/>
              <a:ahLst/>
              <a:cxnLst/>
              <a:rect l="l" t="t" r="r" b="b"/>
              <a:pathLst>
                <a:path w="99695" h="159385">
                  <a:moveTo>
                    <a:pt x="0" y="0"/>
                  </a:moveTo>
                  <a:lnTo>
                    <a:pt x="99171" y="0"/>
                  </a:lnTo>
                </a:path>
                <a:path w="99695" h="159385">
                  <a:moveTo>
                    <a:pt x="0" y="158876"/>
                  </a:moveTo>
                  <a:lnTo>
                    <a:pt x="99171" y="158876"/>
                  </a:lnTo>
                </a:path>
                <a:path w="99695" h="159385">
                  <a:moveTo>
                    <a:pt x="98159" y="0"/>
                  </a:moveTo>
                  <a:lnTo>
                    <a:pt x="98159" y="1588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5" name="object 735"/>
            <p:cNvSpPr/>
            <p:nvPr/>
          </p:nvSpPr>
          <p:spPr>
            <a:xfrm>
              <a:off x="6136472" y="252313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6" name="object 736"/>
            <p:cNvSpPr/>
            <p:nvPr/>
          </p:nvSpPr>
          <p:spPr>
            <a:xfrm>
              <a:off x="6136472" y="252313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7" name="object 737"/>
            <p:cNvSpPr/>
            <p:nvPr/>
          </p:nvSpPr>
          <p:spPr>
            <a:xfrm>
              <a:off x="6136472" y="268200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8" name="object 738"/>
            <p:cNvSpPr/>
            <p:nvPr/>
          </p:nvSpPr>
          <p:spPr>
            <a:xfrm>
              <a:off x="6136472" y="268200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5">
                  <a:moveTo>
                    <a:pt x="0" y="5059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39" name="object 739"/>
          <p:cNvSpPr txBox="1"/>
          <p:nvPr/>
        </p:nvSpPr>
        <p:spPr>
          <a:xfrm>
            <a:off x="6083547" y="2380102"/>
            <a:ext cx="100330" cy="33401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740" name="object 740"/>
          <p:cNvGrpSpPr/>
          <p:nvPr/>
        </p:nvGrpSpPr>
        <p:grpSpPr>
          <a:xfrm>
            <a:off x="6205285" y="3038214"/>
            <a:ext cx="379095" cy="115570"/>
            <a:chOff x="6205285" y="3038214"/>
            <a:chExt cx="379095" cy="115570"/>
          </a:xfrm>
        </p:grpSpPr>
        <p:sp>
          <p:nvSpPr>
            <p:cNvPr id="741" name="object 741"/>
            <p:cNvSpPr/>
            <p:nvPr/>
          </p:nvSpPr>
          <p:spPr>
            <a:xfrm>
              <a:off x="6226536" y="3060477"/>
              <a:ext cx="335280" cy="90170"/>
            </a:xfrm>
            <a:custGeom>
              <a:avLst/>
              <a:gdLst/>
              <a:ahLst/>
              <a:cxnLst/>
              <a:rect l="l" t="t" r="r" b="b"/>
              <a:pathLst>
                <a:path w="335279" h="90169">
                  <a:moveTo>
                    <a:pt x="334955" y="90063"/>
                  </a:moveTo>
                  <a:lnTo>
                    <a:pt x="334955" y="0"/>
                  </a:lnTo>
                  <a:lnTo>
                    <a:pt x="0" y="0"/>
                  </a:lnTo>
                  <a:lnTo>
                    <a:pt x="0" y="9006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2" name="object 742"/>
            <p:cNvSpPr/>
            <p:nvPr/>
          </p:nvSpPr>
          <p:spPr>
            <a:xfrm>
              <a:off x="6539229" y="303821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3" name="object 743"/>
            <p:cNvSpPr/>
            <p:nvPr/>
          </p:nvSpPr>
          <p:spPr>
            <a:xfrm>
              <a:off x="6539229" y="303821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8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5">
                  <a:moveTo>
                    <a:pt x="4047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4" name="object 744"/>
            <p:cNvSpPr/>
            <p:nvPr/>
          </p:nvSpPr>
          <p:spPr>
            <a:xfrm>
              <a:off x="6205285" y="303821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5" name="object 745"/>
            <p:cNvSpPr/>
            <p:nvPr/>
          </p:nvSpPr>
          <p:spPr>
            <a:xfrm>
              <a:off x="6205285" y="303821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46" name="object 746"/>
          <p:cNvSpPr txBox="1"/>
          <p:nvPr/>
        </p:nvSpPr>
        <p:spPr>
          <a:xfrm>
            <a:off x="6307947" y="297997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747" name="object 747"/>
          <p:cNvGrpSpPr/>
          <p:nvPr/>
        </p:nvGrpSpPr>
        <p:grpSpPr>
          <a:xfrm>
            <a:off x="6104090" y="3096908"/>
            <a:ext cx="158115" cy="187325"/>
            <a:chOff x="6104090" y="3096908"/>
            <a:chExt cx="158115" cy="187325"/>
          </a:xfrm>
        </p:grpSpPr>
        <p:sp>
          <p:nvSpPr>
            <p:cNvPr id="748" name="object 748"/>
            <p:cNvSpPr/>
            <p:nvPr/>
          </p:nvSpPr>
          <p:spPr>
            <a:xfrm>
              <a:off x="6125341" y="3119170"/>
              <a:ext cx="133985" cy="142875"/>
            </a:xfrm>
            <a:custGeom>
              <a:avLst/>
              <a:gdLst/>
              <a:ahLst/>
              <a:cxnLst/>
              <a:rect l="l" t="t" r="r" b="b"/>
              <a:pathLst>
                <a:path w="133985" h="142875">
                  <a:moveTo>
                    <a:pt x="133577" y="0"/>
                  </a:moveTo>
                  <a:lnTo>
                    <a:pt x="0" y="0"/>
                  </a:lnTo>
                  <a:lnTo>
                    <a:pt x="0" y="142685"/>
                  </a:lnTo>
                  <a:lnTo>
                    <a:pt x="133577" y="14268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9" name="object 749"/>
            <p:cNvSpPr/>
            <p:nvPr/>
          </p:nvSpPr>
          <p:spPr>
            <a:xfrm>
              <a:off x="6104090" y="309690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0" name="object 750"/>
            <p:cNvSpPr/>
            <p:nvPr/>
          </p:nvSpPr>
          <p:spPr>
            <a:xfrm>
              <a:off x="6104090" y="309690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1" name="object 751"/>
            <p:cNvSpPr/>
            <p:nvPr/>
          </p:nvSpPr>
          <p:spPr>
            <a:xfrm>
              <a:off x="6104090" y="324060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2" name="object 752"/>
            <p:cNvSpPr/>
            <p:nvPr/>
          </p:nvSpPr>
          <p:spPr>
            <a:xfrm>
              <a:off x="6104090" y="324060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53" name="object 753"/>
          <p:cNvSpPr txBox="1"/>
          <p:nvPr/>
        </p:nvSpPr>
        <p:spPr>
          <a:xfrm>
            <a:off x="6051164" y="3121556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754" name="object 754"/>
          <p:cNvSpPr/>
          <p:nvPr/>
        </p:nvSpPr>
        <p:spPr>
          <a:xfrm>
            <a:off x="5403820" y="2893505"/>
            <a:ext cx="137795" cy="226060"/>
          </a:xfrm>
          <a:custGeom>
            <a:avLst/>
            <a:gdLst/>
            <a:ahLst/>
            <a:cxnLst/>
            <a:rect l="l" t="t" r="r" b="b"/>
            <a:pathLst>
              <a:path w="137795" h="226060">
                <a:moveTo>
                  <a:pt x="137625" y="70836"/>
                </a:moveTo>
                <a:lnTo>
                  <a:pt x="0" y="0"/>
                </a:lnTo>
                <a:lnTo>
                  <a:pt x="137625" y="22566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5" name="object 755"/>
          <p:cNvSpPr txBox="1"/>
          <p:nvPr/>
        </p:nvSpPr>
        <p:spPr>
          <a:xfrm>
            <a:off x="5338498" y="2803895"/>
            <a:ext cx="2882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25" u="sng" spc="22" baseline="7936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525" u="sng" baseline="7936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5</a:t>
            </a:r>
            <a:r>
              <a:rPr sz="525" u="sng" spc="15" baseline="7936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525" spc="547" baseline="7936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756" name="object 756"/>
          <p:cNvSpPr/>
          <p:nvPr/>
        </p:nvSpPr>
        <p:spPr>
          <a:xfrm>
            <a:off x="5386617" y="3041250"/>
            <a:ext cx="219075" cy="195580"/>
          </a:xfrm>
          <a:custGeom>
            <a:avLst/>
            <a:gdLst/>
            <a:ahLst/>
            <a:cxnLst/>
            <a:rect l="l" t="t" r="r" b="b"/>
            <a:pathLst>
              <a:path w="219075" h="195580">
                <a:moveTo>
                  <a:pt x="218581" y="0"/>
                </a:moveTo>
                <a:lnTo>
                  <a:pt x="0" y="195306"/>
                </a:lnTo>
                <a:lnTo>
                  <a:pt x="91075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7" name="object 757"/>
          <p:cNvSpPr txBox="1"/>
          <p:nvPr/>
        </p:nvSpPr>
        <p:spPr>
          <a:xfrm>
            <a:off x="5321295" y="3165162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6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758" name="object 758"/>
          <p:cNvSpPr/>
          <p:nvPr/>
        </p:nvSpPr>
        <p:spPr>
          <a:xfrm>
            <a:off x="6272074" y="3150541"/>
            <a:ext cx="122555" cy="189230"/>
          </a:xfrm>
          <a:custGeom>
            <a:avLst/>
            <a:gdLst/>
            <a:ahLst/>
            <a:cxnLst/>
            <a:rect l="l" t="t" r="r" b="b"/>
            <a:pathLst>
              <a:path w="122554" h="189229">
                <a:moveTo>
                  <a:pt x="122446" y="0"/>
                </a:moveTo>
                <a:lnTo>
                  <a:pt x="0" y="189234"/>
                </a:lnTo>
                <a:lnTo>
                  <a:pt x="122446" y="799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9" name="object 759"/>
          <p:cNvSpPr txBox="1"/>
          <p:nvPr/>
        </p:nvSpPr>
        <p:spPr>
          <a:xfrm>
            <a:off x="6206752" y="3267369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7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760" name="object 760"/>
          <p:cNvSpPr/>
          <p:nvPr/>
        </p:nvSpPr>
        <p:spPr>
          <a:xfrm>
            <a:off x="6258919" y="3191019"/>
            <a:ext cx="391160" cy="96520"/>
          </a:xfrm>
          <a:custGeom>
            <a:avLst/>
            <a:gdLst/>
            <a:ahLst/>
            <a:cxnLst/>
            <a:rect l="l" t="t" r="r" b="b"/>
            <a:pathLst>
              <a:path w="391159" h="96520">
                <a:moveTo>
                  <a:pt x="0" y="0"/>
                </a:moveTo>
                <a:lnTo>
                  <a:pt x="390613" y="96135"/>
                </a:lnTo>
                <a:lnTo>
                  <a:pt x="27120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1" name="object 761"/>
          <p:cNvSpPr txBox="1"/>
          <p:nvPr/>
        </p:nvSpPr>
        <p:spPr>
          <a:xfrm>
            <a:off x="6636832" y="3214747"/>
            <a:ext cx="7937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11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8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762" name="object 762"/>
          <p:cNvGrpSpPr/>
          <p:nvPr/>
        </p:nvGrpSpPr>
        <p:grpSpPr>
          <a:xfrm>
            <a:off x="5615318" y="3354955"/>
            <a:ext cx="553720" cy="101600"/>
            <a:chOff x="5615318" y="3354955"/>
            <a:chExt cx="553720" cy="101600"/>
          </a:xfrm>
        </p:grpSpPr>
        <p:sp>
          <p:nvSpPr>
            <p:cNvPr id="763" name="object 763"/>
            <p:cNvSpPr/>
            <p:nvPr/>
          </p:nvSpPr>
          <p:spPr>
            <a:xfrm>
              <a:off x="5892592" y="3377218"/>
              <a:ext cx="255270" cy="76200"/>
            </a:xfrm>
            <a:custGeom>
              <a:avLst/>
              <a:gdLst/>
              <a:ahLst/>
              <a:cxnLst/>
              <a:rect l="l" t="t" r="r" b="b"/>
              <a:pathLst>
                <a:path w="255270" h="76200">
                  <a:moveTo>
                    <a:pt x="255011" y="75896"/>
                  </a:moveTo>
                  <a:lnTo>
                    <a:pt x="255011" y="0"/>
                  </a:lnTo>
                  <a:lnTo>
                    <a:pt x="0" y="0"/>
                  </a:lnTo>
                  <a:lnTo>
                    <a:pt x="0" y="7589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4" name="object 764"/>
            <p:cNvSpPr/>
            <p:nvPr/>
          </p:nvSpPr>
          <p:spPr>
            <a:xfrm>
              <a:off x="6125341" y="335495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5" name="object 765"/>
            <p:cNvSpPr/>
            <p:nvPr/>
          </p:nvSpPr>
          <p:spPr>
            <a:xfrm>
              <a:off x="6125341" y="335495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4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6" name="object 766"/>
            <p:cNvSpPr/>
            <p:nvPr/>
          </p:nvSpPr>
          <p:spPr>
            <a:xfrm>
              <a:off x="5870329" y="335495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7" name="object 767"/>
            <p:cNvSpPr/>
            <p:nvPr/>
          </p:nvSpPr>
          <p:spPr>
            <a:xfrm>
              <a:off x="5870330" y="335495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8" name="object 768"/>
            <p:cNvSpPr/>
            <p:nvPr/>
          </p:nvSpPr>
          <p:spPr>
            <a:xfrm>
              <a:off x="5637581" y="3377218"/>
              <a:ext cx="255270" cy="76200"/>
            </a:xfrm>
            <a:custGeom>
              <a:avLst/>
              <a:gdLst/>
              <a:ahLst/>
              <a:cxnLst/>
              <a:rect l="l" t="t" r="r" b="b"/>
              <a:pathLst>
                <a:path w="255270" h="76200">
                  <a:moveTo>
                    <a:pt x="255011" y="75896"/>
                  </a:moveTo>
                  <a:lnTo>
                    <a:pt x="255011" y="0"/>
                  </a:lnTo>
                  <a:lnTo>
                    <a:pt x="0" y="0"/>
                  </a:lnTo>
                  <a:lnTo>
                    <a:pt x="0" y="7589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9" name="object 769"/>
            <p:cNvSpPr/>
            <p:nvPr/>
          </p:nvSpPr>
          <p:spPr>
            <a:xfrm>
              <a:off x="5870329" y="335495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0" name="object 770"/>
            <p:cNvSpPr/>
            <p:nvPr/>
          </p:nvSpPr>
          <p:spPr>
            <a:xfrm>
              <a:off x="5870330" y="335495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1" name="object 771"/>
            <p:cNvSpPr/>
            <p:nvPr/>
          </p:nvSpPr>
          <p:spPr>
            <a:xfrm>
              <a:off x="5615318" y="335495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2" name="object 772"/>
            <p:cNvSpPr/>
            <p:nvPr/>
          </p:nvSpPr>
          <p:spPr>
            <a:xfrm>
              <a:off x="5615318" y="335495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73" name="object 773"/>
          <p:cNvSpPr txBox="1"/>
          <p:nvPr/>
        </p:nvSpPr>
        <p:spPr>
          <a:xfrm>
            <a:off x="5675478" y="3296715"/>
            <a:ext cx="429259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1600</a:t>
            </a:r>
            <a:r>
              <a:rPr sz="500" spc="315" dirty="0">
                <a:latin typeface="Microsoft Sans Serif"/>
                <a:cs typeface="Microsoft Sans Serif"/>
              </a:rPr>
              <a:t>  </a:t>
            </a:r>
            <a:r>
              <a:rPr sz="500" spc="-20" dirty="0">
                <a:latin typeface="Microsoft Sans Serif"/>
                <a:cs typeface="Microsoft Sans Serif"/>
              </a:rPr>
              <a:t>1600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774" name="object 774"/>
          <p:cNvGrpSpPr/>
          <p:nvPr/>
        </p:nvGrpSpPr>
        <p:grpSpPr>
          <a:xfrm>
            <a:off x="6095855" y="3383290"/>
            <a:ext cx="137795" cy="363855"/>
            <a:chOff x="6095855" y="3383290"/>
            <a:chExt cx="137795" cy="363855"/>
          </a:xfrm>
        </p:grpSpPr>
        <p:sp>
          <p:nvSpPr>
            <p:cNvPr id="775" name="object 775"/>
            <p:cNvSpPr/>
            <p:nvPr/>
          </p:nvSpPr>
          <p:spPr>
            <a:xfrm>
              <a:off x="6099030" y="3405553"/>
              <a:ext cx="112395" cy="160020"/>
            </a:xfrm>
            <a:custGeom>
              <a:avLst/>
              <a:gdLst/>
              <a:ahLst/>
              <a:cxnLst/>
              <a:rect l="l" t="t" r="r" b="b"/>
              <a:pathLst>
                <a:path w="112395" h="160020">
                  <a:moveTo>
                    <a:pt x="0" y="0"/>
                  </a:moveTo>
                  <a:lnTo>
                    <a:pt x="112326" y="0"/>
                  </a:lnTo>
                  <a:lnTo>
                    <a:pt x="112326" y="159888"/>
                  </a:lnTo>
                  <a:lnTo>
                    <a:pt x="0" y="159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6" name="object 776"/>
            <p:cNvSpPr/>
            <p:nvPr/>
          </p:nvSpPr>
          <p:spPr>
            <a:xfrm>
              <a:off x="6189094" y="338329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5059"/>
                  </a:moveTo>
                  <a:lnTo>
                    <a:pt x="39466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7" name="object 777"/>
            <p:cNvSpPr/>
            <p:nvPr/>
          </p:nvSpPr>
          <p:spPr>
            <a:xfrm>
              <a:off x="6189094" y="338329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39466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5085" h="45085">
                  <a:moveTo>
                    <a:pt x="44525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8" name="object 778"/>
            <p:cNvSpPr/>
            <p:nvPr/>
          </p:nvSpPr>
          <p:spPr>
            <a:xfrm>
              <a:off x="6189094" y="354317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9" name="object 779"/>
            <p:cNvSpPr/>
            <p:nvPr/>
          </p:nvSpPr>
          <p:spPr>
            <a:xfrm>
              <a:off x="6189094" y="354317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5" h="43814">
                  <a:moveTo>
                    <a:pt x="0" y="4047"/>
                  </a:moveTo>
                  <a:lnTo>
                    <a:pt x="44525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0" name="object 780"/>
            <p:cNvSpPr/>
            <p:nvPr/>
          </p:nvSpPr>
          <p:spPr>
            <a:xfrm>
              <a:off x="6099030" y="3565441"/>
              <a:ext cx="112395" cy="159385"/>
            </a:xfrm>
            <a:custGeom>
              <a:avLst/>
              <a:gdLst/>
              <a:ahLst/>
              <a:cxnLst/>
              <a:rect l="l" t="t" r="r" b="b"/>
              <a:pathLst>
                <a:path w="112395" h="159385">
                  <a:moveTo>
                    <a:pt x="0" y="0"/>
                  </a:moveTo>
                  <a:lnTo>
                    <a:pt x="112326" y="0"/>
                  </a:lnTo>
                  <a:lnTo>
                    <a:pt x="112326" y="158876"/>
                  </a:lnTo>
                  <a:lnTo>
                    <a:pt x="0" y="1588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1" name="object 781"/>
            <p:cNvSpPr/>
            <p:nvPr/>
          </p:nvSpPr>
          <p:spPr>
            <a:xfrm>
              <a:off x="6189094" y="354317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2" name="object 782"/>
            <p:cNvSpPr/>
            <p:nvPr/>
          </p:nvSpPr>
          <p:spPr>
            <a:xfrm>
              <a:off x="6189094" y="354317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5" h="4381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3" name="object 783"/>
            <p:cNvSpPr/>
            <p:nvPr/>
          </p:nvSpPr>
          <p:spPr>
            <a:xfrm>
              <a:off x="6189094" y="370205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4" name="object 784"/>
            <p:cNvSpPr/>
            <p:nvPr/>
          </p:nvSpPr>
          <p:spPr>
            <a:xfrm>
              <a:off x="6189094" y="370205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5" h="45085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85" name="object 785"/>
          <p:cNvSpPr txBox="1"/>
          <p:nvPr/>
        </p:nvSpPr>
        <p:spPr>
          <a:xfrm>
            <a:off x="6137180" y="3400149"/>
            <a:ext cx="100330" cy="33401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786" name="object 786"/>
          <p:cNvGrpSpPr/>
          <p:nvPr/>
        </p:nvGrpSpPr>
        <p:grpSpPr>
          <a:xfrm>
            <a:off x="5662879" y="3673581"/>
            <a:ext cx="458470" cy="180340"/>
            <a:chOff x="5662879" y="3673581"/>
            <a:chExt cx="458470" cy="180340"/>
          </a:xfrm>
        </p:grpSpPr>
        <p:sp>
          <p:nvSpPr>
            <p:cNvPr id="787" name="object 787"/>
            <p:cNvSpPr/>
            <p:nvPr/>
          </p:nvSpPr>
          <p:spPr>
            <a:xfrm>
              <a:off x="5892592" y="3676756"/>
              <a:ext cx="207010" cy="156210"/>
            </a:xfrm>
            <a:custGeom>
              <a:avLst/>
              <a:gdLst/>
              <a:ahLst/>
              <a:cxnLst/>
              <a:rect l="l" t="t" r="r" b="b"/>
              <a:pathLst>
                <a:path w="207010" h="156210">
                  <a:moveTo>
                    <a:pt x="206438" y="0"/>
                  </a:moveTo>
                  <a:lnTo>
                    <a:pt x="206438" y="155840"/>
                  </a:lnTo>
                  <a:lnTo>
                    <a:pt x="0" y="15584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8" name="object 788"/>
            <p:cNvSpPr/>
            <p:nvPr/>
          </p:nvSpPr>
          <p:spPr>
            <a:xfrm>
              <a:off x="6077779" y="381033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9" name="object 789"/>
            <p:cNvSpPr/>
            <p:nvPr/>
          </p:nvSpPr>
          <p:spPr>
            <a:xfrm>
              <a:off x="6077779" y="381033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0" name="object 790"/>
            <p:cNvSpPr/>
            <p:nvPr/>
          </p:nvSpPr>
          <p:spPr>
            <a:xfrm>
              <a:off x="5870329" y="381033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1" name="object 791"/>
            <p:cNvSpPr/>
            <p:nvPr/>
          </p:nvSpPr>
          <p:spPr>
            <a:xfrm>
              <a:off x="5870329" y="381033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2" name="object 792"/>
            <p:cNvSpPr/>
            <p:nvPr/>
          </p:nvSpPr>
          <p:spPr>
            <a:xfrm>
              <a:off x="5685142" y="3676756"/>
              <a:ext cx="207645" cy="156210"/>
            </a:xfrm>
            <a:custGeom>
              <a:avLst/>
              <a:gdLst/>
              <a:ahLst/>
              <a:cxnLst/>
              <a:rect l="l" t="t" r="r" b="b"/>
              <a:pathLst>
                <a:path w="207645" h="156210">
                  <a:moveTo>
                    <a:pt x="207450" y="0"/>
                  </a:moveTo>
                  <a:lnTo>
                    <a:pt x="207450" y="155840"/>
                  </a:lnTo>
                  <a:lnTo>
                    <a:pt x="0" y="15584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3" name="object 793"/>
            <p:cNvSpPr/>
            <p:nvPr/>
          </p:nvSpPr>
          <p:spPr>
            <a:xfrm>
              <a:off x="5870329" y="381033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4" name="object 794"/>
            <p:cNvSpPr/>
            <p:nvPr/>
          </p:nvSpPr>
          <p:spPr>
            <a:xfrm>
              <a:off x="5870329" y="381033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5" name="object 795"/>
            <p:cNvSpPr/>
            <p:nvPr/>
          </p:nvSpPr>
          <p:spPr>
            <a:xfrm>
              <a:off x="5662879" y="381033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5" h="43814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6" name="object 796"/>
            <p:cNvSpPr/>
            <p:nvPr/>
          </p:nvSpPr>
          <p:spPr>
            <a:xfrm>
              <a:off x="5662879" y="38103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4525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5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97" name="object 797"/>
          <p:cNvSpPr txBox="1"/>
          <p:nvPr/>
        </p:nvSpPr>
        <p:spPr>
          <a:xfrm>
            <a:off x="5699765" y="3752093"/>
            <a:ext cx="38100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1300</a:t>
            </a:r>
            <a:r>
              <a:rPr sz="500" spc="380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1300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798" name="object 798"/>
          <p:cNvGrpSpPr/>
          <p:nvPr/>
        </p:nvGrpSpPr>
        <p:grpSpPr>
          <a:xfrm>
            <a:off x="5528290" y="3431864"/>
            <a:ext cx="160655" cy="267335"/>
            <a:chOff x="5528290" y="3431864"/>
            <a:chExt cx="160655" cy="267335"/>
          </a:xfrm>
        </p:grpSpPr>
        <p:sp>
          <p:nvSpPr>
            <p:cNvPr id="799" name="object 799"/>
            <p:cNvSpPr/>
            <p:nvPr/>
          </p:nvSpPr>
          <p:spPr>
            <a:xfrm>
              <a:off x="5550553" y="3453115"/>
              <a:ext cx="134620" cy="112395"/>
            </a:xfrm>
            <a:custGeom>
              <a:avLst/>
              <a:gdLst/>
              <a:ahLst/>
              <a:cxnLst/>
              <a:rect l="l" t="t" r="r" b="b"/>
              <a:pathLst>
                <a:path w="134620" h="112395">
                  <a:moveTo>
                    <a:pt x="134589" y="0"/>
                  </a:moveTo>
                  <a:lnTo>
                    <a:pt x="0" y="0"/>
                  </a:lnTo>
                  <a:lnTo>
                    <a:pt x="0" y="112326"/>
                  </a:lnTo>
                  <a:lnTo>
                    <a:pt x="134589" y="11232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0" name="object 800"/>
            <p:cNvSpPr/>
            <p:nvPr/>
          </p:nvSpPr>
          <p:spPr>
            <a:xfrm>
              <a:off x="5528290" y="343186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1" name="object 801"/>
            <p:cNvSpPr/>
            <p:nvPr/>
          </p:nvSpPr>
          <p:spPr>
            <a:xfrm>
              <a:off x="5528290" y="343186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5" h="4381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2" name="object 802"/>
            <p:cNvSpPr/>
            <p:nvPr/>
          </p:nvSpPr>
          <p:spPr>
            <a:xfrm>
              <a:off x="5528290" y="354317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3" name="object 803"/>
            <p:cNvSpPr/>
            <p:nvPr/>
          </p:nvSpPr>
          <p:spPr>
            <a:xfrm>
              <a:off x="5528290" y="354317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5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4" name="object 804"/>
            <p:cNvSpPr/>
            <p:nvPr/>
          </p:nvSpPr>
          <p:spPr>
            <a:xfrm>
              <a:off x="5550553" y="3565441"/>
              <a:ext cx="134620" cy="111760"/>
            </a:xfrm>
            <a:custGeom>
              <a:avLst/>
              <a:gdLst/>
              <a:ahLst/>
              <a:cxnLst/>
              <a:rect l="l" t="t" r="r" b="b"/>
              <a:pathLst>
                <a:path w="134620" h="111760">
                  <a:moveTo>
                    <a:pt x="134589" y="0"/>
                  </a:moveTo>
                  <a:lnTo>
                    <a:pt x="0" y="0"/>
                  </a:lnTo>
                  <a:lnTo>
                    <a:pt x="0" y="111314"/>
                  </a:lnTo>
                  <a:lnTo>
                    <a:pt x="134589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5" name="object 805"/>
            <p:cNvSpPr/>
            <p:nvPr/>
          </p:nvSpPr>
          <p:spPr>
            <a:xfrm>
              <a:off x="5528290" y="354317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6" name="object 806"/>
            <p:cNvSpPr/>
            <p:nvPr/>
          </p:nvSpPr>
          <p:spPr>
            <a:xfrm>
              <a:off x="5528290" y="354317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5" h="4381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7" name="object 807"/>
            <p:cNvSpPr/>
            <p:nvPr/>
          </p:nvSpPr>
          <p:spPr>
            <a:xfrm>
              <a:off x="5528290" y="365449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508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8" name="object 808"/>
            <p:cNvSpPr/>
            <p:nvPr/>
          </p:nvSpPr>
          <p:spPr>
            <a:xfrm>
              <a:off x="5528290" y="365449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5" h="45085">
                  <a:moveTo>
                    <a:pt x="0" y="4047"/>
                  </a:moveTo>
                  <a:lnTo>
                    <a:pt x="44525" y="39466"/>
                  </a:lnTo>
                  <a:lnTo>
                    <a:pt x="40478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09" name="object 809"/>
          <p:cNvSpPr txBox="1"/>
          <p:nvPr/>
        </p:nvSpPr>
        <p:spPr>
          <a:xfrm>
            <a:off x="5476376" y="3441332"/>
            <a:ext cx="100330" cy="24828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700700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810" name="object 8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089103" y="3447043"/>
            <a:ext cx="187211" cy="136613"/>
          </a:xfrm>
          <a:prstGeom prst="rect">
            <a:avLst/>
          </a:prstGeom>
        </p:spPr>
      </p:pic>
      <p:sp>
        <p:nvSpPr>
          <p:cNvPr id="811" name="object 811"/>
          <p:cNvSpPr txBox="1"/>
          <p:nvPr/>
        </p:nvSpPr>
        <p:spPr>
          <a:xfrm>
            <a:off x="5114857" y="3388802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812" name="object 812"/>
          <p:cNvGrpSpPr/>
          <p:nvPr/>
        </p:nvGrpSpPr>
        <p:grpSpPr>
          <a:xfrm>
            <a:off x="4993979" y="3526987"/>
            <a:ext cx="152400" cy="379095"/>
            <a:chOff x="4993979" y="3526987"/>
            <a:chExt cx="152400" cy="379095"/>
          </a:xfrm>
        </p:grpSpPr>
        <p:sp>
          <p:nvSpPr>
            <p:cNvPr id="813" name="object 813"/>
            <p:cNvSpPr/>
            <p:nvPr/>
          </p:nvSpPr>
          <p:spPr>
            <a:xfrm>
              <a:off x="5016242" y="3549250"/>
              <a:ext cx="127000" cy="335280"/>
            </a:xfrm>
            <a:custGeom>
              <a:avLst/>
              <a:gdLst/>
              <a:ahLst/>
              <a:cxnLst/>
              <a:rect l="l" t="t" r="r" b="b"/>
              <a:pathLst>
                <a:path w="127000" h="335279">
                  <a:moveTo>
                    <a:pt x="126493" y="0"/>
                  </a:moveTo>
                  <a:lnTo>
                    <a:pt x="0" y="0"/>
                  </a:lnTo>
                  <a:lnTo>
                    <a:pt x="0" y="334955"/>
                  </a:lnTo>
                  <a:lnTo>
                    <a:pt x="126493" y="3349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4" name="object 814"/>
            <p:cNvSpPr/>
            <p:nvPr/>
          </p:nvSpPr>
          <p:spPr>
            <a:xfrm>
              <a:off x="4993979" y="352698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5" h="45085">
                  <a:moveTo>
                    <a:pt x="4047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5" name="object 815"/>
            <p:cNvSpPr/>
            <p:nvPr/>
          </p:nvSpPr>
          <p:spPr>
            <a:xfrm>
              <a:off x="4993979" y="352698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44525"/>
                  </a:moveTo>
                  <a:lnTo>
                    <a:pt x="44525" y="40478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5" h="45085">
                  <a:moveTo>
                    <a:pt x="44525" y="40478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6" name="object 816"/>
            <p:cNvSpPr/>
            <p:nvPr/>
          </p:nvSpPr>
          <p:spPr>
            <a:xfrm>
              <a:off x="4993979" y="386194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7" name="object 817"/>
            <p:cNvSpPr/>
            <p:nvPr/>
          </p:nvSpPr>
          <p:spPr>
            <a:xfrm>
              <a:off x="4993979" y="386194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5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18" name="object 818"/>
          <p:cNvSpPr txBox="1"/>
          <p:nvPr/>
        </p:nvSpPr>
        <p:spPr>
          <a:xfrm>
            <a:off x="4942066" y="362885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819" name="object 819"/>
          <p:cNvSpPr/>
          <p:nvPr/>
        </p:nvSpPr>
        <p:spPr>
          <a:xfrm>
            <a:off x="5892592" y="3453115"/>
            <a:ext cx="381000" cy="388620"/>
          </a:xfrm>
          <a:custGeom>
            <a:avLst/>
            <a:gdLst/>
            <a:ahLst/>
            <a:cxnLst/>
            <a:rect l="l" t="t" r="r" b="b"/>
            <a:pathLst>
              <a:path w="381000" h="388620">
                <a:moveTo>
                  <a:pt x="77920" y="0"/>
                </a:moveTo>
                <a:lnTo>
                  <a:pt x="380493" y="388589"/>
                </a:lnTo>
                <a:lnTo>
                  <a:pt x="0" y="22364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0" name="object 820"/>
          <p:cNvSpPr txBox="1"/>
          <p:nvPr/>
        </p:nvSpPr>
        <p:spPr>
          <a:xfrm>
            <a:off x="6258362" y="3764038"/>
            <a:ext cx="201295" cy="142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10000"/>
              </a:lnSpc>
              <a:spcBef>
                <a:spcPts val="100"/>
              </a:spcBef>
            </a:pPr>
            <a:r>
              <a:rPr sz="350" u="sng" spc="2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9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821" name="object 821"/>
          <p:cNvSpPr/>
          <p:nvPr/>
        </p:nvSpPr>
        <p:spPr>
          <a:xfrm>
            <a:off x="5500967" y="3504724"/>
            <a:ext cx="598170" cy="336550"/>
          </a:xfrm>
          <a:custGeom>
            <a:avLst/>
            <a:gdLst/>
            <a:ahLst/>
            <a:cxnLst/>
            <a:rect l="l" t="t" r="r" b="b"/>
            <a:pathLst>
              <a:path w="598170" h="336550">
                <a:moveTo>
                  <a:pt x="598063" y="0"/>
                </a:moveTo>
                <a:lnTo>
                  <a:pt x="0" y="335967"/>
                </a:lnTo>
                <a:lnTo>
                  <a:pt x="184175" y="10625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2" name="object 822"/>
          <p:cNvSpPr txBox="1"/>
          <p:nvPr/>
        </p:nvSpPr>
        <p:spPr>
          <a:xfrm>
            <a:off x="5314211" y="3825966"/>
            <a:ext cx="20129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823" name="object 823"/>
          <p:cNvSpPr txBox="1"/>
          <p:nvPr/>
        </p:nvSpPr>
        <p:spPr>
          <a:xfrm>
            <a:off x="5316235" y="3768285"/>
            <a:ext cx="19748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3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824" name="object 824"/>
          <p:cNvSpPr/>
          <p:nvPr/>
        </p:nvSpPr>
        <p:spPr>
          <a:xfrm>
            <a:off x="4993980" y="3457162"/>
            <a:ext cx="189230" cy="394970"/>
          </a:xfrm>
          <a:custGeom>
            <a:avLst/>
            <a:gdLst/>
            <a:ahLst/>
            <a:cxnLst/>
            <a:rect l="l" t="t" r="r" b="b"/>
            <a:pathLst>
              <a:path w="189229" h="394970">
                <a:moveTo>
                  <a:pt x="189234" y="123458"/>
                </a:moveTo>
                <a:lnTo>
                  <a:pt x="0" y="0"/>
                </a:lnTo>
                <a:lnTo>
                  <a:pt x="189234" y="39466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5" name="object 825"/>
          <p:cNvSpPr txBox="1"/>
          <p:nvPr/>
        </p:nvSpPr>
        <p:spPr>
          <a:xfrm>
            <a:off x="4927646" y="3385767"/>
            <a:ext cx="7937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11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8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826" name="object 826"/>
          <p:cNvSpPr/>
          <p:nvPr/>
        </p:nvSpPr>
        <p:spPr>
          <a:xfrm>
            <a:off x="4825996" y="3716222"/>
            <a:ext cx="396875" cy="291465"/>
          </a:xfrm>
          <a:custGeom>
            <a:avLst/>
            <a:gdLst/>
            <a:ahLst/>
            <a:cxnLst/>
            <a:rect l="l" t="t" r="r" b="b"/>
            <a:pathLst>
              <a:path w="396875" h="291464">
                <a:moveTo>
                  <a:pt x="316740" y="0"/>
                </a:moveTo>
                <a:lnTo>
                  <a:pt x="0" y="291441"/>
                </a:lnTo>
                <a:lnTo>
                  <a:pt x="39668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7" name="object 827"/>
          <p:cNvSpPr txBox="1"/>
          <p:nvPr/>
        </p:nvSpPr>
        <p:spPr>
          <a:xfrm>
            <a:off x="4760674" y="3936269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7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828" name="object 828"/>
          <p:cNvGrpSpPr/>
          <p:nvPr/>
        </p:nvGrpSpPr>
        <p:grpSpPr>
          <a:xfrm>
            <a:off x="5200417" y="4042070"/>
            <a:ext cx="379730" cy="115570"/>
            <a:chOff x="5200417" y="4042070"/>
            <a:chExt cx="379730" cy="115570"/>
          </a:xfrm>
        </p:grpSpPr>
        <p:sp>
          <p:nvSpPr>
            <p:cNvPr id="829" name="object 829"/>
            <p:cNvSpPr/>
            <p:nvPr/>
          </p:nvSpPr>
          <p:spPr>
            <a:xfrm>
              <a:off x="5222680" y="4064333"/>
              <a:ext cx="335280" cy="90170"/>
            </a:xfrm>
            <a:custGeom>
              <a:avLst/>
              <a:gdLst/>
              <a:ahLst/>
              <a:cxnLst/>
              <a:rect l="l" t="t" r="r" b="b"/>
              <a:pathLst>
                <a:path w="335279" h="90170">
                  <a:moveTo>
                    <a:pt x="334955" y="90063"/>
                  </a:moveTo>
                  <a:lnTo>
                    <a:pt x="334955" y="0"/>
                  </a:lnTo>
                  <a:lnTo>
                    <a:pt x="0" y="0"/>
                  </a:lnTo>
                  <a:lnTo>
                    <a:pt x="0" y="9006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0" name="object 830"/>
            <p:cNvSpPr/>
            <p:nvPr/>
          </p:nvSpPr>
          <p:spPr>
            <a:xfrm>
              <a:off x="5535373" y="404207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5" h="45085">
                  <a:moveTo>
                    <a:pt x="39466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1" name="object 831"/>
            <p:cNvSpPr/>
            <p:nvPr/>
          </p:nvSpPr>
          <p:spPr>
            <a:xfrm>
              <a:off x="5535373" y="404207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5085" h="45085">
                  <a:moveTo>
                    <a:pt x="4047" y="44525"/>
                  </a:moveTo>
                  <a:lnTo>
                    <a:pt x="39466" y="0"/>
                  </a:lnTo>
                  <a:lnTo>
                    <a:pt x="44525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2" name="object 832"/>
            <p:cNvSpPr/>
            <p:nvPr/>
          </p:nvSpPr>
          <p:spPr>
            <a:xfrm>
              <a:off x="5200417" y="404207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3" name="object 833"/>
            <p:cNvSpPr/>
            <p:nvPr/>
          </p:nvSpPr>
          <p:spPr>
            <a:xfrm>
              <a:off x="5200418" y="404207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4525" y="5059"/>
                  </a:moveTo>
                  <a:lnTo>
                    <a:pt x="40478" y="0"/>
                  </a:lnTo>
                  <a:lnTo>
                    <a:pt x="4047" y="44525"/>
                  </a:lnTo>
                  <a:lnTo>
                    <a:pt x="44525" y="5059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34" name="object 834"/>
          <p:cNvSpPr txBox="1"/>
          <p:nvPr/>
        </p:nvSpPr>
        <p:spPr>
          <a:xfrm>
            <a:off x="5304092" y="398383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835" name="object 835"/>
          <p:cNvGrpSpPr/>
          <p:nvPr/>
        </p:nvGrpSpPr>
        <p:grpSpPr>
          <a:xfrm>
            <a:off x="5099222" y="4100764"/>
            <a:ext cx="158115" cy="187325"/>
            <a:chOff x="5099222" y="4100764"/>
            <a:chExt cx="158115" cy="187325"/>
          </a:xfrm>
        </p:grpSpPr>
        <p:sp>
          <p:nvSpPr>
            <p:cNvPr id="836" name="object 836"/>
            <p:cNvSpPr/>
            <p:nvPr/>
          </p:nvSpPr>
          <p:spPr>
            <a:xfrm>
              <a:off x="5121485" y="4123026"/>
              <a:ext cx="132715" cy="144145"/>
            </a:xfrm>
            <a:custGeom>
              <a:avLst/>
              <a:gdLst/>
              <a:ahLst/>
              <a:cxnLst/>
              <a:rect l="l" t="t" r="r" b="b"/>
              <a:pathLst>
                <a:path w="132714" h="144145">
                  <a:moveTo>
                    <a:pt x="132565" y="0"/>
                  </a:moveTo>
                  <a:lnTo>
                    <a:pt x="0" y="0"/>
                  </a:lnTo>
                  <a:lnTo>
                    <a:pt x="0" y="143697"/>
                  </a:lnTo>
                  <a:lnTo>
                    <a:pt x="132565" y="1436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7" name="object 837"/>
            <p:cNvSpPr/>
            <p:nvPr/>
          </p:nvSpPr>
          <p:spPr>
            <a:xfrm>
              <a:off x="5099222" y="410076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508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8" name="object 838"/>
            <p:cNvSpPr/>
            <p:nvPr/>
          </p:nvSpPr>
          <p:spPr>
            <a:xfrm>
              <a:off x="5099223" y="410076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5" h="4508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9" name="object 839"/>
            <p:cNvSpPr/>
            <p:nvPr/>
          </p:nvSpPr>
          <p:spPr>
            <a:xfrm>
              <a:off x="5099222" y="424446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0" name="object 840"/>
            <p:cNvSpPr/>
            <p:nvPr/>
          </p:nvSpPr>
          <p:spPr>
            <a:xfrm>
              <a:off x="5099223" y="424446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5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41" name="object 841"/>
          <p:cNvSpPr txBox="1"/>
          <p:nvPr/>
        </p:nvSpPr>
        <p:spPr>
          <a:xfrm>
            <a:off x="5047308" y="4126424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842" name="object 842"/>
          <p:cNvSpPr/>
          <p:nvPr/>
        </p:nvSpPr>
        <p:spPr>
          <a:xfrm>
            <a:off x="5144760" y="4154397"/>
            <a:ext cx="245110" cy="231775"/>
          </a:xfrm>
          <a:custGeom>
            <a:avLst/>
            <a:gdLst/>
            <a:ahLst/>
            <a:cxnLst/>
            <a:rect l="l" t="t" r="r" b="b"/>
            <a:pathLst>
              <a:path w="245110" h="231775">
                <a:moveTo>
                  <a:pt x="244892" y="0"/>
                </a:moveTo>
                <a:lnTo>
                  <a:pt x="0" y="231736"/>
                </a:lnTo>
                <a:lnTo>
                  <a:pt x="244892" y="799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3" name="object 843"/>
          <p:cNvSpPr txBox="1"/>
          <p:nvPr/>
        </p:nvSpPr>
        <p:spPr>
          <a:xfrm>
            <a:off x="5079439" y="4313727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7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844" name="object 844"/>
          <p:cNvSpPr/>
          <p:nvPr/>
        </p:nvSpPr>
        <p:spPr>
          <a:xfrm>
            <a:off x="5255063" y="4194875"/>
            <a:ext cx="391160" cy="96520"/>
          </a:xfrm>
          <a:custGeom>
            <a:avLst/>
            <a:gdLst/>
            <a:ahLst/>
            <a:cxnLst/>
            <a:rect l="l" t="t" r="r" b="b"/>
            <a:pathLst>
              <a:path w="391160" h="96520">
                <a:moveTo>
                  <a:pt x="0" y="0"/>
                </a:moveTo>
                <a:lnTo>
                  <a:pt x="390613" y="96135"/>
                </a:lnTo>
                <a:lnTo>
                  <a:pt x="270191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5" name="object 845"/>
          <p:cNvSpPr txBox="1"/>
          <p:nvPr/>
        </p:nvSpPr>
        <p:spPr>
          <a:xfrm>
            <a:off x="5632976" y="4218603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8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846" name="object 846"/>
          <p:cNvGrpSpPr/>
          <p:nvPr/>
        </p:nvGrpSpPr>
        <p:grpSpPr>
          <a:xfrm>
            <a:off x="6794241" y="4012724"/>
            <a:ext cx="283845" cy="161290"/>
            <a:chOff x="6794241" y="4012724"/>
            <a:chExt cx="283845" cy="161290"/>
          </a:xfrm>
        </p:grpSpPr>
        <p:sp>
          <p:nvSpPr>
            <p:cNvPr id="847" name="object 847"/>
            <p:cNvSpPr/>
            <p:nvPr/>
          </p:nvSpPr>
          <p:spPr>
            <a:xfrm>
              <a:off x="6816504" y="4033975"/>
              <a:ext cx="239395" cy="137160"/>
            </a:xfrm>
            <a:custGeom>
              <a:avLst/>
              <a:gdLst/>
              <a:ahLst/>
              <a:cxnLst/>
              <a:rect l="l" t="t" r="r" b="b"/>
              <a:pathLst>
                <a:path w="239395" h="137160">
                  <a:moveTo>
                    <a:pt x="238820" y="136613"/>
                  </a:moveTo>
                  <a:lnTo>
                    <a:pt x="238820" y="0"/>
                  </a:lnTo>
                  <a:lnTo>
                    <a:pt x="0" y="0"/>
                  </a:lnTo>
                  <a:lnTo>
                    <a:pt x="0" y="13661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8" name="object 848"/>
            <p:cNvSpPr/>
            <p:nvPr/>
          </p:nvSpPr>
          <p:spPr>
            <a:xfrm>
              <a:off x="7033061" y="401272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9" name="object 849"/>
            <p:cNvSpPr/>
            <p:nvPr/>
          </p:nvSpPr>
          <p:spPr>
            <a:xfrm>
              <a:off x="7033061" y="401272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0" name="object 850"/>
            <p:cNvSpPr/>
            <p:nvPr/>
          </p:nvSpPr>
          <p:spPr>
            <a:xfrm>
              <a:off x="6794241" y="401272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1" name="object 851"/>
            <p:cNvSpPr/>
            <p:nvPr/>
          </p:nvSpPr>
          <p:spPr>
            <a:xfrm>
              <a:off x="6794241" y="401272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52" name="object 852"/>
          <p:cNvSpPr txBox="1"/>
          <p:nvPr/>
        </p:nvSpPr>
        <p:spPr>
          <a:xfrm>
            <a:off x="6847318" y="395448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853" name="object 853"/>
          <p:cNvGrpSpPr/>
          <p:nvPr/>
        </p:nvGrpSpPr>
        <p:grpSpPr>
          <a:xfrm>
            <a:off x="6668759" y="4100764"/>
            <a:ext cx="198755" cy="283845"/>
            <a:chOff x="6668759" y="4100764"/>
            <a:chExt cx="198755" cy="283845"/>
          </a:xfrm>
        </p:grpSpPr>
        <p:sp>
          <p:nvSpPr>
            <p:cNvPr id="854" name="object 854"/>
            <p:cNvSpPr/>
            <p:nvPr/>
          </p:nvSpPr>
          <p:spPr>
            <a:xfrm>
              <a:off x="6691022" y="4123026"/>
              <a:ext cx="173355" cy="239395"/>
            </a:xfrm>
            <a:custGeom>
              <a:avLst/>
              <a:gdLst/>
              <a:ahLst/>
              <a:cxnLst/>
              <a:rect l="l" t="t" r="r" b="b"/>
              <a:pathLst>
                <a:path w="173354" h="239395">
                  <a:moveTo>
                    <a:pt x="173043" y="0"/>
                  </a:moveTo>
                  <a:lnTo>
                    <a:pt x="0" y="0"/>
                  </a:lnTo>
                  <a:lnTo>
                    <a:pt x="0" y="238820"/>
                  </a:lnTo>
                  <a:lnTo>
                    <a:pt x="173043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5" name="object 855"/>
            <p:cNvSpPr/>
            <p:nvPr/>
          </p:nvSpPr>
          <p:spPr>
            <a:xfrm>
              <a:off x="6668759" y="410076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6" name="object 856"/>
            <p:cNvSpPr/>
            <p:nvPr/>
          </p:nvSpPr>
          <p:spPr>
            <a:xfrm>
              <a:off x="6668759" y="410076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4" h="45085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7" name="object 857"/>
            <p:cNvSpPr/>
            <p:nvPr/>
          </p:nvSpPr>
          <p:spPr>
            <a:xfrm>
              <a:off x="6668759" y="433958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5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8" name="object 858"/>
            <p:cNvSpPr/>
            <p:nvPr/>
          </p:nvSpPr>
          <p:spPr>
            <a:xfrm>
              <a:off x="6668759" y="433958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  <a:path w="45084" h="45085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59" name="object 859"/>
          <p:cNvSpPr txBox="1"/>
          <p:nvPr/>
        </p:nvSpPr>
        <p:spPr>
          <a:xfrm>
            <a:off x="6616845" y="415708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860" name="object 860"/>
          <p:cNvSpPr/>
          <p:nvPr/>
        </p:nvSpPr>
        <p:spPr>
          <a:xfrm>
            <a:off x="6590839" y="4019807"/>
            <a:ext cx="273685" cy="151130"/>
          </a:xfrm>
          <a:custGeom>
            <a:avLst/>
            <a:gdLst/>
            <a:ahLst/>
            <a:cxnLst/>
            <a:rect l="l" t="t" r="r" b="b"/>
            <a:pathLst>
              <a:path w="273684" h="151129">
                <a:moveTo>
                  <a:pt x="273226" y="128517"/>
                </a:moveTo>
                <a:lnTo>
                  <a:pt x="172031" y="0"/>
                </a:lnTo>
                <a:lnTo>
                  <a:pt x="249951" y="150780"/>
                </a:lnTo>
              </a:path>
              <a:path w="273684" h="151129">
                <a:moveTo>
                  <a:pt x="172031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1" name="object 861"/>
          <p:cNvSpPr txBox="1"/>
          <p:nvPr/>
        </p:nvSpPr>
        <p:spPr>
          <a:xfrm>
            <a:off x="6576114" y="3949424"/>
            <a:ext cx="201295" cy="1339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0"/>
              </a:spcBef>
            </a:pPr>
            <a:r>
              <a:rPr sz="350" spc="-50" dirty="0">
                <a:latin typeface="Microsoft Sans Serif"/>
                <a:cs typeface="Microsoft Sans Serif"/>
              </a:rPr>
              <a:t>2</a:t>
            </a:r>
            <a:endParaRPr sz="350">
              <a:latin typeface="Microsoft Sans Serif"/>
              <a:cs typeface="Microsoft Sans Serif"/>
            </a:endParaRPr>
          </a:p>
          <a:p>
            <a:pPr algn="ctr">
              <a:lnSpc>
                <a:spcPct val="100000"/>
              </a:lnSpc>
              <a:spcBef>
                <a:spcPts val="1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862" name="object 862"/>
          <p:cNvGrpSpPr/>
          <p:nvPr/>
        </p:nvGrpSpPr>
        <p:grpSpPr>
          <a:xfrm>
            <a:off x="6316600" y="4490365"/>
            <a:ext cx="283845" cy="161290"/>
            <a:chOff x="6316600" y="4490365"/>
            <a:chExt cx="283845" cy="161290"/>
          </a:xfrm>
        </p:grpSpPr>
        <p:sp>
          <p:nvSpPr>
            <p:cNvPr id="863" name="object 863"/>
            <p:cNvSpPr/>
            <p:nvPr/>
          </p:nvSpPr>
          <p:spPr>
            <a:xfrm>
              <a:off x="6338863" y="4512627"/>
              <a:ext cx="239395" cy="135890"/>
            </a:xfrm>
            <a:custGeom>
              <a:avLst/>
              <a:gdLst/>
              <a:ahLst/>
              <a:cxnLst/>
              <a:rect l="l" t="t" r="r" b="b"/>
              <a:pathLst>
                <a:path w="239395" h="135889">
                  <a:moveTo>
                    <a:pt x="238820" y="135601"/>
                  </a:moveTo>
                  <a:lnTo>
                    <a:pt x="238820" y="0"/>
                  </a:lnTo>
                  <a:lnTo>
                    <a:pt x="0" y="0"/>
                  </a:lnTo>
                  <a:lnTo>
                    <a:pt x="0" y="13560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4" name="object 864"/>
            <p:cNvSpPr/>
            <p:nvPr/>
          </p:nvSpPr>
          <p:spPr>
            <a:xfrm>
              <a:off x="6555420" y="44903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4" h="45085">
                  <a:moveTo>
                    <a:pt x="39466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5" name="object 865"/>
            <p:cNvSpPr/>
            <p:nvPr/>
          </p:nvSpPr>
          <p:spPr>
            <a:xfrm>
              <a:off x="6555420" y="44903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5084" h="45085">
                  <a:moveTo>
                    <a:pt x="4047" y="44525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6" name="object 866"/>
            <p:cNvSpPr/>
            <p:nvPr/>
          </p:nvSpPr>
          <p:spPr>
            <a:xfrm>
              <a:off x="6316600" y="449036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7" name="object 867"/>
            <p:cNvSpPr/>
            <p:nvPr/>
          </p:nvSpPr>
          <p:spPr>
            <a:xfrm>
              <a:off x="6316600" y="449036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68" name="object 868"/>
          <p:cNvSpPr txBox="1"/>
          <p:nvPr/>
        </p:nvSpPr>
        <p:spPr>
          <a:xfrm>
            <a:off x="6368665" y="443212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869" name="object 869"/>
          <p:cNvGrpSpPr/>
          <p:nvPr/>
        </p:nvGrpSpPr>
        <p:grpSpPr>
          <a:xfrm>
            <a:off x="6191118" y="4579416"/>
            <a:ext cx="198755" cy="282575"/>
            <a:chOff x="6191118" y="4579416"/>
            <a:chExt cx="198755" cy="282575"/>
          </a:xfrm>
        </p:grpSpPr>
        <p:sp>
          <p:nvSpPr>
            <p:cNvPr id="870" name="object 870"/>
            <p:cNvSpPr/>
            <p:nvPr/>
          </p:nvSpPr>
          <p:spPr>
            <a:xfrm>
              <a:off x="6213381" y="4600667"/>
              <a:ext cx="173355" cy="240029"/>
            </a:xfrm>
            <a:custGeom>
              <a:avLst/>
              <a:gdLst/>
              <a:ahLst/>
              <a:cxnLst/>
              <a:rect l="l" t="t" r="r" b="b"/>
              <a:pathLst>
                <a:path w="173354" h="240029">
                  <a:moveTo>
                    <a:pt x="173043" y="0"/>
                  </a:moveTo>
                  <a:lnTo>
                    <a:pt x="0" y="0"/>
                  </a:lnTo>
                  <a:lnTo>
                    <a:pt x="0" y="239832"/>
                  </a:lnTo>
                  <a:lnTo>
                    <a:pt x="173043" y="23983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1" name="object 871"/>
            <p:cNvSpPr/>
            <p:nvPr/>
          </p:nvSpPr>
          <p:spPr>
            <a:xfrm>
              <a:off x="6191118" y="457941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2" name="object 872"/>
            <p:cNvSpPr/>
            <p:nvPr/>
          </p:nvSpPr>
          <p:spPr>
            <a:xfrm>
              <a:off x="6191118" y="457941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39466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5085" h="4381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3" name="object 873"/>
            <p:cNvSpPr/>
            <p:nvPr/>
          </p:nvSpPr>
          <p:spPr>
            <a:xfrm>
              <a:off x="6191118" y="481823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4" name="object 874"/>
            <p:cNvSpPr/>
            <p:nvPr/>
          </p:nvSpPr>
          <p:spPr>
            <a:xfrm>
              <a:off x="6191118" y="481823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5" h="43814">
                  <a:moveTo>
                    <a:pt x="0" y="4047"/>
                  </a:moveTo>
                  <a:lnTo>
                    <a:pt x="44525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75" name="object 875"/>
          <p:cNvSpPr txBox="1"/>
          <p:nvPr/>
        </p:nvSpPr>
        <p:spPr>
          <a:xfrm>
            <a:off x="6139204" y="463574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876" name="object 876"/>
          <p:cNvSpPr/>
          <p:nvPr/>
        </p:nvSpPr>
        <p:spPr>
          <a:xfrm>
            <a:off x="6284217" y="4497448"/>
            <a:ext cx="102235" cy="152400"/>
          </a:xfrm>
          <a:custGeom>
            <a:avLst/>
            <a:gdLst/>
            <a:ahLst/>
            <a:cxnLst/>
            <a:rect l="l" t="t" r="r" b="b"/>
            <a:pathLst>
              <a:path w="102235" h="152400">
                <a:moveTo>
                  <a:pt x="102207" y="128517"/>
                </a:moveTo>
                <a:lnTo>
                  <a:pt x="0" y="0"/>
                </a:lnTo>
                <a:lnTo>
                  <a:pt x="78932" y="15179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7" name="object 877"/>
          <p:cNvSpPr txBox="1"/>
          <p:nvPr/>
        </p:nvSpPr>
        <p:spPr>
          <a:xfrm>
            <a:off x="6098474" y="4428077"/>
            <a:ext cx="200025" cy="133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635">
              <a:lnSpc>
                <a:spcPct val="102400"/>
              </a:lnSpc>
              <a:spcBef>
                <a:spcPts val="90"/>
              </a:spcBef>
            </a:pPr>
            <a:r>
              <a:rPr sz="350" u="sng" spc="229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2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1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878" name="object 878"/>
          <p:cNvSpPr/>
          <p:nvPr/>
        </p:nvSpPr>
        <p:spPr>
          <a:xfrm>
            <a:off x="2146348" y="1844112"/>
            <a:ext cx="4718050" cy="1402715"/>
          </a:xfrm>
          <a:custGeom>
            <a:avLst/>
            <a:gdLst/>
            <a:ahLst/>
            <a:cxnLst/>
            <a:rect l="l" t="t" r="r" b="b"/>
            <a:pathLst>
              <a:path w="4718050" h="1402714">
                <a:moveTo>
                  <a:pt x="4717717" y="213521"/>
                </a:moveTo>
                <a:lnTo>
                  <a:pt x="4616522" y="342039"/>
                </a:lnTo>
                <a:lnTo>
                  <a:pt x="4694442" y="191258"/>
                </a:lnTo>
              </a:path>
              <a:path w="4718050" h="1402714">
                <a:moveTo>
                  <a:pt x="0" y="0"/>
                </a:moveTo>
                <a:lnTo>
                  <a:pt x="0" y="140256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9" name="object 879"/>
          <p:cNvSpPr txBox="1"/>
          <p:nvPr/>
        </p:nvSpPr>
        <p:spPr>
          <a:xfrm>
            <a:off x="8637460" y="745575"/>
            <a:ext cx="5114925" cy="2127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00" dirty="0">
                <a:latin typeface="Microsoft Sans Serif"/>
                <a:cs typeface="Microsoft Sans Serif"/>
              </a:rPr>
              <a:t>Схема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розташування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верхньої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арматури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в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плиті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перекриття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на</a:t>
            </a:r>
            <a:r>
              <a:rPr sz="1200" spc="5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+0.000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880" name="object 880"/>
          <p:cNvGrpSpPr/>
          <p:nvPr/>
        </p:nvGrpSpPr>
        <p:grpSpPr>
          <a:xfrm>
            <a:off x="9001168" y="1390618"/>
            <a:ext cx="4916805" cy="3481704"/>
            <a:chOff x="9001168" y="1390618"/>
            <a:chExt cx="4916805" cy="3481704"/>
          </a:xfrm>
        </p:grpSpPr>
        <p:sp>
          <p:nvSpPr>
            <p:cNvPr id="881" name="object 881"/>
            <p:cNvSpPr/>
            <p:nvPr/>
          </p:nvSpPr>
          <p:spPr>
            <a:xfrm>
              <a:off x="9004343" y="1393793"/>
              <a:ext cx="4910455" cy="3475354"/>
            </a:xfrm>
            <a:custGeom>
              <a:avLst/>
              <a:gdLst/>
              <a:ahLst/>
              <a:cxnLst/>
              <a:rect l="l" t="t" r="r" b="b"/>
              <a:pathLst>
                <a:path w="4910455" h="3475354">
                  <a:moveTo>
                    <a:pt x="0" y="2996388"/>
                  </a:moveTo>
                  <a:lnTo>
                    <a:pt x="0" y="1881217"/>
                  </a:lnTo>
                </a:path>
                <a:path w="4910455" h="3475354">
                  <a:moveTo>
                    <a:pt x="4909988" y="478652"/>
                  </a:moveTo>
                  <a:lnTo>
                    <a:pt x="4431335" y="478652"/>
                  </a:lnTo>
                  <a:lnTo>
                    <a:pt x="4431335" y="0"/>
                  </a:lnTo>
                  <a:lnTo>
                    <a:pt x="478652" y="0"/>
                  </a:lnTo>
                  <a:lnTo>
                    <a:pt x="478652" y="478652"/>
                  </a:lnTo>
                  <a:lnTo>
                    <a:pt x="0" y="478652"/>
                  </a:lnTo>
                </a:path>
                <a:path w="4910455" h="3475354">
                  <a:moveTo>
                    <a:pt x="4909988" y="2996388"/>
                  </a:moveTo>
                  <a:lnTo>
                    <a:pt x="4909988" y="1881217"/>
                  </a:lnTo>
                  <a:lnTo>
                    <a:pt x="4909988" y="478652"/>
                  </a:lnTo>
                </a:path>
                <a:path w="4910455" h="3475354">
                  <a:moveTo>
                    <a:pt x="0" y="2996388"/>
                  </a:moveTo>
                  <a:lnTo>
                    <a:pt x="478652" y="2996388"/>
                  </a:lnTo>
                  <a:lnTo>
                    <a:pt x="478652" y="3475041"/>
                  </a:lnTo>
                  <a:lnTo>
                    <a:pt x="2566308" y="3475041"/>
                  </a:lnTo>
                  <a:lnTo>
                    <a:pt x="4431335" y="3475041"/>
                  </a:lnTo>
                  <a:lnTo>
                    <a:pt x="4431335" y="2996388"/>
                  </a:lnTo>
                  <a:lnTo>
                    <a:pt x="4909988" y="2996388"/>
                  </a:lnTo>
                </a:path>
                <a:path w="4910455" h="3475354">
                  <a:moveTo>
                    <a:pt x="398708" y="2996388"/>
                  </a:moveTo>
                  <a:lnTo>
                    <a:pt x="398708" y="2932635"/>
                  </a:lnTo>
                </a:path>
                <a:path w="4910455" h="3475354">
                  <a:moveTo>
                    <a:pt x="478652" y="3076332"/>
                  </a:moveTo>
                  <a:lnTo>
                    <a:pt x="542405" y="3076332"/>
                  </a:lnTo>
                </a:path>
                <a:path w="4910455" h="3475354">
                  <a:moveTo>
                    <a:pt x="398708" y="478652"/>
                  </a:moveTo>
                  <a:lnTo>
                    <a:pt x="398708" y="542405"/>
                  </a:lnTo>
                </a:path>
                <a:path w="4910455" h="3475354">
                  <a:moveTo>
                    <a:pt x="478652" y="398708"/>
                  </a:moveTo>
                  <a:lnTo>
                    <a:pt x="542405" y="398708"/>
                  </a:lnTo>
                </a:path>
                <a:path w="4910455" h="3475354">
                  <a:moveTo>
                    <a:pt x="4511279" y="2996388"/>
                  </a:moveTo>
                  <a:lnTo>
                    <a:pt x="4511279" y="2932635"/>
                  </a:lnTo>
                </a:path>
                <a:path w="4910455" h="3475354">
                  <a:moveTo>
                    <a:pt x="4431335" y="3076332"/>
                  </a:moveTo>
                  <a:lnTo>
                    <a:pt x="4367582" y="3076332"/>
                  </a:lnTo>
                </a:path>
                <a:path w="4910455" h="3475354">
                  <a:moveTo>
                    <a:pt x="4511279" y="478652"/>
                  </a:moveTo>
                  <a:lnTo>
                    <a:pt x="4511279" y="542405"/>
                  </a:lnTo>
                </a:path>
                <a:path w="4910455" h="3475354">
                  <a:moveTo>
                    <a:pt x="4431335" y="398708"/>
                  </a:moveTo>
                  <a:lnTo>
                    <a:pt x="4367582" y="398708"/>
                  </a:lnTo>
                </a:path>
                <a:path w="4910455" h="3475354">
                  <a:moveTo>
                    <a:pt x="143697" y="2932635"/>
                  </a:moveTo>
                  <a:lnTo>
                    <a:pt x="143697" y="2996388"/>
                  </a:lnTo>
                </a:path>
                <a:path w="4910455" h="3475354">
                  <a:moveTo>
                    <a:pt x="63752" y="2852690"/>
                  </a:moveTo>
                  <a:lnTo>
                    <a:pt x="0" y="2852690"/>
                  </a:lnTo>
                </a:path>
                <a:path w="4910455" h="3475354">
                  <a:moveTo>
                    <a:pt x="542405" y="3331343"/>
                  </a:moveTo>
                  <a:lnTo>
                    <a:pt x="478652" y="3331343"/>
                  </a:lnTo>
                </a:path>
                <a:path w="4910455" h="3475354">
                  <a:moveTo>
                    <a:pt x="622350" y="3411288"/>
                  </a:moveTo>
                  <a:lnTo>
                    <a:pt x="622350" y="3475041"/>
                  </a:lnTo>
                </a:path>
                <a:path w="4910455" h="3475354">
                  <a:moveTo>
                    <a:pt x="143697" y="542405"/>
                  </a:moveTo>
                  <a:lnTo>
                    <a:pt x="143697" y="478652"/>
                  </a:lnTo>
                </a:path>
                <a:path w="4910455" h="3475354">
                  <a:moveTo>
                    <a:pt x="63752" y="621338"/>
                  </a:moveTo>
                  <a:lnTo>
                    <a:pt x="0" y="621338"/>
                  </a:lnTo>
                </a:path>
                <a:path w="4910455" h="3475354">
                  <a:moveTo>
                    <a:pt x="542405" y="143697"/>
                  </a:moveTo>
                  <a:lnTo>
                    <a:pt x="478652" y="143697"/>
                  </a:lnTo>
                </a:path>
                <a:path w="4910455" h="3475354">
                  <a:moveTo>
                    <a:pt x="622350" y="63752"/>
                  </a:moveTo>
                  <a:lnTo>
                    <a:pt x="622350" y="0"/>
                  </a:lnTo>
                </a:path>
                <a:path w="4910455" h="3475354">
                  <a:moveTo>
                    <a:pt x="4766290" y="2932635"/>
                  </a:moveTo>
                  <a:lnTo>
                    <a:pt x="4766290" y="2996388"/>
                  </a:lnTo>
                </a:path>
                <a:path w="4910455" h="3475354">
                  <a:moveTo>
                    <a:pt x="4846235" y="2852690"/>
                  </a:moveTo>
                  <a:lnTo>
                    <a:pt x="4909988" y="2852690"/>
                  </a:lnTo>
                </a:path>
                <a:path w="4910455" h="3475354">
                  <a:moveTo>
                    <a:pt x="4367582" y="3331343"/>
                  </a:moveTo>
                  <a:lnTo>
                    <a:pt x="4431335" y="3331343"/>
                  </a:lnTo>
                </a:path>
                <a:path w="4910455" h="3475354">
                  <a:moveTo>
                    <a:pt x="4287637" y="3411288"/>
                  </a:moveTo>
                  <a:lnTo>
                    <a:pt x="4287637" y="3475041"/>
                  </a:lnTo>
                </a:path>
                <a:path w="4910455" h="3475354">
                  <a:moveTo>
                    <a:pt x="4766290" y="542405"/>
                  </a:moveTo>
                  <a:lnTo>
                    <a:pt x="4766290" y="478652"/>
                  </a:lnTo>
                </a:path>
                <a:path w="4910455" h="3475354">
                  <a:moveTo>
                    <a:pt x="4846235" y="621338"/>
                  </a:moveTo>
                  <a:lnTo>
                    <a:pt x="4909988" y="621338"/>
                  </a:lnTo>
                </a:path>
                <a:path w="4910455" h="3475354">
                  <a:moveTo>
                    <a:pt x="4367582" y="143697"/>
                  </a:moveTo>
                  <a:lnTo>
                    <a:pt x="4431335" y="143697"/>
                  </a:lnTo>
                </a:path>
                <a:path w="4910455" h="3475354">
                  <a:moveTo>
                    <a:pt x="4287637" y="63752"/>
                  </a:moveTo>
                  <a:lnTo>
                    <a:pt x="4287637" y="0"/>
                  </a:lnTo>
                </a:path>
                <a:path w="4910455" h="3475354">
                  <a:moveTo>
                    <a:pt x="2343679" y="3411288"/>
                  </a:moveTo>
                  <a:lnTo>
                    <a:pt x="2343679" y="3475041"/>
                  </a:lnTo>
                </a:path>
                <a:path w="4910455" h="3475354">
                  <a:moveTo>
                    <a:pt x="2566308" y="3475041"/>
                  </a:moveTo>
                  <a:lnTo>
                    <a:pt x="2566308" y="3411288"/>
                  </a:lnTo>
                </a:path>
                <a:path w="4910455" h="3475354">
                  <a:moveTo>
                    <a:pt x="0" y="1881217"/>
                  </a:moveTo>
                  <a:lnTo>
                    <a:pt x="63752" y="1881217"/>
                  </a:lnTo>
                </a:path>
                <a:path w="4910455" h="3475354">
                  <a:moveTo>
                    <a:pt x="0" y="1657576"/>
                  </a:moveTo>
                  <a:lnTo>
                    <a:pt x="63752" y="1657576"/>
                  </a:lnTo>
                </a:path>
                <a:path w="4910455" h="3475354">
                  <a:moveTo>
                    <a:pt x="4846235" y="1657576"/>
                  </a:moveTo>
                  <a:lnTo>
                    <a:pt x="4909988" y="1657576"/>
                  </a:lnTo>
                </a:path>
                <a:path w="4910455" h="3475354">
                  <a:moveTo>
                    <a:pt x="4846235" y="1881217"/>
                  </a:moveTo>
                  <a:lnTo>
                    <a:pt x="4909988" y="1881217"/>
                  </a:lnTo>
                </a:path>
                <a:path w="4910455" h="3475354">
                  <a:moveTo>
                    <a:pt x="143697" y="2932635"/>
                  </a:moveTo>
                  <a:lnTo>
                    <a:pt x="63752" y="2932635"/>
                  </a:lnTo>
                  <a:lnTo>
                    <a:pt x="63752" y="2852690"/>
                  </a:lnTo>
                </a:path>
                <a:path w="4910455" h="3475354">
                  <a:moveTo>
                    <a:pt x="398708" y="2932635"/>
                  </a:moveTo>
                  <a:lnTo>
                    <a:pt x="478652" y="2932635"/>
                  </a:lnTo>
                </a:path>
                <a:path w="4910455" h="3475354">
                  <a:moveTo>
                    <a:pt x="542405" y="2932635"/>
                  </a:moveTo>
                  <a:lnTo>
                    <a:pt x="542405" y="2993352"/>
                  </a:lnTo>
                </a:path>
                <a:path w="4910455" h="3475354">
                  <a:moveTo>
                    <a:pt x="542405" y="3015615"/>
                  </a:moveTo>
                  <a:lnTo>
                    <a:pt x="542405" y="3076332"/>
                  </a:lnTo>
                </a:path>
                <a:path w="4910455" h="3475354">
                  <a:moveTo>
                    <a:pt x="622350" y="3411288"/>
                  </a:moveTo>
                  <a:lnTo>
                    <a:pt x="542405" y="3411288"/>
                  </a:lnTo>
                  <a:lnTo>
                    <a:pt x="542405" y="3331343"/>
                  </a:lnTo>
                </a:path>
                <a:path w="4910455" h="3475354">
                  <a:moveTo>
                    <a:pt x="2343679" y="3411288"/>
                  </a:moveTo>
                  <a:lnTo>
                    <a:pt x="2423623" y="3411288"/>
                  </a:lnTo>
                </a:path>
                <a:path w="4910455" h="3475354">
                  <a:moveTo>
                    <a:pt x="2487376" y="3411288"/>
                  </a:moveTo>
                  <a:lnTo>
                    <a:pt x="2566308" y="3411288"/>
                  </a:lnTo>
                </a:path>
                <a:path w="4910455" h="3475354">
                  <a:moveTo>
                    <a:pt x="63752" y="1657576"/>
                  </a:moveTo>
                  <a:lnTo>
                    <a:pt x="63752" y="1737520"/>
                  </a:lnTo>
                </a:path>
                <a:path w="4910455" h="3475354">
                  <a:moveTo>
                    <a:pt x="63752" y="1801273"/>
                  </a:moveTo>
                  <a:lnTo>
                    <a:pt x="63752" y="1881217"/>
                  </a:lnTo>
                </a:path>
                <a:path w="4910455" h="3475354">
                  <a:moveTo>
                    <a:pt x="622350" y="63752"/>
                  </a:moveTo>
                  <a:lnTo>
                    <a:pt x="542405" y="63752"/>
                  </a:lnTo>
                  <a:lnTo>
                    <a:pt x="542405" y="143697"/>
                  </a:lnTo>
                </a:path>
                <a:path w="4910455" h="3475354">
                  <a:moveTo>
                    <a:pt x="398708" y="542405"/>
                  </a:moveTo>
                  <a:lnTo>
                    <a:pt x="478652" y="542405"/>
                  </a:lnTo>
                </a:path>
                <a:path w="4910455" h="3475354">
                  <a:moveTo>
                    <a:pt x="542405" y="542405"/>
                  </a:moveTo>
                  <a:lnTo>
                    <a:pt x="542405" y="480676"/>
                  </a:lnTo>
                </a:path>
                <a:path w="4910455" h="3475354">
                  <a:moveTo>
                    <a:pt x="542405" y="459425"/>
                  </a:moveTo>
                  <a:lnTo>
                    <a:pt x="542405" y="398708"/>
                  </a:lnTo>
                </a:path>
                <a:path w="4910455" h="3475354">
                  <a:moveTo>
                    <a:pt x="4766290" y="542405"/>
                  </a:moveTo>
                  <a:lnTo>
                    <a:pt x="4846235" y="542405"/>
                  </a:lnTo>
                  <a:lnTo>
                    <a:pt x="4846235" y="621338"/>
                  </a:lnTo>
                </a:path>
                <a:path w="4910455" h="3475354">
                  <a:moveTo>
                    <a:pt x="4367582" y="398708"/>
                  </a:moveTo>
                  <a:lnTo>
                    <a:pt x="4367582" y="459425"/>
                  </a:lnTo>
                </a:path>
                <a:path w="4910455" h="3475354">
                  <a:moveTo>
                    <a:pt x="4367582" y="480676"/>
                  </a:moveTo>
                  <a:lnTo>
                    <a:pt x="4367582" y="542405"/>
                  </a:lnTo>
                </a:path>
                <a:path w="4910455" h="3475354">
                  <a:moveTo>
                    <a:pt x="4431335" y="542405"/>
                  </a:moveTo>
                  <a:lnTo>
                    <a:pt x="4511279" y="542405"/>
                  </a:lnTo>
                </a:path>
                <a:path w="4910455" h="3475354">
                  <a:moveTo>
                    <a:pt x="4846235" y="1657576"/>
                  </a:moveTo>
                  <a:lnTo>
                    <a:pt x="4846235" y="1737520"/>
                  </a:lnTo>
                </a:path>
                <a:path w="4910455" h="3475354">
                  <a:moveTo>
                    <a:pt x="4846235" y="1801273"/>
                  </a:moveTo>
                  <a:lnTo>
                    <a:pt x="4846235" y="1881217"/>
                  </a:lnTo>
                </a:path>
                <a:path w="4910455" h="3475354">
                  <a:moveTo>
                    <a:pt x="4846235" y="2852690"/>
                  </a:moveTo>
                  <a:lnTo>
                    <a:pt x="4846235" y="2932635"/>
                  </a:lnTo>
                  <a:lnTo>
                    <a:pt x="4766290" y="2932635"/>
                  </a:lnTo>
                </a:path>
                <a:path w="4910455" h="3475354">
                  <a:moveTo>
                    <a:pt x="4511279" y="2932635"/>
                  </a:moveTo>
                  <a:lnTo>
                    <a:pt x="4431335" y="2932635"/>
                  </a:lnTo>
                </a:path>
                <a:path w="4910455" h="3475354">
                  <a:moveTo>
                    <a:pt x="4367582" y="2932635"/>
                  </a:moveTo>
                  <a:lnTo>
                    <a:pt x="4367582" y="2993352"/>
                  </a:lnTo>
                </a:path>
                <a:path w="4910455" h="3475354">
                  <a:moveTo>
                    <a:pt x="4367582" y="3015615"/>
                  </a:moveTo>
                  <a:lnTo>
                    <a:pt x="4367582" y="3076332"/>
                  </a:lnTo>
                </a:path>
                <a:path w="4910455" h="3475354">
                  <a:moveTo>
                    <a:pt x="4287637" y="3411288"/>
                  </a:moveTo>
                  <a:lnTo>
                    <a:pt x="4367582" y="3411288"/>
                  </a:lnTo>
                  <a:lnTo>
                    <a:pt x="4367582" y="3331343"/>
                  </a:lnTo>
                </a:path>
                <a:path w="4910455" h="3475354">
                  <a:moveTo>
                    <a:pt x="63752" y="621338"/>
                  </a:moveTo>
                  <a:lnTo>
                    <a:pt x="63752" y="542405"/>
                  </a:lnTo>
                  <a:lnTo>
                    <a:pt x="143697" y="542405"/>
                  </a:lnTo>
                </a:path>
                <a:path w="4910455" h="3475354">
                  <a:moveTo>
                    <a:pt x="4287637" y="63752"/>
                  </a:moveTo>
                  <a:lnTo>
                    <a:pt x="4367582" y="63752"/>
                  </a:lnTo>
                  <a:lnTo>
                    <a:pt x="4367582" y="143697"/>
                  </a:lnTo>
                </a:path>
                <a:path w="4910455" h="3475354">
                  <a:moveTo>
                    <a:pt x="1848835" y="63752"/>
                  </a:moveTo>
                  <a:lnTo>
                    <a:pt x="1935862" y="63752"/>
                  </a:lnTo>
                </a:path>
                <a:path w="4910455" h="3475354">
                  <a:moveTo>
                    <a:pt x="1957113" y="63752"/>
                  </a:moveTo>
                  <a:lnTo>
                    <a:pt x="2043129" y="63752"/>
                  </a:lnTo>
                </a:path>
                <a:path w="4910455" h="3475354">
                  <a:moveTo>
                    <a:pt x="2065392" y="63752"/>
                  </a:moveTo>
                  <a:lnTo>
                    <a:pt x="2152420" y="63752"/>
                  </a:lnTo>
                </a:path>
                <a:path w="4910455" h="3475354">
                  <a:moveTo>
                    <a:pt x="2216173" y="63752"/>
                  </a:moveTo>
                  <a:lnTo>
                    <a:pt x="2282962" y="63752"/>
                  </a:lnTo>
                </a:path>
                <a:path w="4910455" h="3475354">
                  <a:moveTo>
                    <a:pt x="2304213" y="63752"/>
                  </a:moveTo>
                  <a:lnTo>
                    <a:pt x="2390229" y="63752"/>
                  </a:lnTo>
                </a:path>
                <a:path w="4910455" h="3475354">
                  <a:moveTo>
                    <a:pt x="2411480" y="63752"/>
                  </a:moveTo>
                  <a:lnTo>
                    <a:pt x="2497495" y="63752"/>
                  </a:lnTo>
                </a:path>
                <a:path w="4910455" h="3475354">
                  <a:moveTo>
                    <a:pt x="2519758" y="63752"/>
                  </a:moveTo>
                  <a:lnTo>
                    <a:pt x="2605774" y="63752"/>
                  </a:lnTo>
                </a:path>
                <a:path w="4910455" h="3475354">
                  <a:moveTo>
                    <a:pt x="2627025" y="63752"/>
                  </a:moveTo>
                  <a:lnTo>
                    <a:pt x="2693814" y="63752"/>
                  </a:lnTo>
                </a:path>
                <a:path w="4910455" h="3475354">
                  <a:moveTo>
                    <a:pt x="2757567" y="63752"/>
                  </a:moveTo>
                  <a:lnTo>
                    <a:pt x="2844595" y="63752"/>
                  </a:lnTo>
                </a:path>
                <a:path w="4910455" h="3475354">
                  <a:moveTo>
                    <a:pt x="2865846" y="63752"/>
                  </a:moveTo>
                  <a:lnTo>
                    <a:pt x="2951862" y="63752"/>
                  </a:lnTo>
                </a:path>
                <a:path w="4910455" h="3475354">
                  <a:moveTo>
                    <a:pt x="2974125" y="63752"/>
                  </a:moveTo>
                  <a:lnTo>
                    <a:pt x="3060140" y="63752"/>
                  </a:lnTo>
                </a:path>
                <a:path w="4910455" h="3475354">
                  <a:moveTo>
                    <a:pt x="1785082" y="892541"/>
                  </a:moveTo>
                  <a:lnTo>
                    <a:pt x="1785082" y="845991"/>
                  </a:lnTo>
                </a:path>
                <a:path w="4910455" h="3475354">
                  <a:moveTo>
                    <a:pt x="1785082" y="824740"/>
                  </a:moveTo>
                  <a:lnTo>
                    <a:pt x="1785082" y="778190"/>
                  </a:lnTo>
                </a:path>
                <a:path w="4910455" h="3475354">
                  <a:moveTo>
                    <a:pt x="1785082" y="714437"/>
                  </a:moveTo>
                  <a:lnTo>
                    <a:pt x="1785082" y="668899"/>
                  </a:lnTo>
                </a:path>
                <a:path w="4910455" h="3475354">
                  <a:moveTo>
                    <a:pt x="1785082" y="647648"/>
                  </a:moveTo>
                  <a:lnTo>
                    <a:pt x="1785082" y="561633"/>
                  </a:lnTo>
                </a:path>
                <a:path w="4910455" h="3475354">
                  <a:moveTo>
                    <a:pt x="1785082" y="539370"/>
                  </a:moveTo>
                  <a:lnTo>
                    <a:pt x="1785082" y="453354"/>
                  </a:lnTo>
                </a:path>
                <a:path w="4910455" h="3475354">
                  <a:moveTo>
                    <a:pt x="1785082" y="432103"/>
                  </a:moveTo>
                  <a:lnTo>
                    <a:pt x="1785082" y="346087"/>
                  </a:lnTo>
                </a:path>
                <a:path w="4910455" h="3475354">
                  <a:moveTo>
                    <a:pt x="1785082" y="324836"/>
                  </a:moveTo>
                  <a:lnTo>
                    <a:pt x="1785082" y="238820"/>
                  </a:lnTo>
                </a:path>
                <a:path w="4910455" h="3475354">
                  <a:moveTo>
                    <a:pt x="1785082" y="216557"/>
                  </a:moveTo>
                  <a:lnTo>
                    <a:pt x="1785082" y="130541"/>
                  </a:lnTo>
                </a:path>
                <a:path w="4910455" h="3475354">
                  <a:moveTo>
                    <a:pt x="1785082" y="109290"/>
                  </a:moveTo>
                  <a:lnTo>
                    <a:pt x="1785082" y="63752"/>
                  </a:lnTo>
                </a:path>
                <a:path w="4910455" h="3475354">
                  <a:moveTo>
                    <a:pt x="1848835" y="892541"/>
                  </a:moveTo>
                  <a:lnTo>
                    <a:pt x="1848835" y="835871"/>
                  </a:lnTo>
                </a:path>
                <a:path w="4910455" h="3475354">
                  <a:moveTo>
                    <a:pt x="1848835" y="814620"/>
                  </a:moveTo>
                  <a:lnTo>
                    <a:pt x="1848835" y="728604"/>
                  </a:lnTo>
                </a:path>
                <a:path w="4910455" h="3475354">
                  <a:moveTo>
                    <a:pt x="1848835" y="706342"/>
                  </a:moveTo>
                  <a:lnTo>
                    <a:pt x="1848835" y="620326"/>
                  </a:lnTo>
                </a:path>
                <a:path w="4910455" h="3475354">
                  <a:moveTo>
                    <a:pt x="1848835" y="599075"/>
                  </a:moveTo>
                  <a:lnTo>
                    <a:pt x="1848835" y="542405"/>
                  </a:lnTo>
                </a:path>
                <a:path w="4910455" h="3475354">
                  <a:moveTo>
                    <a:pt x="1848835" y="478652"/>
                  </a:moveTo>
                  <a:lnTo>
                    <a:pt x="1848835" y="407816"/>
                  </a:lnTo>
                </a:path>
                <a:path w="4910455" h="3475354">
                  <a:moveTo>
                    <a:pt x="1848835" y="385553"/>
                  </a:moveTo>
                  <a:lnTo>
                    <a:pt x="1848835" y="299537"/>
                  </a:lnTo>
                </a:path>
                <a:path w="4910455" h="3475354">
                  <a:moveTo>
                    <a:pt x="1848835" y="278286"/>
                  </a:moveTo>
                  <a:lnTo>
                    <a:pt x="1848835" y="207450"/>
                  </a:lnTo>
                </a:path>
                <a:path w="4910455" h="3475354">
                  <a:moveTo>
                    <a:pt x="1848835" y="175067"/>
                  </a:moveTo>
                  <a:lnTo>
                    <a:pt x="1848835" y="130541"/>
                  </a:lnTo>
                </a:path>
                <a:path w="4910455" h="3475354">
                  <a:moveTo>
                    <a:pt x="1848835" y="109290"/>
                  </a:moveTo>
                  <a:lnTo>
                    <a:pt x="1848835" y="63752"/>
                  </a:lnTo>
                </a:path>
                <a:path w="4910455" h="3475354">
                  <a:moveTo>
                    <a:pt x="3060140" y="892541"/>
                  </a:moveTo>
                  <a:lnTo>
                    <a:pt x="3060140" y="835871"/>
                  </a:lnTo>
                </a:path>
                <a:path w="4910455" h="3475354">
                  <a:moveTo>
                    <a:pt x="3060140" y="814620"/>
                  </a:moveTo>
                  <a:lnTo>
                    <a:pt x="3060140" y="728604"/>
                  </a:lnTo>
                </a:path>
                <a:path w="4910455" h="3475354">
                  <a:moveTo>
                    <a:pt x="3060140" y="706342"/>
                  </a:moveTo>
                  <a:lnTo>
                    <a:pt x="3060140" y="620326"/>
                  </a:lnTo>
                </a:path>
                <a:path w="4910455" h="3475354">
                  <a:moveTo>
                    <a:pt x="3060140" y="599075"/>
                  </a:moveTo>
                  <a:lnTo>
                    <a:pt x="3060140" y="542405"/>
                  </a:lnTo>
                </a:path>
                <a:path w="4910455" h="3475354">
                  <a:moveTo>
                    <a:pt x="3060140" y="478652"/>
                  </a:moveTo>
                  <a:lnTo>
                    <a:pt x="3060140" y="389601"/>
                  </a:lnTo>
                </a:path>
                <a:path w="4910455" h="3475354">
                  <a:moveTo>
                    <a:pt x="3060140" y="368350"/>
                  </a:moveTo>
                  <a:lnTo>
                    <a:pt x="3060140" y="282334"/>
                  </a:lnTo>
                </a:path>
                <a:path w="4910455" h="3475354">
                  <a:moveTo>
                    <a:pt x="3060140" y="260071"/>
                  </a:moveTo>
                  <a:lnTo>
                    <a:pt x="3060140" y="174055"/>
                  </a:lnTo>
                </a:path>
                <a:path w="4910455" h="3475354">
                  <a:moveTo>
                    <a:pt x="3060140" y="152804"/>
                  </a:moveTo>
                  <a:lnTo>
                    <a:pt x="3060140" y="63752"/>
                  </a:lnTo>
                </a:path>
                <a:path w="4910455" h="3475354">
                  <a:moveTo>
                    <a:pt x="3123893" y="892541"/>
                  </a:moveTo>
                  <a:lnTo>
                    <a:pt x="3123893" y="845991"/>
                  </a:lnTo>
                </a:path>
                <a:path w="4910455" h="3475354">
                  <a:moveTo>
                    <a:pt x="3123893" y="824740"/>
                  </a:moveTo>
                  <a:lnTo>
                    <a:pt x="3123893" y="778190"/>
                  </a:lnTo>
                </a:path>
                <a:path w="4910455" h="3475354">
                  <a:moveTo>
                    <a:pt x="3123893" y="714437"/>
                  </a:moveTo>
                  <a:lnTo>
                    <a:pt x="3123893" y="668899"/>
                  </a:lnTo>
                </a:path>
                <a:path w="4910455" h="3475354">
                  <a:moveTo>
                    <a:pt x="3123893" y="647648"/>
                  </a:moveTo>
                  <a:lnTo>
                    <a:pt x="3123893" y="561633"/>
                  </a:lnTo>
                </a:path>
                <a:path w="4910455" h="3475354">
                  <a:moveTo>
                    <a:pt x="3123893" y="539370"/>
                  </a:moveTo>
                  <a:lnTo>
                    <a:pt x="3123893" y="453354"/>
                  </a:lnTo>
                </a:path>
                <a:path w="4910455" h="3475354">
                  <a:moveTo>
                    <a:pt x="3123893" y="432103"/>
                  </a:moveTo>
                  <a:lnTo>
                    <a:pt x="3123893" y="346087"/>
                  </a:lnTo>
                </a:path>
                <a:path w="4910455" h="3475354">
                  <a:moveTo>
                    <a:pt x="3123893" y="324836"/>
                  </a:moveTo>
                  <a:lnTo>
                    <a:pt x="3123893" y="238820"/>
                  </a:lnTo>
                </a:path>
                <a:path w="4910455" h="3475354">
                  <a:moveTo>
                    <a:pt x="3123893" y="216557"/>
                  </a:moveTo>
                  <a:lnTo>
                    <a:pt x="3123893" y="130541"/>
                  </a:lnTo>
                </a:path>
                <a:path w="4910455" h="3475354">
                  <a:moveTo>
                    <a:pt x="3123893" y="109290"/>
                  </a:moveTo>
                  <a:lnTo>
                    <a:pt x="3123893" y="63752"/>
                  </a:lnTo>
                </a:path>
                <a:path w="4910455" h="3475354">
                  <a:moveTo>
                    <a:pt x="1785082" y="63752"/>
                  </a:moveTo>
                  <a:lnTo>
                    <a:pt x="1785082" y="0"/>
                  </a:lnTo>
                </a:path>
                <a:path w="4910455" h="3475354">
                  <a:moveTo>
                    <a:pt x="3123893" y="63752"/>
                  </a:moveTo>
                  <a:lnTo>
                    <a:pt x="3123893" y="0"/>
                  </a:lnTo>
                </a:path>
                <a:path w="4910455" h="3475354">
                  <a:moveTo>
                    <a:pt x="1785082" y="892541"/>
                  </a:moveTo>
                  <a:lnTo>
                    <a:pt x="1848835" y="892541"/>
                  </a:lnTo>
                </a:path>
                <a:path w="4910455" h="3475354">
                  <a:moveTo>
                    <a:pt x="3060140" y="892541"/>
                  </a:moveTo>
                  <a:lnTo>
                    <a:pt x="3123893" y="892541"/>
                  </a:lnTo>
                </a:path>
                <a:path w="4910455" h="3475354">
                  <a:moveTo>
                    <a:pt x="2216173" y="63752"/>
                  </a:moveTo>
                  <a:lnTo>
                    <a:pt x="2216173" y="134589"/>
                  </a:lnTo>
                </a:path>
                <a:path w="4910455" h="3475354">
                  <a:moveTo>
                    <a:pt x="2216173" y="156852"/>
                  </a:moveTo>
                  <a:lnTo>
                    <a:pt x="2216173" y="242868"/>
                  </a:lnTo>
                </a:path>
                <a:path w="4910455" h="3475354">
                  <a:moveTo>
                    <a:pt x="2216173" y="264119"/>
                  </a:moveTo>
                  <a:lnTo>
                    <a:pt x="2216173" y="350135"/>
                  </a:lnTo>
                </a:path>
                <a:path w="4910455" h="3475354">
                  <a:moveTo>
                    <a:pt x="2216173" y="371386"/>
                  </a:moveTo>
                  <a:lnTo>
                    <a:pt x="2216173" y="457402"/>
                  </a:lnTo>
                </a:path>
                <a:path w="4910455" h="3475354">
                  <a:moveTo>
                    <a:pt x="2216173" y="478652"/>
                  </a:moveTo>
                  <a:lnTo>
                    <a:pt x="2216173" y="565680"/>
                  </a:lnTo>
                </a:path>
                <a:path w="4910455" h="3475354">
                  <a:moveTo>
                    <a:pt x="2216173" y="586931"/>
                  </a:moveTo>
                  <a:lnTo>
                    <a:pt x="2216173" y="672947"/>
                  </a:lnTo>
                </a:path>
                <a:path w="4910455" h="3475354">
                  <a:moveTo>
                    <a:pt x="2216173" y="694198"/>
                  </a:moveTo>
                  <a:lnTo>
                    <a:pt x="2216173" y="765035"/>
                  </a:lnTo>
                </a:path>
                <a:path w="4910455" h="3475354">
                  <a:moveTo>
                    <a:pt x="2693814" y="63752"/>
                  </a:moveTo>
                  <a:lnTo>
                    <a:pt x="2693814" y="134589"/>
                  </a:lnTo>
                </a:path>
                <a:path w="4910455" h="3475354">
                  <a:moveTo>
                    <a:pt x="2693814" y="156852"/>
                  </a:moveTo>
                  <a:lnTo>
                    <a:pt x="2693814" y="242868"/>
                  </a:lnTo>
                </a:path>
                <a:path w="4910455" h="3475354">
                  <a:moveTo>
                    <a:pt x="2693814" y="264119"/>
                  </a:moveTo>
                  <a:lnTo>
                    <a:pt x="2693814" y="350135"/>
                  </a:lnTo>
                </a:path>
                <a:path w="4910455" h="3475354">
                  <a:moveTo>
                    <a:pt x="2693814" y="371386"/>
                  </a:moveTo>
                  <a:lnTo>
                    <a:pt x="2693814" y="457402"/>
                  </a:lnTo>
                </a:path>
                <a:path w="4910455" h="3475354">
                  <a:moveTo>
                    <a:pt x="2693814" y="478652"/>
                  </a:moveTo>
                  <a:lnTo>
                    <a:pt x="2693814" y="565680"/>
                  </a:lnTo>
                </a:path>
                <a:path w="4910455" h="3475354">
                  <a:moveTo>
                    <a:pt x="2693814" y="586931"/>
                  </a:moveTo>
                  <a:lnTo>
                    <a:pt x="2693814" y="672947"/>
                  </a:lnTo>
                </a:path>
                <a:path w="4910455" h="3475354">
                  <a:moveTo>
                    <a:pt x="2693814" y="694198"/>
                  </a:moveTo>
                  <a:lnTo>
                    <a:pt x="2693814" y="765035"/>
                  </a:lnTo>
                </a:path>
                <a:path w="4910455" h="3475354">
                  <a:moveTo>
                    <a:pt x="2152420" y="63752"/>
                  </a:moveTo>
                  <a:lnTo>
                    <a:pt x="2152420" y="109290"/>
                  </a:lnTo>
                </a:path>
                <a:path w="4910455" h="3475354">
                  <a:moveTo>
                    <a:pt x="2152420" y="130541"/>
                  </a:moveTo>
                  <a:lnTo>
                    <a:pt x="2152420" y="175067"/>
                  </a:lnTo>
                </a:path>
                <a:path w="4910455" h="3475354">
                  <a:moveTo>
                    <a:pt x="2152420" y="207450"/>
                  </a:moveTo>
                  <a:lnTo>
                    <a:pt x="2152420" y="278286"/>
                  </a:lnTo>
                </a:path>
                <a:path w="4910455" h="3475354">
                  <a:moveTo>
                    <a:pt x="2152420" y="299537"/>
                  </a:moveTo>
                  <a:lnTo>
                    <a:pt x="2152420" y="385553"/>
                  </a:lnTo>
                </a:path>
                <a:path w="4910455" h="3475354">
                  <a:moveTo>
                    <a:pt x="2152420" y="407816"/>
                  </a:moveTo>
                  <a:lnTo>
                    <a:pt x="2152420" y="478652"/>
                  </a:lnTo>
                </a:path>
                <a:path w="4910455" h="3475354">
                  <a:moveTo>
                    <a:pt x="2152420" y="542405"/>
                  </a:moveTo>
                  <a:lnTo>
                    <a:pt x="2152420" y="588955"/>
                  </a:lnTo>
                </a:path>
                <a:path w="4910455" h="3475354">
                  <a:moveTo>
                    <a:pt x="2152420" y="610206"/>
                  </a:moveTo>
                  <a:lnTo>
                    <a:pt x="2152420" y="696222"/>
                  </a:lnTo>
                </a:path>
                <a:path w="4910455" h="3475354">
                  <a:moveTo>
                    <a:pt x="2152420" y="718485"/>
                  </a:moveTo>
                  <a:lnTo>
                    <a:pt x="2152420" y="765035"/>
                  </a:lnTo>
                </a:path>
                <a:path w="4910455" h="3475354">
                  <a:moveTo>
                    <a:pt x="2757567" y="63752"/>
                  </a:moveTo>
                  <a:lnTo>
                    <a:pt x="2757567" y="152804"/>
                  </a:lnTo>
                </a:path>
                <a:path w="4910455" h="3475354">
                  <a:moveTo>
                    <a:pt x="2757567" y="174055"/>
                  </a:moveTo>
                  <a:lnTo>
                    <a:pt x="2757567" y="260071"/>
                  </a:lnTo>
                </a:path>
                <a:path w="4910455" h="3475354">
                  <a:moveTo>
                    <a:pt x="2757567" y="282334"/>
                  </a:moveTo>
                  <a:lnTo>
                    <a:pt x="2757567" y="368350"/>
                  </a:lnTo>
                </a:path>
                <a:path w="4910455" h="3475354">
                  <a:moveTo>
                    <a:pt x="2757567" y="389601"/>
                  </a:moveTo>
                  <a:lnTo>
                    <a:pt x="2757567" y="478652"/>
                  </a:lnTo>
                </a:path>
                <a:path w="4910455" h="3475354">
                  <a:moveTo>
                    <a:pt x="2757567" y="542405"/>
                  </a:moveTo>
                  <a:lnTo>
                    <a:pt x="2757567" y="588955"/>
                  </a:lnTo>
                </a:path>
                <a:path w="4910455" h="3475354">
                  <a:moveTo>
                    <a:pt x="2757567" y="610206"/>
                  </a:moveTo>
                  <a:lnTo>
                    <a:pt x="2757567" y="696222"/>
                  </a:lnTo>
                </a:path>
                <a:path w="4910455" h="3475354">
                  <a:moveTo>
                    <a:pt x="2757567" y="718485"/>
                  </a:moveTo>
                  <a:lnTo>
                    <a:pt x="2757567" y="765035"/>
                  </a:lnTo>
                </a:path>
                <a:path w="4910455" h="3475354">
                  <a:moveTo>
                    <a:pt x="3060140" y="478652"/>
                  </a:moveTo>
                  <a:lnTo>
                    <a:pt x="3020674" y="478652"/>
                  </a:lnTo>
                </a:path>
                <a:path w="4910455" h="3475354">
                  <a:moveTo>
                    <a:pt x="2798045" y="478652"/>
                  </a:moveTo>
                  <a:lnTo>
                    <a:pt x="2757567" y="478652"/>
                  </a:lnTo>
                </a:path>
                <a:path w="4910455" h="3475354">
                  <a:moveTo>
                    <a:pt x="2216173" y="765035"/>
                  </a:moveTo>
                  <a:lnTo>
                    <a:pt x="2152420" y="765035"/>
                  </a:lnTo>
                </a:path>
                <a:path w="4910455" h="3475354">
                  <a:moveTo>
                    <a:pt x="2693814" y="765035"/>
                  </a:moveTo>
                  <a:lnTo>
                    <a:pt x="2757567" y="765035"/>
                  </a:lnTo>
                </a:path>
                <a:path w="4910455" h="3475354">
                  <a:moveTo>
                    <a:pt x="3060140" y="542405"/>
                  </a:moveTo>
                  <a:lnTo>
                    <a:pt x="3020674" y="542405"/>
                  </a:lnTo>
                </a:path>
                <a:path w="4910455" h="3475354">
                  <a:moveTo>
                    <a:pt x="2798045" y="478652"/>
                  </a:moveTo>
                  <a:lnTo>
                    <a:pt x="2798045" y="542405"/>
                  </a:lnTo>
                  <a:lnTo>
                    <a:pt x="2757567" y="542405"/>
                  </a:lnTo>
                </a:path>
                <a:path w="4910455" h="3475354">
                  <a:moveTo>
                    <a:pt x="3020674" y="542405"/>
                  </a:moveTo>
                  <a:lnTo>
                    <a:pt x="3020674" y="478652"/>
                  </a:lnTo>
                </a:path>
                <a:path w="4910455" h="3475354">
                  <a:moveTo>
                    <a:pt x="2152420" y="478652"/>
                  </a:moveTo>
                  <a:lnTo>
                    <a:pt x="2111942" y="478652"/>
                  </a:lnTo>
                </a:path>
                <a:path w="4910455" h="3475354">
                  <a:moveTo>
                    <a:pt x="1889313" y="478652"/>
                  </a:moveTo>
                  <a:lnTo>
                    <a:pt x="1848835" y="478652"/>
                  </a:lnTo>
                </a:path>
                <a:path w="4910455" h="3475354">
                  <a:moveTo>
                    <a:pt x="2152420" y="542405"/>
                  </a:moveTo>
                  <a:lnTo>
                    <a:pt x="2111942" y="542405"/>
                  </a:lnTo>
                </a:path>
                <a:path w="4910455" h="3475354">
                  <a:moveTo>
                    <a:pt x="1889313" y="478652"/>
                  </a:moveTo>
                  <a:lnTo>
                    <a:pt x="1889313" y="542405"/>
                  </a:lnTo>
                  <a:lnTo>
                    <a:pt x="1848835" y="542405"/>
                  </a:lnTo>
                </a:path>
                <a:path w="4910455" h="3475354">
                  <a:moveTo>
                    <a:pt x="2111942" y="542405"/>
                  </a:moveTo>
                  <a:lnTo>
                    <a:pt x="2111942" y="478652"/>
                  </a:lnTo>
                </a:path>
                <a:path w="4910455" h="3475354">
                  <a:moveTo>
                    <a:pt x="1848835" y="175067"/>
                  </a:moveTo>
                  <a:lnTo>
                    <a:pt x="1935862" y="175067"/>
                  </a:lnTo>
                </a:path>
                <a:path w="4910455" h="3475354">
                  <a:moveTo>
                    <a:pt x="1957113" y="175067"/>
                  </a:moveTo>
                  <a:lnTo>
                    <a:pt x="2043129" y="175067"/>
                  </a:lnTo>
                </a:path>
                <a:path w="4910455" h="3475354">
                  <a:moveTo>
                    <a:pt x="2065392" y="175067"/>
                  </a:moveTo>
                  <a:lnTo>
                    <a:pt x="2152420" y="175067"/>
                  </a:lnTo>
                </a:path>
                <a:path w="4910455" h="3475354">
                  <a:moveTo>
                    <a:pt x="1848835" y="207450"/>
                  </a:moveTo>
                  <a:lnTo>
                    <a:pt x="1935862" y="207450"/>
                  </a:lnTo>
                </a:path>
                <a:path w="4910455" h="3475354">
                  <a:moveTo>
                    <a:pt x="1957113" y="207450"/>
                  </a:moveTo>
                  <a:lnTo>
                    <a:pt x="2043129" y="207450"/>
                  </a:lnTo>
                </a:path>
                <a:path w="4910455" h="3475354">
                  <a:moveTo>
                    <a:pt x="2065392" y="207450"/>
                  </a:moveTo>
                  <a:lnTo>
                    <a:pt x="2152420" y="207450"/>
                  </a:lnTo>
                </a:path>
                <a:path w="4910455" h="3475354">
                  <a:moveTo>
                    <a:pt x="1785082" y="1147552"/>
                  </a:moveTo>
                  <a:lnTo>
                    <a:pt x="1785082" y="1052429"/>
                  </a:lnTo>
                  <a:lnTo>
                    <a:pt x="1785082" y="1147552"/>
                  </a:lnTo>
                </a:path>
                <a:path w="4910455" h="3475354">
                  <a:moveTo>
                    <a:pt x="1848835" y="1147552"/>
                  </a:moveTo>
                  <a:lnTo>
                    <a:pt x="1848835" y="1052429"/>
                  </a:lnTo>
                  <a:lnTo>
                    <a:pt x="1848835" y="1147552"/>
                  </a:lnTo>
                </a:path>
                <a:path w="4910455" h="3475354">
                  <a:moveTo>
                    <a:pt x="3060140" y="1147552"/>
                  </a:moveTo>
                  <a:lnTo>
                    <a:pt x="3060140" y="1052429"/>
                  </a:lnTo>
                </a:path>
                <a:path w="4910455" h="3475354">
                  <a:moveTo>
                    <a:pt x="3123893" y="1147552"/>
                  </a:moveTo>
                  <a:lnTo>
                    <a:pt x="3123893" y="1052429"/>
                  </a:lnTo>
                </a:path>
                <a:path w="4910455" h="3475354">
                  <a:moveTo>
                    <a:pt x="1848835" y="1147552"/>
                  </a:moveTo>
                  <a:lnTo>
                    <a:pt x="1943958" y="1147552"/>
                  </a:lnTo>
                </a:path>
                <a:path w="4910455" h="3475354">
                  <a:moveTo>
                    <a:pt x="1965209" y="1147552"/>
                  </a:moveTo>
                  <a:lnTo>
                    <a:pt x="2051225" y="1147552"/>
                  </a:lnTo>
                </a:path>
                <a:path w="4910455" h="3475354">
                  <a:moveTo>
                    <a:pt x="2073488" y="1147552"/>
                  </a:moveTo>
                  <a:lnTo>
                    <a:pt x="2167599" y="1147552"/>
                  </a:lnTo>
                </a:path>
                <a:path w="4910455" h="3475354">
                  <a:moveTo>
                    <a:pt x="2327488" y="1147552"/>
                  </a:moveTo>
                  <a:lnTo>
                    <a:pt x="2390229" y="1147552"/>
                  </a:lnTo>
                </a:path>
                <a:path w="4910455" h="3475354">
                  <a:moveTo>
                    <a:pt x="2411480" y="1147552"/>
                  </a:moveTo>
                  <a:lnTo>
                    <a:pt x="2497495" y="1147552"/>
                  </a:lnTo>
                </a:path>
                <a:path w="4910455" h="3475354">
                  <a:moveTo>
                    <a:pt x="2519758" y="1147552"/>
                  </a:moveTo>
                  <a:lnTo>
                    <a:pt x="2582499" y="1147552"/>
                  </a:lnTo>
                </a:path>
                <a:path w="4910455" h="3475354">
                  <a:moveTo>
                    <a:pt x="2741376" y="1147552"/>
                  </a:moveTo>
                  <a:lnTo>
                    <a:pt x="2836499" y="1147552"/>
                  </a:lnTo>
                </a:path>
                <a:path w="4910455" h="3475354">
                  <a:moveTo>
                    <a:pt x="2857750" y="1147552"/>
                  </a:moveTo>
                  <a:lnTo>
                    <a:pt x="2943766" y="1147552"/>
                  </a:lnTo>
                </a:path>
                <a:path w="4910455" h="3475354">
                  <a:moveTo>
                    <a:pt x="2966029" y="1147552"/>
                  </a:moveTo>
                  <a:lnTo>
                    <a:pt x="3060140" y="1147552"/>
                  </a:lnTo>
                </a:path>
                <a:path w="4910455" h="3475354">
                  <a:moveTo>
                    <a:pt x="1848835" y="1211305"/>
                  </a:moveTo>
                  <a:lnTo>
                    <a:pt x="1943958" y="1211305"/>
                  </a:lnTo>
                </a:path>
                <a:path w="4910455" h="3475354">
                  <a:moveTo>
                    <a:pt x="1965209" y="1211305"/>
                  </a:moveTo>
                  <a:lnTo>
                    <a:pt x="2051225" y="1211305"/>
                  </a:lnTo>
                </a:path>
                <a:path w="4910455" h="3475354">
                  <a:moveTo>
                    <a:pt x="2073488" y="1211305"/>
                  </a:moveTo>
                  <a:lnTo>
                    <a:pt x="2167599" y="1211305"/>
                  </a:lnTo>
                </a:path>
                <a:path w="4910455" h="3475354">
                  <a:moveTo>
                    <a:pt x="2327488" y="1211305"/>
                  </a:moveTo>
                  <a:lnTo>
                    <a:pt x="2423623" y="1211305"/>
                  </a:lnTo>
                </a:path>
                <a:path w="4910455" h="3475354">
                  <a:moveTo>
                    <a:pt x="2487376" y="1211305"/>
                  </a:moveTo>
                  <a:lnTo>
                    <a:pt x="2582499" y="1211305"/>
                  </a:lnTo>
                </a:path>
                <a:path w="4910455" h="3475354">
                  <a:moveTo>
                    <a:pt x="2741376" y="1211305"/>
                  </a:moveTo>
                  <a:lnTo>
                    <a:pt x="2836499" y="1211305"/>
                  </a:lnTo>
                </a:path>
                <a:path w="4910455" h="3475354">
                  <a:moveTo>
                    <a:pt x="2857750" y="1211305"/>
                  </a:moveTo>
                  <a:lnTo>
                    <a:pt x="2943766" y="1211305"/>
                  </a:lnTo>
                </a:path>
                <a:path w="4910455" h="3475354">
                  <a:moveTo>
                    <a:pt x="2966029" y="1211305"/>
                  </a:moveTo>
                  <a:lnTo>
                    <a:pt x="3060140" y="1211305"/>
                  </a:lnTo>
                </a:path>
                <a:path w="4910455" h="3475354">
                  <a:moveTo>
                    <a:pt x="1848835" y="1147552"/>
                  </a:moveTo>
                  <a:lnTo>
                    <a:pt x="1848835" y="1052429"/>
                  </a:lnTo>
                </a:path>
                <a:path w="4910455" h="3475354">
                  <a:moveTo>
                    <a:pt x="1848835" y="1052429"/>
                  </a:moveTo>
                  <a:lnTo>
                    <a:pt x="1785082" y="1052429"/>
                  </a:lnTo>
                  <a:lnTo>
                    <a:pt x="1785082" y="1080764"/>
                  </a:lnTo>
                </a:path>
                <a:path w="4910455" h="3475354">
                  <a:moveTo>
                    <a:pt x="3060140" y="1052429"/>
                  </a:moveTo>
                  <a:lnTo>
                    <a:pt x="3123893" y="1052429"/>
                  </a:lnTo>
                </a:path>
                <a:path w="4910455" h="3475354">
                  <a:moveTo>
                    <a:pt x="2422611" y="1211305"/>
                  </a:moveTo>
                  <a:lnTo>
                    <a:pt x="2327488" y="1211305"/>
                  </a:lnTo>
                  <a:lnTo>
                    <a:pt x="2327488" y="1147552"/>
                  </a:lnTo>
                </a:path>
                <a:path w="4910455" h="3475354">
                  <a:moveTo>
                    <a:pt x="2167599" y="1211305"/>
                  </a:moveTo>
                  <a:lnTo>
                    <a:pt x="2167599" y="1147552"/>
                  </a:lnTo>
                </a:path>
                <a:path w="4910455" h="3475354">
                  <a:moveTo>
                    <a:pt x="2582499" y="1211305"/>
                  </a:moveTo>
                  <a:lnTo>
                    <a:pt x="2582499" y="1147552"/>
                  </a:lnTo>
                </a:path>
                <a:path w="4910455" h="3475354">
                  <a:moveTo>
                    <a:pt x="2741376" y="1211305"/>
                  </a:moveTo>
                  <a:lnTo>
                    <a:pt x="2741376" y="1147552"/>
                  </a:lnTo>
                </a:path>
                <a:path w="4910455" h="3475354">
                  <a:moveTo>
                    <a:pt x="1889313" y="478652"/>
                  </a:moveTo>
                  <a:lnTo>
                    <a:pt x="1935862" y="478652"/>
                  </a:lnTo>
                </a:path>
                <a:path w="4910455" h="3475354">
                  <a:moveTo>
                    <a:pt x="1957113" y="478652"/>
                  </a:moveTo>
                  <a:lnTo>
                    <a:pt x="2043129" y="478652"/>
                  </a:lnTo>
                </a:path>
                <a:path w="4910455" h="3475354">
                  <a:moveTo>
                    <a:pt x="2065392" y="478652"/>
                  </a:moveTo>
                  <a:lnTo>
                    <a:pt x="2111942" y="478652"/>
                  </a:lnTo>
                </a:path>
                <a:path w="4910455" h="3475354">
                  <a:moveTo>
                    <a:pt x="2216173" y="765035"/>
                  </a:moveTo>
                  <a:lnTo>
                    <a:pt x="2693814" y="765035"/>
                  </a:lnTo>
                </a:path>
                <a:path w="4910455" h="3475354">
                  <a:moveTo>
                    <a:pt x="2798045" y="478652"/>
                  </a:moveTo>
                  <a:lnTo>
                    <a:pt x="2844595" y="478652"/>
                  </a:lnTo>
                </a:path>
                <a:path w="4910455" h="3475354">
                  <a:moveTo>
                    <a:pt x="2865846" y="478652"/>
                  </a:moveTo>
                  <a:lnTo>
                    <a:pt x="2951862" y="478652"/>
                  </a:lnTo>
                </a:path>
                <a:path w="4910455" h="3475354">
                  <a:moveTo>
                    <a:pt x="2974125" y="478652"/>
                  </a:moveTo>
                  <a:lnTo>
                    <a:pt x="3020674" y="478652"/>
                  </a:lnTo>
                </a:path>
                <a:path w="4910455" h="3475354">
                  <a:moveTo>
                    <a:pt x="2216173" y="63752"/>
                  </a:moveTo>
                  <a:lnTo>
                    <a:pt x="2368978" y="63752"/>
                  </a:lnTo>
                  <a:lnTo>
                    <a:pt x="2368978" y="765035"/>
                  </a:lnTo>
                  <a:lnTo>
                    <a:pt x="2216173" y="76503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2" name="object 882"/>
            <p:cNvSpPr/>
            <p:nvPr/>
          </p:nvSpPr>
          <p:spPr>
            <a:xfrm>
              <a:off x="11351058" y="143528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3" name="object 883"/>
            <p:cNvSpPr/>
            <p:nvPr/>
          </p:nvSpPr>
          <p:spPr>
            <a:xfrm>
              <a:off x="11351058" y="143528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4" h="45084">
                  <a:moveTo>
                    <a:pt x="44525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4" name="object 884"/>
            <p:cNvSpPr/>
            <p:nvPr/>
          </p:nvSpPr>
          <p:spPr>
            <a:xfrm>
              <a:off x="11351058" y="213656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5" name="object 885"/>
            <p:cNvSpPr/>
            <p:nvPr/>
          </p:nvSpPr>
          <p:spPr>
            <a:xfrm>
              <a:off x="11351058" y="213656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4" h="45085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86" name="object 886"/>
          <p:cNvSpPr txBox="1"/>
          <p:nvPr/>
        </p:nvSpPr>
        <p:spPr>
          <a:xfrm>
            <a:off x="11299141" y="1720303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887" name="object 887"/>
          <p:cNvGrpSpPr/>
          <p:nvPr/>
        </p:nvGrpSpPr>
        <p:grpSpPr>
          <a:xfrm>
            <a:off x="11198253" y="1900642"/>
            <a:ext cx="522605" cy="132080"/>
            <a:chOff x="11198253" y="1900642"/>
            <a:chExt cx="522605" cy="132080"/>
          </a:xfrm>
        </p:grpSpPr>
        <p:sp>
          <p:nvSpPr>
            <p:cNvPr id="888" name="object 888"/>
            <p:cNvSpPr/>
            <p:nvPr/>
          </p:nvSpPr>
          <p:spPr>
            <a:xfrm>
              <a:off x="11220517" y="1903817"/>
              <a:ext cx="478155" cy="106680"/>
            </a:xfrm>
            <a:custGeom>
              <a:avLst/>
              <a:gdLst/>
              <a:ahLst/>
              <a:cxnLst/>
              <a:rect l="l" t="t" r="r" b="b"/>
              <a:pathLst>
                <a:path w="478154" h="106680">
                  <a:moveTo>
                    <a:pt x="0" y="0"/>
                  </a:moveTo>
                  <a:lnTo>
                    <a:pt x="0" y="106254"/>
                  </a:lnTo>
                  <a:lnTo>
                    <a:pt x="477641" y="106254"/>
                  </a:lnTo>
                  <a:lnTo>
                    <a:pt x="47764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9" name="object 889"/>
            <p:cNvSpPr/>
            <p:nvPr/>
          </p:nvSpPr>
          <p:spPr>
            <a:xfrm>
              <a:off x="11198253" y="198780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0" name="object 890"/>
            <p:cNvSpPr/>
            <p:nvPr/>
          </p:nvSpPr>
          <p:spPr>
            <a:xfrm>
              <a:off x="11198254" y="198780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3513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5059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1" name="object 891"/>
            <p:cNvSpPr/>
            <p:nvPr/>
          </p:nvSpPr>
          <p:spPr>
            <a:xfrm>
              <a:off x="11675894" y="198780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2" name="object 892"/>
            <p:cNvSpPr/>
            <p:nvPr/>
          </p:nvSpPr>
          <p:spPr>
            <a:xfrm>
              <a:off x="11675895" y="198780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8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5">
                  <a:moveTo>
                    <a:pt x="5059" y="44525"/>
                  </a:moveTo>
                  <a:lnTo>
                    <a:pt x="40478" y="0"/>
                  </a:lnTo>
                  <a:lnTo>
                    <a:pt x="44525" y="5059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93" name="object 893"/>
          <p:cNvSpPr txBox="1"/>
          <p:nvPr/>
        </p:nvSpPr>
        <p:spPr>
          <a:xfrm>
            <a:off x="11372764" y="192956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894" name="object 894"/>
          <p:cNvGrpSpPr/>
          <p:nvPr/>
        </p:nvGrpSpPr>
        <p:grpSpPr>
          <a:xfrm>
            <a:off x="10850003" y="1578981"/>
            <a:ext cx="176530" cy="314960"/>
            <a:chOff x="10850003" y="1578981"/>
            <a:chExt cx="176530" cy="314960"/>
          </a:xfrm>
        </p:grpSpPr>
        <p:sp>
          <p:nvSpPr>
            <p:cNvPr id="895" name="object 895"/>
            <p:cNvSpPr/>
            <p:nvPr/>
          </p:nvSpPr>
          <p:spPr>
            <a:xfrm>
              <a:off x="10853178" y="1601243"/>
              <a:ext cx="152400" cy="271780"/>
            </a:xfrm>
            <a:custGeom>
              <a:avLst/>
              <a:gdLst/>
              <a:ahLst/>
              <a:cxnLst/>
              <a:rect l="l" t="t" r="r" b="b"/>
              <a:pathLst>
                <a:path w="152400" h="271780">
                  <a:moveTo>
                    <a:pt x="0" y="271202"/>
                  </a:moveTo>
                  <a:lnTo>
                    <a:pt x="151792" y="271202"/>
                  </a:lnTo>
                </a:path>
                <a:path w="152400" h="271780">
                  <a:moveTo>
                    <a:pt x="0" y="0"/>
                  </a:moveTo>
                  <a:lnTo>
                    <a:pt x="151792" y="0"/>
                  </a:lnTo>
                </a:path>
                <a:path w="152400" h="271780">
                  <a:moveTo>
                    <a:pt x="150780" y="271202"/>
                  </a:moveTo>
                  <a:lnTo>
                    <a:pt x="15078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6" name="object 896"/>
            <p:cNvSpPr/>
            <p:nvPr/>
          </p:nvSpPr>
          <p:spPr>
            <a:xfrm>
              <a:off x="10982707" y="185018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7" name="object 897"/>
            <p:cNvSpPr/>
            <p:nvPr/>
          </p:nvSpPr>
          <p:spPr>
            <a:xfrm>
              <a:off x="10982708" y="185018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5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8" name="object 898"/>
            <p:cNvSpPr/>
            <p:nvPr/>
          </p:nvSpPr>
          <p:spPr>
            <a:xfrm>
              <a:off x="10982707" y="157898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5" h="45084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9" name="object 899"/>
            <p:cNvSpPr/>
            <p:nvPr/>
          </p:nvSpPr>
          <p:spPr>
            <a:xfrm>
              <a:off x="10982708" y="157898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44525"/>
                  </a:moveTo>
                  <a:lnTo>
                    <a:pt x="43513" y="40478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5" h="45084">
                  <a:moveTo>
                    <a:pt x="43513" y="40478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00" name="object 900"/>
          <p:cNvSpPr txBox="1"/>
          <p:nvPr/>
        </p:nvSpPr>
        <p:spPr>
          <a:xfrm>
            <a:off x="10929779" y="165149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901" name="object 901"/>
          <p:cNvGrpSpPr/>
          <p:nvPr/>
        </p:nvGrpSpPr>
        <p:grpSpPr>
          <a:xfrm>
            <a:off x="10831927" y="1850183"/>
            <a:ext cx="346710" cy="43815"/>
            <a:chOff x="10831927" y="1850183"/>
            <a:chExt cx="346710" cy="43815"/>
          </a:xfrm>
        </p:grpSpPr>
        <p:sp>
          <p:nvSpPr>
            <p:cNvPr id="902" name="object 902"/>
            <p:cNvSpPr/>
            <p:nvPr/>
          </p:nvSpPr>
          <p:spPr>
            <a:xfrm>
              <a:off x="10853178" y="1871434"/>
              <a:ext cx="304165" cy="1270"/>
            </a:xfrm>
            <a:custGeom>
              <a:avLst/>
              <a:gdLst/>
              <a:ahLst/>
              <a:cxnLst/>
              <a:rect l="l" t="t" r="r" b="b"/>
              <a:pathLst>
                <a:path w="304165" h="1269">
                  <a:moveTo>
                    <a:pt x="303585" y="0"/>
                  </a:moveTo>
                  <a:lnTo>
                    <a:pt x="303585" y="1011"/>
                  </a:lnTo>
                  <a:lnTo>
                    <a:pt x="0" y="1011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3" name="object 903"/>
            <p:cNvSpPr/>
            <p:nvPr/>
          </p:nvSpPr>
          <p:spPr>
            <a:xfrm>
              <a:off x="10831927" y="185018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4" name="object 904"/>
            <p:cNvSpPr/>
            <p:nvPr/>
          </p:nvSpPr>
          <p:spPr>
            <a:xfrm>
              <a:off x="10831927" y="185018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5" name="object 905"/>
            <p:cNvSpPr/>
            <p:nvPr/>
          </p:nvSpPr>
          <p:spPr>
            <a:xfrm>
              <a:off x="11134500" y="185018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6" name="object 906"/>
            <p:cNvSpPr/>
            <p:nvPr/>
          </p:nvSpPr>
          <p:spPr>
            <a:xfrm>
              <a:off x="11134501" y="185018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07" name="object 907"/>
          <p:cNvSpPr txBox="1"/>
          <p:nvPr/>
        </p:nvSpPr>
        <p:spPr>
          <a:xfrm>
            <a:off x="10916374" y="179194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908" name="object 90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853178" y="1435284"/>
            <a:ext cx="173043" cy="155840"/>
          </a:xfrm>
          <a:prstGeom prst="rect">
            <a:avLst/>
          </a:prstGeom>
        </p:spPr>
      </p:pic>
      <p:sp>
        <p:nvSpPr>
          <p:cNvPr id="909" name="object 909"/>
          <p:cNvSpPr txBox="1"/>
          <p:nvPr/>
        </p:nvSpPr>
        <p:spPr>
          <a:xfrm>
            <a:off x="10853178" y="1457546"/>
            <a:ext cx="316865" cy="11176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vert="vert270" wrap="square" lIns="0" tIns="12700" rIns="0" bIns="0" rtlCol="0">
            <a:spAutoFit/>
          </a:bodyPr>
          <a:lstStyle/>
          <a:p>
            <a:pPr marR="3175">
              <a:lnSpc>
                <a:spcPct val="100000"/>
              </a:lnSpc>
              <a:spcBef>
                <a:spcPts val="100"/>
              </a:spcBef>
            </a:pPr>
            <a:endParaRPr sz="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r>
              <a:rPr sz="500" spc="-25" dirty="0">
                <a:latin typeface="Microsoft Sans Serif"/>
                <a:cs typeface="Microsoft Sans Serif"/>
              </a:rPr>
              <a:t>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910" name="object 910"/>
          <p:cNvGrpSpPr/>
          <p:nvPr/>
        </p:nvGrpSpPr>
        <p:grpSpPr>
          <a:xfrm>
            <a:off x="11758735" y="1435284"/>
            <a:ext cx="177800" cy="458470"/>
            <a:chOff x="11758735" y="1435284"/>
            <a:chExt cx="177800" cy="458470"/>
          </a:xfrm>
        </p:grpSpPr>
        <p:sp>
          <p:nvSpPr>
            <p:cNvPr id="911" name="object 911"/>
            <p:cNvSpPr/>
            <p:nvPr/>
          </p:nvSpPr>
          <p:spPr>
            <a:xfrm>
              <a:off x="11761910" y="1457546"/>
              <a:ext cx="152400" cy="415290"/>
            </a:xfrm>
            <a:custGeom>
              <a:avLst/>
              <a:gdLst/>
              <a:ahLst/>
              <a:cxnLst/>
              <a:rect l="l" t="t" r="r" b="b"/>
              <a:pathLst>
                <a:path w="152400" h="415289">
                  <a:moveTo>
                    <a:pt x="0" y="0"/>
                  </a:moveTo>
                  <a:lnTo>
                    <a:pt x="151792" y="0"/>
                  </a:lnTo>
                  <a:lnTo>
                    <a:pt x="151792" y="414900"/>
                  </a:lnTo>
                  <a:lnTo>
                    <a:pt x="0" y="41490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2" name="object 912"/>
            <p:cNvSpPr/>
            <p:nvPr/>
          </p:nvSpPr>
          <p:spPr>
            <a:xfrm>
              <a:off x="11891440" y="143528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39466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3" name="object 913"/>
            <p:cNvSpPr/>
            <p:nvPr/>
          </p:nvSpPr>
          <p:spPr>
            <a:xfrm>
              <a:off x="11891440" y="143528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39466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5084" h="45084">
                  <a:moveTo>
                    <a:pt x="44525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4" name="object 914"/>
            <p:cNvSpPr/>
            <p:nvPr/>
          </p:nvSpPr>
          <p:spPr>
            <a:xfrm>
              <a:off x="11891440" y="185018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5" name="object 915"/>
            <p:cNvSpPr/>
            <p:nvPr/>
          </p:nvSpPr>
          <p:spPr>
            <a:xfrm>
              <a:off x="11891440" y="185018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16" name="object 916"/>
          <p:cNvSpPr txBox="1"/>
          <p:nvPr/>
        </p:nvSpPr>
        <p:spPr>
          <a:xfrm>
            <a:off x="11839523" y="157761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2600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917" name="object 917"/>
          <p:cNvGrpSpPr/>
          <p:nvPr/>
        </p:nvGrpSpPr>
        <p:grpSpPr>
          <a:xfrm>
            <a:off x="11739647" y="1850183"/>
            <a:ext cx="347345" cy="43815"/>
            <a:chOff x="11739647" y="1850183"/>
            <a:chExt cx="347345" cy="43815"/>
          </a:xfrm>
        </p:grpSpPr>
        <p:sp>
          <p:nvSpPr>
            <p:cNvPr id="918" name="object 918"/>
            <p:cNvSpPr/>
            <p:nvPr/>
          </p:nvSpPr>
          <p:spPr>
            <a:xfrm>
              <a:off x="11761911" y="1871434"/>
              <a:ext cx="302895" cy="1270"/>
            </a:xfrm>
            <a:custGeom>
              <a:avLst/>
              <a:gdLst/>
              <a:ahLst/>
              <a:cxnLst/>
              <a:rect l="l" t="t" r="r" b="b"/>
              <a:pathLst>
                <a:path w="302895" h="1269">
                  <a:moveTo>
                    <a:pt x="302573" y="0"/>
                  </a:moveTo>
                  <a:lnTo>
                    <a:pt x="302573" y="1011"/>
                  </a:lnTo>
                  <a:lnTo>
                    <a:pt x="0" y="1011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9" name="object 919"/>
            <p:cNvSpPr/>
            <p:nvPr/>
          </p:nvSpPr>
          <p:spPr>
            <a:xfrm>
              <a:off x="11739647" y="185018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0" name="object 920"/>
            <p:cNvSpPr/>
            <p:nvPr/>
          </p:nvSpPr>
          <p:spPr>
            <a:xfrm>
              <a:off x="11739648" y="185018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1" name="object 921"/>
            <p:cNvSpPr/>
            <p:nvPr/>
          </p:nvSpPr>
          <p:spPr>
            <a:xfrm>
              <a:off x="12043233" y="185018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2" name="object 922"/>
            <p:cNvSpPr/>
            <p:nvPr/>
          </p:nvSpPr>
          <p:spPr>
            <a:xfrm>
              <a:off x="12043233" y="185018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23" name="object 923"/>
          <p:cNvSpPr txBox="1"/>
          <p:nvPr/>
        </p:nvSpPr>
        <p:spPr>
          <a:xfrm>
            <a:off x="11824094" y="179194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924" name="object 924"/>
          <p:cNvGrpSpPr/>
          <p:nvPr/>
        </p:nvGrpSpPr>
        <p:grpSpPr>
          <a:xfrm>
            <a:off x="8366674" y="1390618"/>
            <a:ext cx="5551170" cy="4446905"/>
            <a:chOff x="8366674" y="1390618"/>
            <a:chExt cx="5551170" cy="4446905"/>
          </a:xfrm>
        </p:grpSpPr>
        <p:sp>
          <p:nvSpPr>
            <p:cNvPr id="925" name="object 925"/>
            <p:cNvSpPr/>
            <p:nvPr/>
          </p:nvSpPr>
          <p:spPr>
            <a:xfrm>
              <a:off x="9514366" y="1393793"/>
              <a:ext cx="0" cy="623570"/>
            </a:xfrm>
            <a:custGeom>
              <a:avLst/>
              <a:gdLst/>
              <a:ahLst/>
              <a:cxnLst/>
              <a:rect l="l" t="t" r="r" b="b"/>
              <a:pathLst>
                <a:path h="623569">
                  <a:moveTo>
                    <a:pt x="0" y="0"/>
                  </a:moveTo>
                  <a:lnTo>
                    <a:pt x="0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6" name="object 926"/>
            <p:cNvSpPr/>
            <p:nvPr/>
          </p:nvSpPr>
          <p:spPr>
            <a:xfrm>
              <a:off x="9511330" y="208596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7" name="object 927"/>
            <p:cNvSpPr/>
            <p:nvPr/>
          </p:nvSpPr>
          <p:spPr>
            <a:xfrm>
              <a:off x="9514366" y="215984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8" name="object 928"/>
            <p:cNvSpPr/>
            <p:nvPr/>
          </p:nvSpPr>
          <p:spPr>
            <a:xfrm>
              <a:off x="9511330" y="280243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9" name="object 929"/>
            <p:cNvSpPr/>
            <p:nvPr/>
          </p:nvSpPr>
          <p:spPr>
            <a:xfrm>
              <a:off x="9514366" y="287731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0" name="object 930"/>
            <p:cNvSpPr/>
            <p:nvPr/>
          </p:nvSpPr>
          <p:spPr>
            <a:xfrm>
              <a:off x="9511330" y="35199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1" name="object 931"/>
            <p:cNvSpPr/>
            <p:nvPr/>
          </p:nvSpPr>
          <p:spPr>
            <a:xfrm>
              <a:off x="9514366" y="359478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2" name="object 932"/>
            <p:cNvSpPr/>
            <p:nvPr/>
          </p:nvSpPr>
          <p:spPr>
            <a:xfrm>
              <a:off x="9511330" y="423737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3" name="object 933"/>
            <p:cNvSpPr/>
            <p:nvPr/>
          </p:nvSpPr>
          <p:spPr>
            <a:xfrm>
              <a:off x="9514366" y="431226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4" name="object 934"/>
            <p:cNvSpPr/>
            <p:nvPr/>
          </p:nvSpPr>
          <p:spPr>
            <a:xfrm>
              <a:off x="9511330" y="495485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5" name="object 935"/>
            <p:cNvSpPr/>
            <p:nvPr/>
          </p:nvSpPr>
          <p:spPr>
            <a:xfrm>
              <a:off x="9514366" y="1393793"/>
              <a:ext cx="1307465" cy="4258310"/>
            </a:xfrm>
            <a:custGeom>
              <a:avLst/>
              <a:gdLst/>
              <a:ahLst/>
              <a:cxnLst/>
              <a:rect l="l" t="t" r="r" b="b"/>
              <a:pathLst>
                <a:path w="1307465" h="4258310">
                  <a:moveTo>
                    <a:pt x="0" y="3634929"/>
                  </a:moveTo>
                  <a:lnTo>
                    <a:pt x="0" y="4258291"/>
                  </a:lnTo>
                </a:path>
                <a:path w="1307465" h="4258310">
                  <a:moveTo>
                    <a:pt x="1307441" y="0"/>
                  </a:moveTo>
                  <a:lnTo>
                    <a:pt x="1307441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6" name="object 936"/>
            <p:cNvSpPr/>
            <p:nvPr/>
          </p:nvSpPr>
          <p:spPr>
            <a:xfrm>
              <a:off x="10818771" y="208596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7" name="object 937"/>
            <p:cNvSpPr/>
            <p:nvPr/>
          </p:nvSpPr>
          <p:spPr>
            <a:xfrm>
              <a:off x="10821807" y="215984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8" name="object 938"/>
            <p:cNvSpPr/>
            <p:nvPr/>
          </p:nvSpPr>
          <p:spPr>
            <a:xfrm>
              <a:off x="10818771" y="280243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9" name="object 939"/>
            <p:cNvSpPr/>
            <p:nvPr/>
          </p:nvSpPr>
          <p:spPr>
            <a:xfrm>
              <a:off x="10821807" y="287731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0" name="object 940"/>
            <p:cNvSpPr/>
            <p:nvPr/>
          </p:nvSpPr>
          <p:spPr>
            <a:xfrm>
              <a:off x="10818771" y="35199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1" name="object 941"/>
            <p:cNvSpPr/>
            <p:nvPr/>
          </p:nvSpPr>
          <p:spPr>
            <a:xfrm>
              <a:off x="10821807" y="359478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2" name="object 942"/>
            <p:cNvSpPr/>
            <p:nvPr/>
          </p:nvSpPr>
          <p:spPr>
            <a:xfrm>
              <a:off x="10818771" y="423737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3" name="object 943"/>
            <p:cNvSpPr/>
            <p:nvPr/>
          </p:nvSpPr>
          <p:spPr>
            <a:xfrm>
              <a:off x="10821807" y="431226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4" name="object 944"/>
            <p:cNvSpPr/>
            <p:nvPr/>
          </p:nvSpPr>
          <p:spPr>
            <a:xfrm>
              <a:off x="10818771" y="495485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5" name="object 945"/>
            <p:cNvSpPr/>
            <p:nvPr/>
          </p:nvSpPr>
          <p:spPr>
            <a:xfrm>
              <a:off x="10821807" y="1393793"/>
              <a:ext cx="1275080" cy="4258310"/>
            </a:xfrm>
            <a:custGeom>
              <a:avLst/>
              <a:gdLst/>
              <a:ahLst/>
              <a:cxnLst/>
              <a:rect l="l" t="t" r="r" b="b"/>
              <a:pathLst>
                <a:path w="1275079" h="4258310">
                  <a:moveTo>
                    <a:pt x="0" y="3634929"/>
                  </a:moveTo>
                  <a:lnTo>
                    <a:pt x="0" y="4258291"/>
                  </a:lnTo>
                </a:path>
                <a:path w="1275079" h="4258310">
                  <a:moveTo>
                    <a:pt x="1275058" y="0"/>
                  </a:moveTo>
                  <a:lnTo>
                    <a:pt x="1275058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6" name="object 946"/>
            <p:cNvSpPr/>
            <p:nvPr/>
          </p:nvSpPr>
          <p:spPr>
            <a:xfrm>
              <a:off x="12093830" y="208596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7" name="object 947"/>
            <p:cNvSpPr/>
            <p:nvPr/>
          </p:nvSpPr>
          <p:spPr>
            <a:xfrm>
              <a:off x="12096866" y="215984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8" name="object 948"/>
            <p:cNvSpPr/>
            <p:nvPr/>
          </p:nvSpPr>
          <p:spPr>
            <a:xfrm>
              <a:off x="12093830" y="280243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9" name="object 949"/>
            <p:cNvSpPr/>
            <p:nvPr/>
          </p:nvSpPr>
          <p:spPr>
            <a:xfrm>
              <a:off x="12096866" y="287731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0" name="object 950"/>
            <p:cNvSpPr/>
            <p:nvPr/>
          </p:nvSpPr>
          <p:spPr>
            <a:xfrm>
              <a:off x="12093830" y="35199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1" name="object 951"/>
            <p:cNvSpPr/>
            <p:nvPr/>
          </p:nvSpPr>
          <p:spPr>
            <a:xfrm>
              <a:off x="12096866" y="359478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2" name="object 952"/>
            <p:cNvSpPr/>
            <p:nvPr/>
          </p:nvSpPr>
          <p:spPr>
            <a:xfrm>
              <a:off x="12093830" y="423737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3" name="object 953"/>
            <p:cNvSpPr/>
            <p:nvPr/>
          </p:nvSpPr>
          <p:spPr>
            <a:xfrm>
              <a:off x="12096866" y="431226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4" name="object 954"/>
            <p:cNvSpPr/>
            <p:nvPr/>
          </p:nvSpPr>
          <p:spPr>
            <a:xfrm>
              <a:off x="12093830" y="495485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5" name="object 955"/>
            <p:cNvSpPr/>
            <p:nvPr/>
          </p:nvSpPr>
          <p:spPr>
            <a:xfrm>
              <a:off x="12096866" y="1393793"/>
              <a:ext cx="1306830" cy="4258310"/>
            </a:xfrm>
            <a:custGeom>
              <a:avLst/>
              <a:gdLst/>
              <a:ahLst/>
              <a:cxnLst/>
              <a:rect l="l" t="t" r="r" b="b"/>
              <a:pathLst>
                <a:path w="1306830" h="4258310">
                  <a:moveTo>
                    <a:pt x="0" y="3634929"/>
                  </a:moveTo>
                  <a:lnTo>
                    <a:pt x="0" y="4258291"/>
                  </a:lnTo>
                </a:path>
                <a:path w="1306830" h="4258310">
                  <a:moveTo>
                    <a:pt x="1306429" y="0"/>
                  </a:moveTo>
                  <a:lnTo>
                    <a:pt x="1306429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6" name="object 956"/>
            <p:cNvSpPr/>
            <p:nvPr/>
          </p:nvSpPr>
          <p:spPr>
            <a:xfrm>
              <a:off x="13400259" y="208596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7" name="object 957"/>
            <p:cNvSpPr/>
            <p:nvPr/>
          </p:nvSpPr>
          <p:spPr>
            <a:xfrm>
              <a:off x="13403295" y="215984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8" name="object 958"/>
            <p:cNvSpPr/>
            <p:nvPr/>
          </p:nvSpPr>
          <p:spPr>
            <a:xfrm>
              <a:off x="13400259" y="280243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9" name="object 959"/>
            <p:cNvSpPr/>
            <p:nvPr/>
          </p:nvSpPr>
          <p:spPr>
            <a:xfrm>
              <a:off x="13403295" y="287731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0" name="object 960"/>
            <p:cNvSpPr/>
            <p:nvPr/>
          </p:nvSpPr>
          <p:spPr>
            <a:xfrm>
              <a:off x="13400259" y="35199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1" name="object 961"/>
            <p:cNvSpPr/>
            <p:nvPr/>
          </p:nvSpPr>
          <p:spPr>
            <a:xfrm>
              <a:off x="13403295" y="359478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2" name="object 962"/>
            <p:cNvSpPr/>
            <p:nvPr/>
          </p:nvSpPr>
          <p:spPr>
            <a:xfrm>
              <a:off x="13400259" y="423737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3" name="object 963"/>
            <p:cNvSpPr/>
            <p:nvPr/>
          </p:nvSpPr>
          <p:spPr>
            <a:xfrm>
              <a:off x="13403295" y="431226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4" name="object 964"/>
            <p:cNvSpPr/>
            <p:nvPr/>
          </p:nvSpPr>
          <p:spPr>
            <a:xfrm>
              <a:off x="13400259" y="495485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5" name="object 965"/>
            <p:cNvSpPr/>
            <p:nvPr/>
          </p:nvSpPr>
          <p:spPr>
            <a:xfrm>
              <a:off x="13403295" y="1426176"/>
              <a:ext cx="478790" cy="4225925"/>
            </a:xfrm>
            <a:custGeom>
              <a:avLst/>
              <a:gdLst/>
              <a:ahLst/>
              <a:cxnLst/>
              <a:rect l="l" t="t" r="r" b="b"/>
              <a:pathLst>
                <a:path w="478790" h="4225925">
                  <a:moveTo>
                    <a:pt x="0" y="3602546"/>
                  </a:moveTo>
                  <a:lnTo>
                    <a:pt x="0" y="4225908"/>
                  </a:lnTo>
                </a:path>
                <a:path w="478790" h="4225925">
                  <a:moveTo>
                    <a:pt x="478652" y="0"/>
                  </a:moveTo>
                  <a:lnTo>
                    <a:pt x="478652" y="60615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6" name="object 966"/>
            <p:cNvSpPr/>
            <p:nvPr/>
          </p:nvSpPr>
          <p:spPr>
            <a:xfrm>
              <a:off x="13878912" y="210114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7" name="object 967"/>
            <p:cNvSpPr/>
            <p:nvPr/>
          </p:nvSpPr>
          <p:spPr>
            <a:xfrm>
              <a:off x="13881948" y="2176032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8" name="object 968"/>
            <p:cNvSpPr/>
            <p:nvPr/>
          </p:nvSpPr>
          <p:spPr>
            <a:xfrm>
              <a:off x="13878912" y="281862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9" name="object 969"/>
            <p:cNvSpPr/>
            <p:nvPr/>
          </p:nvSpPr>
          <p:spPr>
            <a:xfrm>
              <a:off x="13881948" y="289350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0" name="object 970"/>
            <p:cNvSpPr/>
            <p:nvPr/>
          </p:nvSpPr>
          <p:spPr>
            <a:xfrm>
              <a:off x="13878912" y="353609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1" name="object 971"/>
            <p:cNvSpPr/>
            <p:nvPr/>
          </p:nvSpPr>
          <p:spPr>
            <a:xfrm>
              <a:off x="13881948" y="361097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2" name="object 972"/>
            <p:cNvSpPr/>
            <p:nvPr/>
          </p:nvSpPr>
          <p:spPr>
            <a:xfrm>
              <a:off x="13878912" y="425356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3" name="object 973"/>
            <p:cNvSpPr/>
            <p:nvPr/>
          </p:nvSpPr>
          <p:spPr>
            <a:xfrm>
              <a:off x="13881948" y="432744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4" name="object 974"/>
            <p:cNvSpPr/>
            <p:nvPr/>
          </p:nvSpPr>
          <p:spPr>
            <a:xfrm>
              <a:off x="13878912" y="497003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5" name="object 975"/>
            <p:cNvSpPr/>
            <p:nvPr/>
          </p:nvSpPr>
          <p:spPr>
            <a:xfrm>
              <a:off x="13349662" y="4836452"/>
              <a:ext cx="532765" cy="815975"/>
            </a:xfrm>
            <a:custGeom>
              <a:avLst/>
              <a:gdLst/>
              <a:ahLst/>
              <a:cxnLst/>
              <a:rect l="l" t="t" r="r" b="b"/>
              <a:pathLst>
                <a:path w="532765" h="815975">
                  <a:moveTo>
                    <a:pt x="532286" y="208461"/>
                  </a:moveTo>
                  <a:lnTo>
                    <a:pt x="532286" y="815632"/>
                  </a:lnTo>
                </a:path>
                <a:path w="532765" h="815975">
                  <a:moveTo>
                    <a:pt x="53228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6" name="object 976"/>
            <p:cNvSpPr/>
            <p:nvPr/>
          </p:nvSpPr>
          <p:spPr>
            <a:xfrm>
              <a:off x="13274777" y="483341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7" name="object 977"/>
            <p:cNvSpPr/>
            <p:nvPr/>
          </p:nvSpPr>
          <p:spPr>
            <a:xfrm>
              <a:off x="12632188" y="483645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8" name="object 978"/>
            <p:cNvSpPr/>
            <p:nvPr/>
          </p:nvSpPr>
          <p:spPr>
            <a:xfrm>
              <a:off x="12557304" y="483341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9" name="object 979"/>
            <p:cNvSpPr/>
            <p:nvPr/>
          </p:nvSpPr>
          <p:spPr>
            <a:xfrm>
              <a:off x="11914715" y="483645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0" name="object 980"/>
            <p:cNvSpPr/>
            <p:nvPr/>
          </p:nvSpPr>
          <p:spPr>
            <a:xfrm>
              <a:off x="11839830" y="483341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1" name="object 981"/>
            <p:cNvSpPr/>
            <p:nvPr/>
          </p:nvSpPr>
          <p:spPr>
            <a:xfrm>
              <a:off x="11197241" y="483645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2" name="object 982"/>
            <p:cNvSpPr/>
            <p:nvPr/>
          </p:nvSpPr>
          <p:spPr>
            <a:xfrm>
              <a:off x="11122356" y="483341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3" name="object 983"/>
            <p:cNvSpPr/>
            <p:nvPr/>
          </p:nvSpPr>
          <p:spPr>
            <a:xfrm>
              <a:off x="10479768" y="483645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4" name="object 984"/>
            <p:cNvSpPr/>
            <p:nvPr/>
          </p:nvSpPr>
          <p:spPr>
            <a:xfrm>
              <a:off x="10405895" y="483341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5" name="object 985"/>
            <p:cNvSpPr/>
            <p:nvPr/>
          </p:nvSpPr>
          <p:spPr>
            <a:xfrm>
              <a:off x="9763306" y="483645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6" name="object 986"/>
            <p:cNvSpPr/>
            <p:nvPr/>
          </p:nvSpPr>
          <p:spPr>
            <a:xfrm>
              <a:off x="9688421" y="483341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7" name="object 987"/>
            <p:cNvSpPr/>
            <p:nvPr/>
          </p:nvSpPr>
          <p:spPr>
            <a:xfrm>
              <a:off x="9045833" y="483645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8" name="object 988"/>
            <p:cNvSpPr/>
            <p:nvPr/>
          </p:nvSpPr>
          <p:spPr>
            <a:xfrm>
              <a:off x="8970948" y="483341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9" name="object 989"/>
            <p:cNvSpPr/>
            <p:nvPr/>
          </p:nvSpPr>
          <p:spPr>
            <a:xfrm>
              <a:off x="8369849" y="4358811"/>
              <a:ext cx="5544820" cy="478155"/>
            </a:xfrm>
            <a:custGeom>
              <a:avLst/>
              <a:gdLst/>
              <a:ahLst/>
              <a:cxnLst/>
              <a:rect l="l" t="t" r="r" b="b"/>
              <a:pathLst>
                <a:path w="5544819" h="478154">
                  <a:moveTo>
                    <a:pt x="532286" y="477641"/>
                  </a:moveTo>
                  <a:lnTo>
                    <a:pt x="0" y="477641"/>
                  </a:lnTo>
                </a:path>
                <a:path w="5544819" h="478154">
                  <a:moveTo>
                    <a:pt x="5544481" y="0"/>
                  </a:moveTo>
                  <a:lnTo>
                    <a:pt x="499499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0" name="object 990"/>
            <p:cNvSpPr/>
            <p:nvPr/>
          </p:nvSpPr>
          <p:spPr>
            <a:xfrm>
              <a:off x="13289956" y="435577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1" name="object 991"/>
            <p:cNvSpPr/>
            <p:nvPr/>
          </p:nvSpPr>
          <p:spPr>
            <a:xfrm>
              <a:off x="12648379" y="435881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2" name="object 992"/>
            <p:cNvSpPr/>
            <p:nvPr/>
          </p:nvSpPr>
          <p:spPr>
            <a:xfrm>
              <a:off x="12573495" y="435577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3" name="object 993"/>
            <p:cNvSpPr/>
            <p:nvPr/>
          </p:nvSpPr>
          <p:spPr>
            <a:xfrm>
              <a:off x="11930906" y="435881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4" name="object 994"/>
            <p:cNvSpPr/>
            <p:nvPr/>
          </p:nvSpPr>
          <p:spPr>
            <a:xfrm>
              <a:off x="11856021" y="435577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5" name="object 995"/>
            <p:cNvSpPr/>
            <p:nvPr/>
          </p:nvSpPr>
          <p:spPr>
            <a:xfrm>
              <a:off x="11213432" y="435881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6" name="object 996"/>
            <p:cNvSpPr/>
            <p:nvPr/>
          </p:nvSpPr>
          <p:spPr>
            <a:xfrm>
              <a:off x="11138548" y="435577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7" name="object 997"/>
            <p:cNvSpPr/>
            <p:nvPr/>
          </p:nvSpPr>
          <p:spPr>
            <a:xfrm>
              <a:off x="10495959" y="435881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8" name="object 998"/>
            <p:cNvSpPr/>
            <p:nvPr/>
          </p:nvSpPr>
          <p:spPr>
            <a:xfrm>
              <a:off x="10421074" y="435577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9" name="object 999"/>
            <p:cNvSpPr/>
            <p:nvPr/>
          </p:nvSpPr>
          <p:spPr>
            <a:xfrm>
              <a:off x="9778485" y="435881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0" name="object 1000"/>
            <p:cNvSpPr/>
            <p:nvPr/>
          </p:nvSpPr>
          <p:spPr>
            <a:xfrm>
              <a:off x="9704613" y="435577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1" name="object 1001"/>
            <p:cNvSpPr/>
            <p:nvPr/>
          </p:nvSpPr>
          <p:spPr>
            <a:xfrm>
              <a:off x="9062024" y="435881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2" name="object 1002"/>
            <p:cNvSpPr/>
            <p:nvPr/>
          </p:nvSpPr>
          <p:spPr>
            <a:xfrm>
              <a:off x="8987139" y="435577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3" name="object 1003"/>
            <p:cNvSpPr/>
            <p:nvPr/>
          </p:nvSpPr>
          <p:spPr>
            <a:xfrm>
              <a:off x="8369849" y="1903817"/>
              <a:ext cx="5544820" cy="2455545"/>
            </a:xfrm>
            <a:custGeom>
              <a:avLst/>
              <a:gdLst/>
              <a:ahLst/>
              <a:cxnLst/>
              <a:rect l="l" t="t" r="r" b="b"/>
              <a:pathLst>
                <a:path w="5544819" h="2455545">
                  <a:moveTo>
                    <a:pt x="548477" y="2454994"/>
                  </a:moveTo>
                  <a:lnTo>
                    <a:pt x="0" y="2454994"/>
                  </a:lnTo>
                </a:path>
                <a:path w="5544819" h="2455545">
                  <a:moveTo>
                    <a:pt x="5544481" y="0"/>
                  </a:moveTo>
                  <a:lnTo>
                    <a:pt x="499499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4" name="object 1004"/>
            <p:cNvSpPr/>
            <p:nvPr/>
          </p:nvSpPr>
          <p:spPr>
            <a:xfrm>
              <a:off x="13289956" y="19007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5" name="object 1005"/>
            <p:cNvSpPr/>
            <p:nvPr/>
          </p:nvSpPr>
          <p:spPr>
            <a:xfrm>
              <a:off x="12648379" y="190381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6" name="object 1006"/>
            <p:cNvSpPr/>
            <p:nvPr/>
          </p:nvSpPr>
          <p:spPr>
            <a:xfrm>
              <a:off x="12573495" y="19007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7" name="object 1007"/>
            <p:cNvSpPr/>
            <p:nvPr/>
          </p:nvSpPr>
          <p:spPr>
            <a:xfrm>
              <a:off x="11930906" y="190381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8" name="object 1008"/>
            <p:cNvSpPr/>
            <p:nvPr/>
          </p:nvSpPr>
          <p:spPr>
            <a:xfrm>
              <a:off x="11856021" y="19007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9" name="object 1009"/>
            <p:cNvSpPr/>
            <p:nvPr/>
          </p:nvSpPr>
          <p:spPr>
            <a:xfrm>
              <a:off x="11213432" y="190381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0" name="object 1010"/>
            <p:cNvSpPr/>
            <p:nvPr/>
          </p:nvSpPr>
          <p:spPr>
            <a:xfrm>
              <a:off x="11138548" y="19007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1" name="object 1011"/>
            <p:cNvSpPr/>
            <p:nvPr/>
          </p:nvSpPr>
          <p:spPr>
            <a:xfrm>
              <a:off x="10495959" y="190381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2" name="object 1012"/>
            <p:cNvSpPr/>
            <p:nvPr/>
          </p:nvSpPr>
          <p:spPr>
            <a:xfrm>
              <a:off x="10421074" y="19007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3" name="object 1013"/>
            <p:cNvSpPr/>
            <p:nvPr/>
          </p:nvSpPr>
          <p:spPr>
            <a:xfrm>
              <a:off x="9778485" y="190381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4" name="object 1014"/>
            <p:cNvSpPr/>
            <p:nvPr/>
          </p:nvSpPr>
          <p:spPr>
            <a:xfrm>
              <a:off x="9704613" y="19007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5" name="object 1015"/>
            <p:cNvSpPr/>
            <p:nvPr/>
          </p:nvSpPr>
          <p:spPr>
            <a:xfrm>
              <a:off x="9062024" y="190381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6" name="object 1016"/>
            <p:cNvSpPr/>
            <p:nvPr/>
          </p:nvSpPr>
          <p:spPr>
            <a:xfrm>
              <a:off x="8987139" y="19007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7" name="object 1017"/>
            <p:cNvSpPr/>
            <p:nvPr/>
          </p:nvSpPr>
          <p:spPr>
            <a:xfrm>
              <a:off x="8369849" y="1903817"/>
              <a:ext cx="548640" cy="0"/>
            </a:xfrm>
            <a:custGeom>
              <a:avLst/>
              <a:gdLst/>
              <a:ahLst/>
              <a:cxnLst/>
              <a:rect l="l" t="t" r="r" b="b"/>
              <a:pathLst>
                <a:path w="548640">
                  <a:moveTo>
                    <a:pt x="548477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18" name="object 10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942614" y="5648037"/>
              <a:ext cx="189234" cy="189234"/>
            </a:xfrm>
            <a:prstGeom prst="rect">
              <a:avLst/>
            </a:prstGeom>
          </p:spPr>
        </p:pic>
      </p:grpSp>
      <p:sp>
        <p:nvSpPr>
          <p:cNvPr id="1019" name="object 1019"/>
          <p:cNvSpPr txBox="1"/>
          <p:nvPr/>
        </p:nvSpPr>
        <p:spPr>
          <a:xfrm>
            <a:off x="8996702" y="5668723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1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1020" name="object 1020"/>
          <p:cNvGrpSpPr/>
          <p:nvPr/>
        </p:nvGrpSpPr>
        <p:grpSpPr>
          <a:xfrm>
            <a:off x="9014462" y="4833277"/>
            <a:ext cx="522605" cy="480059"/>
            <a:chOff x="9014462" y="4833277"/>
            <a:chExt cx="522605" cy="480059"/>
          </a:xfrm>
        </p:grpSpPr>
        <p:sp>
          <p:nvSpPr>
            <p:cNvPr id="1021" name="object 1021"/>
            <p:cNvSpPr/>
            <p:nvPr/>
          </p:nvSpPr>
          <p:spPr>
            <a:xfrm>
              <a:off x="9036725" y="4836452"/>
              <a:ext cx="478155" cy="455930"/>
            </a:xfrm>
            <a:custGeom>
              <a:avLst/>
              <a:gdLst/>
              <a:ahLst/>
              <a:cxnLst/>
              <a:rect l="l" t="t" r="r" b="b"/>
              <a:pathLst>
                <a:path w="478154" h="455929">
                  <a:moveTo>
                    <a:pt x="0" y="0"/>
                  </a:moveTo>
                  <a:lnTo>
                    <a:pt x="0" y="455378"/>
                  </a:lnTo>
                  <a:lnTo>
                    <a:pt x="477641" y="455378"/>
                  </a:lnTo>
                  <a:lnTo>
                    <a:pt x="47764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2" name="object 1022"/>
            <p:cNvSpPr/>
            <p:nvPr/>
          </p:nvSpPr>
          <p:spPr>
            <a:xfrm>
              <a:off x="9014462" y="526956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4" h="43814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3" name="object 1023"/>
            <p:cNvSpPr/>
            <p:nvPr/>
          </p:nvSpPr>
          <p:spPr>
            <a:xfrm>
              <a:off x="9014462" y="526956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4" name="object 1024"/>
            <p:cNvSpPr/>
            <p:nvPr/>
          </p:nvSpPr>
          <p:spPr>
            <a:xfrm>
              <a:off x="9492103" y="526956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5" name="object 1025"/>
            <p:cNvSpPr/>
            <p:nvPr/>
          </p:nvSpPr>
          <p:spPr>
            <a:xfrm>
              <a:off x="9492103" y="526956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26" name="object 1026"/>
          <p:cNvSpPr txBox="1"/>
          <p:nvPr/>
        </p:nvSpPr>
        <p:spPr>
          <a:xfrm>
            <a:off x="9188973" y="521132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027" name="object 1027"/>
          <p:cNvGrpSpPr/>
          <p:nvPr/>
        </p:nvGrpSpPr>
        <p:grpSpPr>
          <a:xfrm>
            <a:off x="10799544" y="4865659"/>
            <a:ext cx="682625" cy="447675"/>
            <a:chOff x="10799544" y="4865659"/>
            <a:chExt cx="682625" cy="447675"/>
          </a:xfrm>
        </p:grpSpPr>
        <p:sp>
          <p:nvSpPr>
            <p:cNvPr id="1028" name="object 1028"/>
            <p:cNvSpPr/>
            <p:nvPr/>
          </p:nvSpPr>
          <p:spPr>
            <a:xfrm>
              <a:off x="10821808" y="4868834"/>
              <a:ext cx="637540" cy="423545"/>
            </a:xfrm>
            <a:custGeom>
              <a:avLst/>
              <a:gdLst/>
              <a:ahLst/>
              <a:cxnLst/>
              <a:rect l="l" t="t" r="r" b="b"/>
              <a:pathLst>
                <a:path w="637540" h="423545">
                  <a:moveTo>
                    <a:pt x="0" y="0"/>
                  </a:moveTo>
                  <a:lnTo>
                    <a:pt x="0" y="422995"/>
                  </a:lnTo>
                </a:path>
                <a:path w="637540" h="423545">
                  <a:moveTo>
                    <a:pt x="637529" y="0"/>
                  </a:moveTo>
                  <a:lnTo>
                    <a:pt x="637529" y="422995"/>
                  </a:lnTo>
                </a:path>
                <a:path w="637540" h="423545">
                  <a:moveTo>
                    <a:pt x="0" y="421983"/>
                  </a:moveTo>
                  <a:lnTo>
                    <a:pt x="637529" y="42198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9" name="object 1029"/>
            <p:cNvSpPr/>
            <p:nvPr/>
          </p:nvSpPr>
          <p:spPr>
            <a:xfrm>
              <a:off x="10799544" y="526956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4" h="43814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0" name="object 1030"/>
            <p:cNvSpPr/>
            <p:nvPr/>
          </p:nvSpPr>
          <p:spPr>
            <a:xfrm>
              <a:off x="10799545" y="526956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1" name="object 1031"/>
            <p:cNvSpPr/>
            <p:nvPr/>
          </p:nvSpPr>
          <p:spPr>
            <a:xfrm>
              <a:off x="11437074" y="526956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4" h="43814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2" name="object 1032"/>
            <p:cNvSpPr/>
            <p:nvPr/>
          </p:nvSpPr>
          <p:spPr>
            <a:xfrm>
              <a:off x="11437074" y="526956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4047" y="43513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33" name="object 1033"/>
          <p:cNvSpPr txBox="1"/>
          <p:nvPr/>
        </p:nvSpPr>
        <p:spPr>
          <a:xfrm>
            <a:off x="11055012" y="521031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034" name="object 1034"/>
          <p:cNvGrpSpPr/>
          <p:nvPr/>
        </p:nvGrpSpPr>
        <p:grpSpPr>
          <a:xfrm>
            <a:off x="11437073" y="4865659"/>
            <a:ext cx="682625" cy="447675"/>
            <a:chOff x="11437073" y="4865659"/>
            <a:chExt cx="682625" cy="447675"/>
          </a:xfrm>
        </p:grpSpPr>
        <p:sp>
          <p:nvSpPr>
            <p:cNvPr id="1035" name="object 1035"/>
            <p:cNvSpPr/>
            <p:nvPr/>
          </p:nvSpPr>
          <p:spPr>
            <a:xfrm>
              <a:off x="11459337" y="4868834"/>
              <a:ext cx="637540" cy="423545"/>
            </a:xfrm>
            <a:custGeom>
              <a:avLst/>
              <a:gdLst/>
              <a:ahLst/>
              <a:cxnLst/>
              <a:rect l="l" t="t" r="r" b="b"/>
              <a:pathLst>
                <a:path w="637540" h="423545">
                  <a:moveTo>
                    <a:pt x="0" y="0"/>
                  </a:moveTo>
                  <a:lnTo>
                    <a:pt x="0" y="422995"/>
                  </a:lnTo>
                </a:path>
                <a:path w="637540" h="423545">
                  <a:moveTo>
                    <a:pt x="637529" y="0"/>
                  </a:moveTo>
                  <a:lnTo>
                    <a:pt x="637529" y="422995"/>
                  </a:lnTo>
                </a:path>
                <a:path w="637540" h="423545">
                  <a:moveTo>
                    <a:pt x="0" y="421983"/>
                  </a:moveTo>
                  <a:lnTo>
                    <a:pt x="637529" y="42198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6" name="object 1036"/>
            <p:cNvSpPr/>
            <p:nvPr/>
          </p:nvSpPr>
          <p:spPr>
            <a:xfrm>
              <a:off x="11437073" y="526956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4" h="43814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7" name="object 1037"/>
            <p:cNvSpPr/>
            <p:nvPr/>
          </p:nvSpPr>
          <p:spPr>
            <a:xfrm>
              <a:off x="11437074" y="526956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8" name="object 1038"/>
            <p:cNvSpPr/>
            <p:nvPr/>
          </p:nvSpPr>
          <p:spPr>
            <a:xfrm>
              <a:off x="12074603" y="526956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9" name="object 1039"/>
            <p:cNvSpPr/>
            <p:nvPr/>
          </p:nvSpPr>
          <p:spPr>
            <a:xfrm>
              <a:off x="12074603" y="526956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40" name="object 1040"/>
          <p:cNvSpPr txBox="1"/>
          <p:nvPr/>
        </p:nvSpPr>
        <p:spPr>
          <a:xfrm>
            <a:off x="11692541" y="521031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041" name="object 1041"/>
          <p:cNvGrpSpPr/>
          <p:nvPr/>
        </p:nvGrpSpPr>
        <p:grpSpPr>
          <a:xfrm>
            <a:off x="13382045" y="4833277"/>
            <a:ext cx="522605" cy="480059"/>
            <a:chOff x="13382045" y="4833277"/>
            <a:chExt cx="522605" cy="480059"/>
          </a:xfrm>
        </p:grpSpPr>
        <p:sp>
          <p:nvSpPr>
            <p:cNvPr id="1042" name="object 1042"/>
            <p:cNvSpPr/>
            <p:nvPr/>
          </p:nvSpPr>
          <p:spPr>
            <a:xfrm>
              <a:off x="13403296" y="4836452"/>
              <a:ext cx="478790" cy="455930"/>
            </a:xfrm>
            <a:custGeom>
              <a:avLst/>
              <a:gdLst/>
              <a:ahLst/>
              <a:cxnLst/>
              <a:rect l="l" t="t" r="r" b="b"/>
              <a:pathLst>
                <a:path w="478790" h="455929">
                  <a:moveTo>
                    <a:pt x="0" y="32382"/>
                  </a:moveTo>
                  <a:lnTo>
                    <a:pt x="0" y="455378"/>
                  </a:lnTo>
                </a:path>
                <a:path w="478790" h="455929">
                  <a:moveTo>
                    <a:pt x="478652" y="0"/>
                  </a:moveTo>
                  <a:lnTo>
                    <a:pt x="478652" y="455378"/>
                  </a:lnTo>
                </a:path>
                <a:path w="478790" h="455929">
                  <a:moveTo>
                    <a:pt x="0" y="454366"/>
                  </a:moveTo>
                  <a:lnTo>
                    <a:pt x="478652" y="45436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3" name="object 1043"/>
            <p:cNvSpPr/>
            <p:nvPr/>
          </p:nvSpPr>
          <p:spPr>
            <a:xfrm>
              <a:off x="13382045" y="526956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4" name="object 1044"/>
            <p:cNvSpPr/>
            <p:nvPr/>
          </p:nvSpPr>
          <p:spPr>
            <a:xfrm>
              <a:off x="13382045" y="526956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5" name="object 1045"/>
            <p:cNvSpPr/>
            <p:nvPr/>
          </p:nvSpPr>
          <p:spPr>
            <a:xfrm>
              <a:off x="13859686" y="526956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6" name="object 1046"/>
            <p:cNvSpPr/>
            <p:nvPr/>
          </p:nvSpPr>
          <p:spPr>
            <a:xfrm>
              <a:off x="13859686" y="526956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47" name="object 1047"/>
          <p:cNvSpPr txBox="1"/>
          <p:nvPr/>
        </p:nvSpPr>
        <p:spPr>
          <a:xfrm>
            <a:off x="13556555" y="521031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048" name="object 1048"/>
          <p:cNvGrpSpPr/>
          <p:nvPr/>
        </p:nvGrpSpPr>
        <p:grpSpPr>
          <a:xfrm>
            <a:off x="9014462" y="4833277"/>
            <a:ext cx="4890135" cy="623570"/>
            <a:chOff x="9014462" y="4833277"/>
            <a:chExt cx="4890135" cy="623570"/>
          </a:xfrm>
        </p:grpSpPr>
        <p:sp>
          <p:nvSpPr>
            <p:cNvPr id="1049" name="object 1049"/>
            <p:cNvSpPr/>
            <p:nvPr/>
          </p:nvSpPr>
          <p:spPr>
            <a:xfrm>
              <a:off x="9036725" y="4836452"/>
              <a:ext cx="4845685" cy="598170"/>
            </a:xfrm>
            <a:custGeom>
              <a:avLst/>
              <a:gdLst/>
              <a:ahLst/>
              <a:cxnLst/>
              <a:rect l="l" t="t" r="r" b="b"/>
              <a:pathLst>
                <a:path w="4845684" h="598170">
                  <a:moveTo>
                    <a:pt x="0" y="0"/>
                  </a:moveTo>
                  <a:lnTo>
                    <a:pt x="0" y="598063"/>
                  </a:lnTo>
                  <a:lnTo>
                    <a:pt x="4845223" y="598063"/>
                  </a:lnTo>
                  <a:lnTo>
                    <a:pt x="484522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0" name="object 1050"/>
            <p:cNvSpPr/>
            <p:nvPr/>
          </p:nvSpPr>
          <p:spPr>
            <a:xfrm>
              <a:off x="9014462" y="541225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4" h="45085">
                  <a:moveTo>
                    <a:pt x="39466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1" name="object 1051"/>
            <p:cNvSpPr/>
            <p:nvPr/>
          </p:nvSpPr>
          <p:spPr>
            <a:xfrm>
              <a:off x="9014462" y="541225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4525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4525" y="5059"/>
                  </a:lnTo>
                  <a:close/>
                </a:path>
                <a:path w="4508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2" name="object 1052"/>
            <p:cNvSpPr/>
            <p:nvPr/>
          </p:nvSpPr>
          <p:spPr>
            <a:xfrm>
              <a:off x="13859685" y="541225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3" name="object 1053"/>
            <p:cNvSpPr/>
            <p:nvPr/>
          </p:nvSpPr>
          <p:spPr>
            <a:xfrm>
              <a:off x="13859685" y="541225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8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5">
                  <a:moveTo>
                    <a:pt x="4047" y="44525"/>
                  </a:moveTo>
                  <a:lnTo>
                    <a:pt x="40478" y="0"/>
                  </a:lnTo>
                  <a:lnTo>
                    <a:pt x="44525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54" name="object 1054"/>
          <p:cNvSpPr txBox="1"/>
          <p:nvPr/>
        </p:nvSpPr>
        <p:spPr>
          <a:xfrm>
            <a:off x="11353537" y="5354009"/>
            <a:ext cx="211454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30400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1055" name="object 105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420255" y="5648037"/>
            <a:ext cx="189234" cy="189234"/>
          </a:xfrm>
          <a:prstGeom prst="rect">
            <a:avLst/>
          </a:prstGeom>
        </p:spPr>
      </p:pic>
      <p:sp>
        <p:nvSpPr>
          <p:cNvPr id="1056" name="object 1056"/>
          <p:cNvSpPr txBox="1"/>
          <p:nvPr/>
        </p:nvSpPr>
        <p:spPr>
          <a:xfrm>
            <a:off x="9481427" y="5668723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2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057" name="object 105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27696" y="5648037"/>
            <a:ext cx="189234" cy="189234"/>
          </a:xfrm>
          <a:prstGeom prst="rect">
            <a:avLst/>
          </a:prstGeom>
        </p:spPr>
      </p:pic>
      <p:sp>
        <p:nvSpPr>
          <p:cNvPr id="1058" name="object 1058"/>
          <p:cNvSpPr txBox="1"/>
          <p:nvPr/>
        </p:nvSpPr>
        <p:spPr>
          <a:xfrm>
            <a:off x="10789880" y="5667712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4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059" name="object 105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365225" y="5648037"/>
            <a:ext cx="189234" cy="189234"/>
          </a:xfrm>
          <a:prstGeom prst="rect">
            <a:avLst/>
          </a:prstGeom>
        </p:spPr>
      </p:pic>
      <p:sp>
        <p:nvSpPr>
          <p:cNvPr id="1060" name="object 1060"/>
          <p:cNvSpPr txBox="1"/>
          <p:nvPr/>
        </p:nvSpPr>
        <p:spPr>
          <a:xfrm>
            <a:off x="11417290" y="5667712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5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061" name="object 106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002754" y="5648037"/>
            <a:ext cx="189234" cy="189234"/>
          </a:xfrm>
          <a:prstGeom prst="rect">
            <a:avLst/>
          </a:prstGeom>
        </p:spPr>
      </p:pic>
      <p:sp>
        <p:nvSpPr>
          <p:cNvPr id="1062" name="object 1062"/>
          <p:cNvSpPr txBox="1"/>
          <p:nvPr/>
        </p:nvSpPr>
        <p:spPr>
          <a:xfrm>
            <a:off x="12063927" y="5668723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6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063" name="object 106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309184" y="5648037"/>
            <a:ext cx="189234" cy="189234"/>
          </a:xfrm>
          <a:prstGeom prst="rect">
            <a:avLst/>
          </a:prstGeom>
        </p:spPr>
      </p:pic>
      <p:sp>
        <p:nvSpPr>
          <p:cNvPr id="1064" name="object 1064"/>
          <p:cNvSpPr txBox="1"/>
          <p:nvPr/>
        </p:nvSpPr>
        <p:spPr>
          <a:xfrm>
            <a:off x="13370355" y="5668723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8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065" name="object 106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787837" y="5648037"/>
            <a:ext cx="189234" cy="189234"/>
          </a:xfrm>
          <a:prstGeom prst="rect">
            <a:avLst/>
          </a:prstGeom>
        </p:spPr>
      </p:pic>
      <p:sp>
        <p:nvSpPr>
          <p:cNvPr id="1066" name="object 1066"/>
          <p:cNvSpPr txBox="1"/>
          <p:nvPr/>
        </p:nvSpPr>
        <p:spPr>
          <a:xfrm>
            <a:off x="13847998" y="5668723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9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067" name="object 106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184662" y="4741329"/>
            <a:ext cx="189234" cy="189234"/>
          </a:xfrm>
          <a:prstGeom prst="rect">
            <a:avLst/>
          </a:prstGeom>
        </p:spPr>
      </p:pic>
      <p:sp>
        <p:nvSpPr>
          <p:cNvPr id="1068" name="object 1068"/>
          <p:cNvSpPr txBox="1"/>
          <p:nvPr/>
        </p:nvSpPr>
        <p:spPr>
          <a:xfrm>
            <a:off x="8237739" y="4761003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А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069" name="object 106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84662" y="4263688"/>
            <a:ext cx="189234" cy="189234"/>
          </a:xfrm>
          <a:prstGeom prst="rect">
            <a:avLst/>
          </a:prstGeom>
        </p:spPr>
      </p:pic>
      <p:sp>
        <p:nvSpPr>
          <p:cNvPr id="1070" name="object 1070"/>
          <p:cNvSpPr txBox="1"/>
          <p:nvPr/>
        </p:nvSpPr>
        <p:spPr>
          <a:xfrm>
            <a:off x="8236727" y="4283362"/>
            <a:ext cx="8445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Б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071" name="object 107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84662" y="3067561"/>
            <a:ext cx="189234" cy="189234"/>
          </a:xfrm>
          <a:prstGeom prst="rect">
            <a:avLst/>
          </a:prstGeom>
        </p:spPr>
      </p:pic>
      <p:sp>
        <p:nvSpPr>
          <p:cNvPr id="1072" name="object 1072"/>
          <p:cNvSpPr txBox="1"/>
          <p:nvPr/>
        </p:nvSpPr>
        <p:spPr>
          <a:xfrm>
            <a:off x="8237739" y="3088248"/>
            <a:ext cx="7366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Г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073" name="object 107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184662" y="2478605"/>
            <a:ext cx="189234" cy="189234"/>
          </a:xfrm>
          <a:prstGeom prst="rect">
            <a:avLst/>
          </a:prstGeom>
        </p:spPr>
      </p:pic>
      <p:sp>
        <p:nvSpPr>
          <p:cNvPr id="1074" name="object 1074"/>
          <p:cNvSpPr txBox="1"/>
          <p:nvPr/>
        </p:nvSpPr>
        <p:spPr>
          <a:xfrm>
            <a:off x="8229643" y="2498280"/>
            <a:ext cx="8572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Д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1075" name="object 1075"/>
          <p:cNvGrpSpPr/>
          <p:nvPr/>
        </p:nvGrpSpPr>
        <p:grpSpPr>
          <a:xfrm>
            <a:off x="8184662" y="1331052"/>
            <a:ext cx="189230" cy="667385"/>
            <a:chOff x="8184662" y="1331052"/>
            <a:chExt cx="189230" cy="667385"/>
          </a:xfrm>
        </p:grpSpPr>
        <p:pic>
          <p:nvPicPr>
            <p:cNvPr id="1076" name="object 107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184662" y="1808694"/>
              <a:ext cx="189234" cy="189234"/>
            </a:xfrm>
            <a:prstGeom prst="rect">
              <a:avLst/>
            </a:prstGeom>
          </p:spPr>
        </p:pic>
        <p:pic>
          <p:nvPicPr>
            <p:cNvPr id="1077" name="object 107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184662" y="1331052"/>
              <a:ext cx="189234" cy="189234"/>
            </a:xfrm>
            <a:prstGeom prst="rect">
              <a:avLst/>
            </a:prstGeom>
          </p:spPr>
        </p:pic>
      </p:grpSp>
      <p:sp>
        <p:nvSpPr>
          <p:cNvPr id="1078" name="object 1078"/>
          <p:cNvSpPr txBox="1"/>
          <p:nvPr/>
        </p:nvSpPr>
        <p:spPr>
          <a:xfrm>
            <a:off x="8230655" y="1826344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Е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1079" name="object 1079"/>
          <p:cNvGrpSpPr/>
          <p:nvPr/>
        </p:nvGrpSpPr>
        <p:grpSpPr>
          <a:xfrm>
            <a:off x="8504439" y="1403913"/>
            <a:ext cx="250190" cy="3455035"/>
            <a:chOff x="8504439" y="1403913"/>
            <a:chExt cx="250190" cy="3455035"/>
          </a:xfrm>
        </p:grpSpPr>
        <p:sp>
          <p:nvSpPr>
            <p:cNvPr id="1080" name="object 1080"/>
            <p:cNvSpPr/>
            <p:nvPr/>
          </p:nvSpPr>
          <p:spPr>
            <a:xfrm>
              <a:off x="8525690" y="1426176"/>
              <a:ext cx="226060" cy="3410585"/>
            </a:xfrm>
            <a:custGeom>
              <a:avLst/>
              <a:gdLst/>
              <a:ahLst/>
              <a:cxnLst/>
              <a:rect l="l" t="t" r="r" b="b"/>
              <a:pathLst>
                <a:path w="226059" h="3410585">
                  <a:moveTo>
                    <a:pt x="225665" y="3410276"/>
                  </a:moveTo>
                  <a:lnTo>
                    <a:pt x="0" y="3410276"/>
                  </a:lnTo>
                </a:path>
                <a:path w="226059" h="3410585">
                  <a:moveTo>
                    <a:pt x="225665" y="0"/>
                  </a:moveTo>
                  <a:lnTo>
                    <a:pt x="0" y="0"/>
                  </a:lnTo>
                </a:path>
                <a:path w="226059" h="3410585">
                  <a:moveTo>
                    <a:pt x="1011" y="3410276"/>
                  </a:move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1" name="object 1081"/>
            <p:cNvSpPr/>
            <p:nvPr/>
          </p:nvSpPr>
          <p:spPr>
            <a:xfrm>
              <a:off x="8504439" y="481418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5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2" name="object 1082"/>
            <p:cNvSpPr/>
            <p:nvPr/>
          </p:nvSpPr>
          <p:spPr>
            <a:xfrm>
              <a:off x="8504439" y="481418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5" h="45085">
                  <a:moveTo>
                    <a:pt x="0" y="4047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3" name="object 1083"/>
            <p:cNvSpPr/>
            <p:nvPr/>
          </p:nvSpPr>
          <p:spPr>
            <a:xfrm>
              <a:off x="8504439" y="140391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4" name="object 1084"/>
            <p:cNvSpPr/>
            <p:nvPr/>
          </p:nvSpPr>
          <p:spPr>
            <a:xfrm>
              <a:off x="8504439" y="140391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5" h="4381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85" name="object 1085"/>
          <p:cNvSpPr txBox="1"/>
          <p:nvPr/>
        </p:nvSpPr>
        <p:spPr>
          <a:xfrm>
            <a:off x="8452522" y="3025012"/>
            <a:ext cx="100330" cy="211454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21400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086" name="object 1086"/>
          <p:cNvGrpSpPr/>
          <p:nvPr/>
        </p:nvGrpSpPr>
        <p:grpSpPr>
          <a:xfrm>
            <a:off x="8650160" y="4336548"/>
            <a:ext cx="836294" cy="522605"/>
            <a:chOff x="8650160" y="4336548"/>
            <a:chExt cx="836294" cy="522605"/>
          </a:xfrm>
        </p:grpSpPr>
        <p:sp>
          <p:nvSpPr>
            <p:cNvPr id="1087" name="object 1087"/>
            <p:cNvSpPr/>
            <p:nvPr/>
          </p:nvSpPr>
          <p:spPr>
            <a:xfrm>
              <a:off x="8672423" y="4358811"/>
              <a:ext cx="810895" cy="478155"/>
            </a:xfrm>
            <a:custGeom>
              <a:avLst/>
              <a:gdLst/>
              <a:ahLst/>
              <a:cxnLst/>
              <a:rect l="l" t="t" r="r" b="b"/>
              <a:pathLst>
                <a:path w="810895" h="478154">
                  <a:moveTo>
                    <a:pt x="810573" y="477641"/>
                  </a:moveTo>
                  <a:lnTo>
                    <a:pt x="0" y="477641"/>
                  </a:lnTo>
                  <a:lnTo>
                    <a:pt x="0" y="0"/>
                  </a:lnTo>
                  <a:lnTo>
                    <a:pt x="81057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8" name="object 1088"/>
            <p:cNvSpPr/>
            <p:nvPr/>
          </p:nvSpPr>
          <p:spPr>
            <a:xfrm>
              <a:off x="8650160" y="481418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39466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4047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9" name="object 1089"/>
            <p:cNvSpPr/>
            <p:nvPr/>
          </p:nvSpPr>
          <p:spPr>
            <a:xfrm>
              <a:off x="8650160" y="481418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4" h="45085">
                  <a:moveTo>
                    <a:pt x="0" y="4047"/>
                  </a:moveTo>
                  <a:lnTo>
                    <a:pt x="44525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0" name="object 1090"/>
            <p:cNvSpPr/>
            <p:nvPr/>
          </p:nvSpPr>
          <p:spPr>
            <a:xfrm>
              <a:off x="8650160" y="433654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1" name="object 1091"/>
            <p:cNvSpPr/>
            <p:nvPr/>
          </p:nvSpPr>
          <p:spPr>
            <a:xfrm>
              <a:off x="8650160" y="433654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39466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5084" h="4381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92" name="object 1092"/>
          <p:cNvSpPr txBox="1"/>
          <p:nvPr/>
        </p:nvSpPr>
        <p:spPr>
          <a:xfrm>
            <a:off x="8598243" y="451025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093" name="object 1093"/>
          <p:cNvGrpSpPr/>
          <p:nvPr/>
        </p:nvGrpSpPr>
        <p:grpSpPr>
          <a:xfrm>
            <a:off x="8366674" y="2551466"/>
            <a:ext cx="328295" cy="633730"/>
            <a:chOff x="8366674" y="2551466"/>
            <a:chExt cx="328295" cy="633730"/>
          </a:xfrm>
        </p:grpSpPr>
        <p:sp>
          <p:nvSpPr>
            <p:cNvPr id="1094" name="object 1094"/>
            <p:cNvSpPr/>
            <p:nvPr/>
          </p:nvSpPr>
          <p:spPr>
            <a:xfrm>
              <a:off x="8369849" y="2573729"/>
              <a:ext cx="302895" cy="589280"/>
            </a:xfrm>
            <a:custGeom>
              <a:avLst/>
              <a:gdLst/>
              <a:ahLst/>
              <a:cxnLst/>
              <a:rect l="l" t="t" r="r" b="b"/>
              <a:pathLst>
                <a:path w="302895" h="589280">
                  <a:moveTo>
                    <a:pt x="0" y="588955"/>
                  </a:moveTo>
                  <a:lnTo>
                    <a:pt x="302573" y="588955"/>
                  </a:lnTo>
                  <a:lnTo>
                    <a:pt x="302573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5" name="object 1095"/>
            <p:cNvSpPr/>
            <p:nvPr/>
          </p:nvSpPr>
          <p:spPr>
            <a:xfrm>
              <a:off x="8650159" y="314143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6" name="object 1096"/>
            <p:cNvSpPr/>
            <p:nvPr/>
          </p:nvSpPr>
          <p:spPr>
            <a:xfrm>
              <a:off x="8650160" y="314143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7" name="object 1097"/>
            <p:cNvSpPr/>
            <p:nvPr/>
          </p:nvSpPr>
          <p:spPr>
            <a:xfrm>
              <a:off x="8650159" y="255146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8" name="object 1098"/>
            <p:cNvSpPr/>
            <p:nvPr/>
          </p:nvSpPr>
          <p:spPr>
            <a:xfrm>
              <a:off x="8650160" y="255146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39466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5084" h="4381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99" name="object 1099"/>
          <p:cNvSpPr txBox="1"/>
          <p:nvPr/>
        </p:nvSpPr>
        <p:spPr>
          <a:xfrm>
            <a:off x="8598243" y="278082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100" name="object 1100"/>
          <p:cNvGrpSpPr/>
          <p:nvPr/>
        </p:nvGrpSpPr>
        <p:grpSpPr>
          <a:xfrm>
            <a:off x="8366674" y="1881554"/>
            <a:ext cx="328295" cy="713740"/>
            <a:chOff x="8366674" y="1881554"/>
            <a:chExt cx="328295" cy="713740"/>
          </a:xfrm>
        </p:grpSpPr>
        <p:sp>
          <p:nvSpPr>
            <p:cNvPr id="1101" name="object 1101"/>
            <p:cNvSpPr/>
            <p:nvPr/>
          </p:nvSpPr>
          <p:spPr>
            <a:xfrm>
              <a:off x="8369849" y="1903817"/>
              <a:ext cx="302895" cy="669925"/>
            </a:xfrm>
            <a:custGeom>
              <a:avLst/>
              <a:gdLst/>
              <a:ahLst/>
              <a:cxnLst/>
              <a:rect l="l" t="t" r="r" b="b"/>
              <a:pathLst>
                <a:path w="302895" h="669925">
                  <a:moveTo>
                    <a:pt x="0" y="669911"/>
                  </a:moveTo>
                  <a:lnTo>
                    <a:pt x="302573" y="669911"/>
                  </a:lnTo>
                  <a:lnTo>
                    <a:pt x="302573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2" name="object 1102"/>
            <p:cNvSpPr/>
            <p:nvPr/>
          </p:nvSpPr>
          <p:spPr>
            <a:xfrm>
              <a:off x="8650159" y="255146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3" name="object 1103"/>
            <p:cNvSpPr/>
            <p:nvPr/>
          </p:nvSpPr>
          <p:spPr>
            <a:xfrm>
              <a:off x="8650160" y="255146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4" name="object 1104"/>
            <p:cNvSpPr/>
            <p:nvPr/>
          </p:nvSpPr>
          <p:spPr>
            <a:xfrm>
              <a:off x="8650159" y="188155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5059"/>
                  </a:moveTo>
                  <a:lnTo>
                    <a:pt x="39466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5" name="object 1105"/>
            <p:cNvSpPr/>
            <p:nvPr/>
          </p:nvSpPr>
          <p:spPr>
            <a:xfrm>
              <a:off x="8650160" y="188155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39466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5084" h="45085">
                  <a:moveTo>
                    <a:pt x="44525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06" name="object 1106"/>
          <p:cNvSpPr txBox="1"/>
          <p:nvPr/>
        </p:nvSpPr>
        <p:spPr>
          <a:xfrm>
            <a:off x="8598243" y="215038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4200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107" name="object 1107"/>
          <p:cNvGrpSpPr/>
          <p:nvPr/>
        </p:nvGrpSpPr>
        <p:grpSpPr>
          <a:xfrm>
            <a:off x="8366674" y="1403913"/>
            <a:ext cx="328295" cy="522605"/>
            <a:chOff x="8366674" y="1403913"/>
            <a:chExt cx="328295" cy="522605"/>
          </a:xfrm>
        </p:grpSpPr>
        <p:sp>
          <p:nvSpPr>
            <p:cNvPr id="1108" name="object 1108"/>
            <p:cNvSpPr/>
            <p:nvPr/>
          </p:nvSpPr>
          <p:spPr>
            <a:xfrm>
              <a:off x="8369849" y="1426176"/>
              <a:ext cx="302895" cy="478155"/>
            </a:xfrm>
            <a:custGeom>
              <a:avLst/>
              <a:gdLst/>
              <a:ahLst/>
              <a:cxnLst/>
              <a:rect l="l" t="t" r="r" b="b"/>
              <a:pathLst>
                <a:path w="302895" h="478155">
                  <a:moveTo>
                    <a:pt x="0" y="477641"/>
                  </a:moveTo>
                  <a:lnTo>
                    <a:pt x="302573" y="477641"/>
                  </a:lnTo>
                  <a:lnTo>
                    <a:pt x="302573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9" name="object 1109"/>
            <p:cNvSpPr/>
            <p:nvPr/>
          </p:nvSpPr>
          <p:spPr>
            <a:xfrm>
              <a:off x="8650159" y="188155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5059"/>
                  </a:moveTo>
                  <a:lnTo>
                    <a:pt x="39466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0" name="object 1110"/>
            <p:cNvSpPr/>
            <p:nvPr/>
          </p:nvSpPr>
          <p:spPr>
            <a:xfrm>
              <a:off x="8650160" y="188155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4" h="45085">
                  <a:moveTo>
                    <a:pt x="0" y="5059"/>
                  </a:moveTo>
                  <a:lnTo>
                    <a:pt x="44525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1" name="object 1111"/>
            <p:cNvSpPr/>
            <p:nvPr/>
          </p:nvSpPr>
          <p:spPr>
            <a:xfrm>
              <a:off x="8650159" y="14039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2" name="object 1112"/>
            <p:cNvSpPr/>
            <p:nvPr/>
          </p:nvSpPr>
          <p:spPr>
            <a:xfrm>
              <a:off x="8650160" y="14039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39466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5084" h="4381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13" name="object 1113"/>
          <p:cNvSpPr txBox="1"/>
          <p:nvPr/>
        </p:nvSpPr>
        <p:spPr>
          <a:xfrm>
            <a:off x="8598243" y="157761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114" name="object 1114"/>
          <p:cNvSpPr txBox="1"/>
          <p:nvPr/>
        </p:nvSpPr>
        <p:spPr>
          <a:xfrm>
            <a:off x="8238751" y="1354775"/>
            <a:ext cx="8953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Є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1115" name="object 1115"/>
          <p:cNvGrpSpPr/>
          <p:nvPr/>
        </p:nvGrpSpPr>
        <p:grpSpPr>
          <a:xfrm>
            <a:off x="10073975" y="1390618"/>
            <a:ext cx="2680335" cy="4446905"/>
            <a:chOff x="10073975" y="1390618"/>
            <a:chExt cx="2680335" cy="4446905"/>
          </a:xfrm>
        </p:grpSpPr>
        <p:sp>
          <p:nvSpPr>
            <p:cNvPr id="1116" name="object 1116"/>
            <p:cNvSpPr/>
            <p:nvPr/>
          </p:nvSpPr>
          <p:spPr>
            <a:xfrm>
              <a:off x="10168087" y="1393793"/>
              <a:ext cx="0" cy="623570"/>
            </a:xfrm>
            <a:custGeom>
              <a:avLst/>
              <a:gdLst/>
              <a:ahLst/>
              <a:cxnLst/>
              <a:rect l="l" t="t" r="r" b="b"/>
              <a:pathLst>
                <a:path h="623569">
                  <a:moveTo>
                    <a:pt x="0" y="0"/>
                  </a:moveTo>
                  <a:lnTo>
                    <a:pt x="0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7" name="object 1117"/>
            <p:cNvSpPr/>
            <p:nvPr/>
          </p:nvSpPr>
          <p:spPr>
            <a:xfrm>
              <a:off x="10165051" y="208596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8" name="object 1118"/>
            <p:cNvSpPr/>
            <p:nvPr/>
          </p:nvSpPr>
          <p:spPr>
            <a:xfrm>
              <a:off x="10168087" y="215984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9" name="object 1119"/>
            <p:cNvSpPr/>
            <p:nvPr/>
          </p:nvSpPr>
          <p:spPr>
            <a:xfrm>
              <a:off x="10165051" y="280243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0" name="object 1120"/>
            <p:cNvSpPr/>
            <p:nvPr/>
          </p:nvSpPr>
          <p:spPr>
            <a:xfrm>
              <a:off x="10168087" y="287731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1" name="object 1121"/>
            <p:cNvSpPr/>
            <p:nvPr/>
          </p:nvSpPr>
          <p:spPr>
            <a:xfrm>
              <a:off x="10165051" y="35199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2" name="object 1122"/>
            <p:cNvSpPr/>
            <p:nvPr/>
          </p:nvSpPr>
          <p:spPr>
            <a:xfrm>
              <a:off x="10168087" y="359478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3" name="object 1123"/>
            <p:cNvSpPr/>
            <p:nvPr/>
          </p:nvSpPr>
          <p:spPr>
            <a:xfrm>
              <a:off x="10165051" y="423737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4" name="object 1124"/>
            <p:cNvSpPr/>
            <p:nvPr/>
          </p:nvSpPr>
          <p:spPr>
            <a:xfrm>
              <a:off x="10168087" y="431226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5" name="object 1125"/>
            <p:cNvSpPr/>
            <p:nvPr/>
          </p:nvSpPr>
          <p:spPr>
            <a:xfrm>
              <a:off x="10165051" y="495485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6" name="object 1126"/>
            <p:cNvSpPr/>
            <p:nvPr/>
          </p:nvSpPr>
          <p:spPr>
            <a:xfrm>
              <a:off x="10168087" y="1393793"/>
              <a:ext cx="2582545" cy="4258310"/>
            </a:xfrm>
            <a:custGeom>
              <a:avLst/>
              <a:gdLst/>
              <a:ahLst/>
              <a:cxnLst/>
              <a:rect l="l" t="t" r="r" b="b"/>
              <a:pathLst>
                <a:path w="2582545" h="4258310">
                  <a:moveTo>
                    <a:pt x="0" y="3634929"/>
                  </a:moveTo>
                  <a:lnTo>
                    <a:pt x="0" y="4258291"/>
                  </a:lnTo>
                </a:path>
                <a:path w="2582545" h="4258310">
                  <a:moveTo>
                    <a:pt x="2582499" y="0"/>
                  </a:moveTo>
                  <a:lnTo>
                    <a:pt x="2582499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7" name="object 1127"/>
            <p:cNvSpPr/>
            <p:nvPr/>
          </p:nvSpPr>
          <p:spPr>
            <a:xfrm>
              <a:off x="12747550" y="208596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8" name="object 1128"/>
            <p:cNvSpPr/>
            <p:nvPr/>
          </p:nvSpPr>
          <p:spPr>
            <a:xfrm>
              <a:off x="12750587" y="215984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9" name="object 1129"/>
            <p:cNvSpPr/>
            <p:nvPr/>
          </p:nvSpPr>
          <p:spPr>
            <a:xfrm>
              <a:off x="12747550" y="280243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0" name="object 1130"/>
            <p:cNvSpPr/>
            <p:nvPr/>
          </p:nvSpPr>
          <p:spPr>
            <a:xfrm>
              <a:off x="12750587" y="287731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1" name="object 1131"/>
            <p:cNvSpPr/>
            <p:nvPr/>
          </p:nvSpPr>
          <p:spPr>
            <a:xfrm>
              <a:off x="12747550" y="35199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2" name="object 1132"/>
            <p:cNvSpPr/>
            <p:nvPr/>
          </p:nvSpPr>
          <p:spPr>
            <a:xfrm>
              <a:off x="12750587" y="359478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3" name="object 1133"/>
            <p:cNvSpPr/>
            <p:nvPr/>
          </p:nvSpPr>
          <p:spPr>
            <a:xfrm>
              <a:off x="12747550" y="423737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4" name="object 1134"/>
            <p:cNvSpPr/>
            <p:nvPr/>
          </p:nvSpPr>
          <p:spPr>
            <a:xfrm>
              <a:off x="12750587" y="431226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5" name="object 1135"/>
            <p:cNvSpPr/>
            <p:nvPr/>
          </p:nvSpPr>
          <p:spPr>
            <a:xfrm>
              <a:off x="12747550" y="495485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6" name="object 1136"/>
            <p:cNvSpPr/>
            <p:nvPr/>
          </p:nvSpPr>
          <p:spPr>
            <a:xfrm>
              <a:off x="12750587" y="5028723"/>
              <a:ext cx="0" cy="623570"/>
            </a:xfrm>
            <a:custGeom>
              <a:avLst/>
              <a:gdLst/>
              <a:ahLst/>
              <a:cxnLst/>
              <a:rect l="l" t="t" r="r" b="b"/>
              <a:pathLst>
                <a:path h="623570">
                  <a:moveTo>
                    <a:pt x="0" y="0"/>
                  </a:moveTo>
                  <a:lnTo>
                    <a:pt x="0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37" name="object 113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073975" y="5648037"/>
              <a:ext cx="189234" cy="189234"/>
            </a:xfrm>
            <a:prstGeom prst="rect">
              <a:avLst/>
            </a:prstGeom>
          </p:spPr>
        </p:pic>
      </p:grpSp>
      <p:sp>
        <p:nvSpPr>
          <p:cNvPr id="1138" name="object 1138"/>
          <p:cNvSpPr txBox="1"/>
          <p:nvPr/>
        </p:nvSpPr>
        <p:spPr>
          <a:xfrm>
            <a:off x="10134136" y="5668723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3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139" name="object 113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656475" y="5648037"/>
            <a:ext cx="189234" cy="189234"/>
          </a:xfrm>
          <a:prstGeom prst="rect">
            <a:avLst/>
          </a:prstGeom>
        </p:spPr>
      </p:pic>
      <p:sp>
        <p:nvSpPr>
          <p:cNvPr id="1140" name="object 1140"/>
          <p:cNvSpPr txBox="1"/>
          <p:nvPr/>
        </p:nvSpPr>
        <p:spPr>
          <a:xfrm>
            <a:off x="12715623" y="5667712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7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141" name="object 114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84662" y="3498652"/>
            <a:ext cx="189234" cy="189234"/>
          </a:xfrm>
          <a:prstGeom prst="rect">
            <a:avLst/>
          </a:prstGeom>
        </p:spPr>
      </p:pic>
      <p:sp>
        <p:nvSpPr>
          <p:cNvPr id="1142" name="object 1142"/>
          <p:cNvSpPr txBox="1"/>
          <p:nvPr/>
        </p:nvSpPr>
        <p:spPr>
          <a:xfrm>
            <a:off x="8237739" y="3518327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В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1143" name="object 1143"/>
          <p:cNvGrpSpPr/>
          <p:nvPr/>
        </p:nvGrpSpPr>
        <p:grpSpPr>
          <a:xfrm>
            <a:off x="8650160" y="3571513"/>
            <a:ext cx="45085" cy="808990"/>
            <a:chOff x="8650160" y="3571513"/>
            <a:chExt cx="45085" cy="808990"/>
          </a:xfrm>
        </p:grpSpPr>
        <p:sp>
          <p:nvSpPr>
            <p:cNvPr id="1144" name="object 1144"/>
            <p:cNvSpPr/>
            <p:nvPr/>
          </p:nvSpPr>
          <p:spPr>
            <a:xfrm>
              <a:off x="8669376" y="3590746"/>
              <a:ext cx="6350" cy="771525"/>
            </a:xfrm>
            <a:custGeom>
              <a:avLst/>
              <a:gdLst/>
              <a:ahLst/>
              <a:cxnLst/>
              <a:rect l="l" t="t" r="r" b="b"/>
              <a:pathLst>
                <a:path w="6350" h="771525">
                  <a:moveTo>
                    <a:pt x="6070" y="768070"/>
                  </a:moveTo>
                  <a:lnTo>
                    <a:pt x="5181" y="765924"/>
                  </a:lnTo>
                  <a:lnTo>
                    <a:pt x="3035" y="765035"/>
                  </a:lnTo>
                  <a:lnTo>
                    <a:pt x="889" y="765924"/>
                  </a:lnTo>
                  <a:lnTo>
                    <a:pt x="0" y="768070"/>
                  </a:lnTo>
                  <a:lnTo>
                    <a:pt x="889" y="770216"/>
                  </a:lnTo>
                  <a:lnTo>
                    <a:pt x="3035" y="771105"/>
                  </a:lnTo>
                  <a:lnTo>
                    <a:pt x="5181" y="770216"/>
                  </a:lnTo>
                  <a:lnTo>
                    <a:pt x="6070" y="768070"/>
                  </a:lnTo>
                  <a:close/>
                </a:path>
                <a:path w="6350" h="771525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5" name="object 1145"/>
            <p:cNvSpPr/>
            <p:nvPr/>
          </p:nvSpPr>
          <p:spPr>
            <a:xfrm>
              <a:off x="8672423" y="3593776"/>
              <a:ext cx="0" cy="765175"/>
            </a:xfrm>
            <a:custGeom>
              <a:avLst/>
              <a:gdLst/>
              <a:ahLst/>
              <a:cxnLst/>
              <a:rect l="l" t="t" r="r" b="b"/>
              <a:pathLst>
                <a:path h="765175">
                  <a:moveTo>
                    <a:pt x="0" y="765035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6" name="object 1146"/>
            <p:cNvSpPr/>
            <p:nvPr/>
          </p:nvSpPr>
          <p:spPr>
            <a:xfrm>
              <a:off x="8650160" y="433654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7" name="object 1147"/>
            <p:cNvSpPr/>
            <p:nvPr/>
          </p:nvSpPr>
          <p:spPr>
            <a:xfrm>
              <a:off x="8650160" y="433654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8" name="object 1148"/>
            <p:cNvSpPr/>
            <p:nvPr/>
          </p:nvSpPr>
          <p:spPr>
            <a:xfrm>
              <a:off x="8650160" y="35715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9" name="object 1149"/>
            <p:cNvSpPr/>
            <p:nvPr/>
          </p:nvSpPr>
          <p:spPr>
            <a:xfrm>
              <a:off x="8650160" y="35715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39466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5084" h="4381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50" name="object 1150"/>
          <p:cNvSpPr txBox="1"/>
          <p:nvPr/>
        </p:nvSpPr>
        <p:spPr>
          <a:xfrm>
            <a:off x="8598243" y="388790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4800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151" name="object 1151"/>
          <p:cNvGrpSpPr/>
          <p:nvPr/>
        </p:nvGrpSpPr>
        <p:grpSpPr>
          <a:xfrm>
            <a:off x="8650160" y="3141434"/>
            <a:ext cx="45085" cy="473709"/>
            <a:chOff x="8650160" y="3141434"/>
            <a:chExt cx="45085" cy="473709"/>
          </a:xfrm>
        </p:grpSpPr>
        <p:sp>
          <p:nvSpPr>
            <p:cNvPr id="1152" name="object 1152"/>
            <p:cNvSpPr/>
            <p:nvPr/>
          </p:nvSpPr>
          <p:spPr>
            <a:xfrm>
              <a:off x="8669376" y="3159657"/>
              <a:ext cx="6350" cy="437515"/>
            </a:xfrm>
            <a:custGeom>
              <a:avLst/>
              <a:gdLst/>
              <a:ahLst/>
              <a:cxnLst/>
              <a:rect l="l" t="t" r="r" b="b"/>
              <a:pathLst>
                <a:path w="6350" h="437514">
                  <a:moveTo>
                    <a:pt x="6070" y="434124"/>
                  </a:moveTo>
                  <a:lnTo>
                    <a:pt x="5181" y="431977"/>
                  </a:lnTo>
                  <a:lnTo>
                    <a:pt x="3035" y="431088"/>
                  </a:lnTo>
                  <a:lnTo>
                    <a:pt x="889" y="431977"/>
                  </a:lnTo>
                  <a:lnTo>
                    <a:pt x="0" y="434124"/>
                  </a:lnTo>
                  <a:lnTo>
                    <a:pt x="889" y="436270"/>
                  </a:lnTo>
                  <a:lnTo>
                    <a:pt x="3035" y="437159"/>
                  </a:lnTo>
                  <a:lnTo>
                    <a:pt x="5181" y="436270"/>
                  </a:lnTo>
                  <a:lnTo>
                    <a:pt x="6070" y="434124"/>
                  </a:lnTo>
                  <a:close/>
                </a:path>
                <a:path w="6350" h="437514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3" name="object 1153"/>
            <p:cNvSpPr/>
            <p:nvPr/>
          </p:nvSpPr>
          <p:spPr>
            <a:xfrm>
              <a:off x="8672423" y="3162685"/>
              <a:ext cx="0" cy="431165"/>
            </a:xfrm>
            <a:custGeom>
              <a:avLst/>
              <a:gdLst/>
              <a:ahLst/>
              <a:cxnLst/>
              <a:rect l="l" t="t" r="r" b="b"/>
              <a:pathLst>
                <a:path h="431164">
                  <a:moveTo>
                    <a:pt x="0" y="431091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4" name="object 1154"/>
            <p:cNvSpPr/>
            <p:nvPr/>
          </p:nvSpPr>
          <p:spPr>
            <a:xfrm>
              <a:off x="8650160" y="35715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5" name="object 1155"/>
            <p:cNvSpPr/>
            <p:nvPr/>
          </p:nvSpPr>
          <p:spPr>
            <a:xfrm>
              <a:off x="8650160" y="35715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6" name="object 1156"/>
            <p:cNvSpPr/>
            <p:nvPr/>
          </p:nvSpPr>
          <p:spPr>
            <a:xfrm>
              <a:off x="8650160" y="314143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7" name="object 1157"/>
            <p:cNvSpPr/>
            <p:nvPr/>
          </p:nvSpPr>
          <p:spPr>
            <a:xfrm>
              <a:off x="8650160" y="314143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4" h="4381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58" name="object 1158"/>
          <p:cNvSpPr txBox="1"/>
          <p:nvPr/>
        </p:nvSpPr>
        <p:spPr>
          <a:xfrm>
            <a:off x="8598243" y="329085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159" name="object 1159"/>
          <p:cNvGrpSpPr/>
          <p:nvPr/>
        </p:nvGrpSpPr>
        <p:grpSpPr>
          <a:xfrm>
            <a:off x="9492103" y="5269567"/>
            <a:ext cx="698500" cy="43815"/>
            <a:chOff x="9492103" y="5269567"/>
            <a:chExt cx="698500" cy="43815"/>
          </a:xfrm>
        </p:grpSpPr>
        <p:sp>
          <p:nvSpPr>
            <p:cNvPr id="1160" name="object 1160"/>
            <p:cNvSpPr/>
            <p:nvPr/>
          </p:nvSpPr>
          <p:spPr>
            <a:xfrm>
              <a:off x="9514366" y="5290818"/>
              <a:ext cx="654050" cy="1270"/>
            </a:xfrm>
            <a:custGeom>
              <a:avLst/>
              <a:gdLst/>
              <a:ahLst/>
              <a:cxnLst/>
              <a:rect l="l" t="t" r="r" b="b"/>
              <a:pathLst>
                <a:path w="654050" h="1270">
                  <a:moveTo>
                    <a:pt x="653720" y="0"/>
                  </a:moveTo>
                  <a:lnTo>
                    <a:pt x="653720" y="1011"/>
                  </a:lnTo>
                  <a:lnTo>
                    <a:pt x="0" y="1011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1" name="object 1161"/>
            <p:cNvSpPr/>
            <p:nvPr/>
          </p:nvSpPr>
          <p:spPr>
            <a:xfrm>
              <a:off x="9492103" y="526956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2" name="object 1162"/>
            <p:cNvSpPr/>
            <p:nvPr/>
          </p:nvSpPr>
          <p:spPr>
            <a:xfrm>
              <a:off x="9492103" y="526956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3" name="object 1163"/>
            <p:cNvSpPr/>
            <p:nvPr/>
          </p:nvSpPr>
          <p:spPr>
            <a:xfrm>
              <a:off x="10145824" y="526956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4" name="object 1164"/>
            <p:cNvSpPr/>
            <p:nvPr/>
          </p:nvSpPr>
          <p:spPr>
            <a:xfrm>
              <a:off x="10145824" y="526956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65" name="object 1165"/>
          <p:cNvSpPr txBox="1"/>
          <p:nvPr/>
        </p:nvSpPr>
        <p:spPr>
          <a:xfrm>
            <a:off x="9755666" y="521132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166" name="object 1166"/>
          <p:cNvGrpSpPr/>
          <p:nvPr/>
        </p:nvGrpSpPr>
        <p:grpSpPr>
          <a:xfrm>
            <a:off x="10145824" y="5269567"/>
            <a:ext cx="698500" cy="43815"/>
            <a:chOff x="10145824" y="5269567"/>
            <a:chExt cx="698500" cy="43815"/>
          </a:xfrm>
        </p:grpSpPr>
        <p:sp>
          <p:nvSpPr>
            <p:cNvPr id="1167" name="object 1167"/>
            <p:cNvSpPr/>
            <p:nvPr/>
          </p:nvSpPr>
          <p:spPr>
            <a:xfrm>
              <a:off x="10168087" y="5290818"/>
              <a:ext cx="654050" cy="1270"/>
            </a:xfrm>
            <a:custGeom>
              <a:avLst/>
              <a:gdLst/>
              <a:ahLst/>
              <a:cxnLst/>
              <a:rect l="l" t="t" r="r" b="b"/>
              <a:pathLst>
                <a:path w="654050" h="1270">
                  <a:moveTo>
                    <a:pt x="653720" y="1011"/>
                  </a:moveTo>
                  <a:lnTo>
                    <a:pt x="0" y="0"/>
                  </a:ln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8" name="object 1168"/>
            <p:cNvSpPr/>
            <p:nvPr/>
          </p:nvSpPr>
          <p:spPr>
            <a:xfrm>
              <a:off x="10145824" y="526956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9" name="object 1169"/>
            <p:cNvSpPr/>
            <p:nvPr/>
          </p:nvSpPr>
          <p:spPr>
            <a:xfrm>
              <a:off x="10145824" y="526956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0" name="object 1170"/>
            <p:cNvSpPr/>
            <p:nvPr/>
          </p:nvSpPr>
          <p:spPr>
            <a:xfrm>
              <a:off x="10799544" y="526956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4" h="43814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1" name="object 1171"/>
            <p:cNvSpPr/>
            <p:nvPr/>
          </p:nvSpPr>
          <p:spPr>
            <a:xfrm>
              <a:off x="10799545" y="526956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4047" y="43513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72" name="object 1172"/>
          <p:cNvSpPr txBox="1"/>
          <p:nvPr/>
        </p:nvSpPr>
        <p:spPr>
          <a:xfrm>
            <a:off x="10409387" y="521132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173" name="object 1173"/>
          <p:cNvGrpSpPr/>
          <p:nvPr/>
        </p:nvGrpSpPr>
        <p:grpSpPr>
          <a:xfrm>
            <a:off x="12074603" y="5269567"/>
            <a:ext cx="697230" cy="43815"/>
            <a:chOff x="12074603" y="5269567"/>
            <a:chExt cx="697230" cy="43815"/>
          </a:xfrm>
        </p:grpSpPr>
        <p:sp>
          <p:nvSpPr>
            <p:cNvPr id="1174" name="object 1174"/>
            <p:cNvSpPr/>
            <p:nvPr/>
          </p:nvSpPr>
          <p:spPr>
            <a:xfrm>
              <a:off x="12096866" y="5290818"/>
              <a:ext cx="654050" cy="1270"/>
            </a:xfrm>
            <a:custGeom>
              <a:avLst/>
              <a:gdLst/>
              <a:ahLst/>
              <a:cxnLst/>
              <a:rect l="l" t="t" r="r" b="b"/>
              <a:pathLst>
                <a:path w="654050" h="1270">
                  <a:moveTo>
                    <a:pt x="653720" y="0"/>
                  </a:moveTo>
                  <a:lnTo>
                    <a:pt x="653720" y="1011"/>
                  </a:lnTo>
                  <a:lnTo>
                    <a:pt x="0" y="1011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5" name="object 1175"/>
            <p:cNvSpPr/>
            <p:nvPr/>
          </p:nvSpPr>
          <p:spPr>
            <a:xfrm>
              <a:off x="12074603" y="526956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6" name="object 1176"/>
            <p:cNvSpPr/>
            <p:nvPr/>
          </p:nvSpPr>
          <p:spPr>
            <a:xfrm>
              <a:off x="12074603" y="526956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7" name="object 1177"/>
            <p:cNvSpPr/>
            <p:nvPr/>
          </p:nvSpPr>
          <p:spPr>
            <a:xfrm>
              <a:off x="12728323" y="526956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8" name="object 1178"/>
            <p:cNvSpPr/>
            <p:nvPr/>
          </p:nvSpPr>
          <p:spPr>
            <a:xfrm>
              <a:off x="12728324" y="526956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79" name="object 1179"/>
          <p:cNvSpPr txBox="1"/>
          <p:nvPr/>
        </p:nvSpPr>
        <p:spPr>
          <a:xfrm>
            <a:off x="12338166" y="521132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180" name="object 1180"/>
          <p:cNvGrpSpPr/>
          <p:nvPr/>
        </p:nvGrpSpPr>
        <p:grpSpPr>
          <a:xfrm>
            <a:off x="12728323" y="5269567"/>
            <a:ext cx="697230" cy="43815"/>
            <a:chOff x="12728323" y="5269567"/>
            <a:chExt cx="697230" cy="43815"/>
          </a:xfrm>
        </p:grpSpPr>
        <p:sp>
          <p:nvSpPr>
            <p:cNvPr id="1181" name="object 1181"/>
            <p:cNvSpPr/>
            <p:nvPr/>
          </p:nvSpPr>
          <p:spPr>
            <a:xfrm>
              <a:off x="12750587" y="5290818"/>
              <a:ext cx="652780" cy="1270"/>
            </a:xfrm>
            <a:custGeom>
              <a:avLst/>
              <a:gdLst/>
              <a:ahLst/>
              <a:cxnLst/>
              <a:rect l="l" t="t" r="r" b="b"/>
              <a:pathLst>
                <a:path w="652780" h="1270">
                  <a:moveTo>
                    <a:pt x="652708" y="1011"/>
                  </a:moveTo>
                  <a:lnTo>
                    <a:pt x="0" y="0"/>
                  </a:ln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2" name="object 1182"/>
            <p:cNvSpPr/>
            <p:nvPr/>
          </p:nvSpPr>
          <p:spPr>
            <a:xfrm>
              <a:off x="12728323" y="526956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3" name="object 1183"/>
            <p:cNvSpPr/>
            <p:nvPr/>
          </p:nvSpPr>
          <p:spPr>
            <a:xfrm>
              <a:off x="12728324" y="526956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4" name="object 1184"/>
            <p:cNvSpPr/>
            <p:nvPr/>
          </p:nvSpPr>
          <p:spPr>
            <a:xfrm>
              <a:off x="13382044" y="526956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5" name="object 1185"/>
            <p:cNvSpPr/>
            <p:nvPr/>
          </p:nvSpPr>
          <p:spPr>
            <a:xfrm>
              <a:off x="13382044" y="526956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86" name="object 1186"/>
          <p:cNvSpPr txBox="1"/>
          <p:nvPr/>
        </p:nvSpPr>
        <p:spPr>
          <a:xfrm>
            <a:off x="12990874" y="521132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187" name="object 1187"/>
          <p:cNvSpPr/>
          <p:nvPr/>
        </p:nvSpPr>
        <p:spPr>
          <a:xfrm>
            <a:off x="10556676" y="4204994"/>
            <a:ext cx="226695" cy="35560"/>
          </a:xfrm>
          <a:custGeom>
            <a:avLst/>
            <a:gdLst/>
            <a:ahLst/>
            <a:cxnLst/>
            <a:rect l="l" t="t" r="r" b="b"/>
            <a:pathLst>
              <a:path w="226695" h="35560">
                <a:moveTo>
                  <a:pt x="0" y="0"/>
                </a:moveTo>
                <a:lnTo>
                  <a:pt x="0" y="35418"/>
                </a:lnTo>
                <a:lnTo>
                  <a:pt x="32382" y="35418"/>
                </a:lnTo>
                <a:lnTo>
                  <a:pt x="32382" y="0"/>
                </a:lnTo>
                <a:lnTo>
                  <a:pt x="0" y="0"/>
                </a:lnTo>
              </a:path>
              <a:path w="226695" h="35560">
                <a:moveTo>
                  <a:pt x="38454" y="0"/>
                </a:moveTo>
                <a:lnTo>
                  <a:pt x="38454" y="35418"/>
                </a:lnTo>
                <a:lnTo>
                  <a:pt x="110302" y="35418"/>
                </a:lnTo>
                <a:lnTo>
                  <a:pt x="110302" y="0"/>
                </a:lnTo>
                <a:lnTo>
                  <a:pt x="38454" y="0"/>
                </a:lnTo>
              </a:path>
              <a:path w="226695" h="35560">
                <a:moveTo>
                  <a:pt x="226677" y="0"/>
                </a:moveTo>
                <a:lnTo>
                  <a:pt x="226677" y="35418"/>
                </a:lnTo>
                <a:lnTo>
                  <a:pt x="195306" y="35418"/>
                </a:lnTo>
                <a:lnTo>
                  <a:pt x="195306" y="0"/>
                </a:lnTo>
                <a:lnTo>
                  <a:pt x="226677" y="0"/>
                </a:lnTo>
              </a:path>
              <a:path w="226695" h="35560">
                <a:moveTo>
                  <a:pt x="188222" y="0"/>
                </a:moveTo>
                <a:lnTo>
                  <a:pt x="188222" y="35418"/>
                </a:lnTo>
                <a:lnTo>
                  <a:pt x="116374" y="35418"/>
                </a:lnTo>
                <a:lnTo>
                  <a:pt x="116374" y="0"/>
                </a:lnTo>
                <a:lnTo>
                  <a:pt x="18822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8" name="object 1188"/>
          <p:cNvSpPr/>
          <p:nvPr/>
        </p:nvSpPr>
        <p:spPr>
          <a:xfrm>
            <a:off x="9552820" y="3201139"/>
            <a:ext cx="226695" cy="35560"/>
          </a:xfrm>
          <a:custGeom>
            <a:avLst/>
            <a:gdLst/>
            <a:ahLst/>
            <a:cxnLst/>
            <a:rect l="l" t="t" r="r" b="b"/>
            <a:pathLst>
              <a:path w="226695" h="35560">
                <a:moveTo>
                  <a:pt x="0" y="0"/>
                </a:moveTo>
                <a:lnTo>
                  <a:pt x="0" y="35418"/>
                </a:lnTo>
                <a:lnTo>
                  <a:pt x="32382" y="35418"/>
                </a:lnTo>
                <a:lnTo>
                  <a:pt x="32382" y="0"/>
                </a:lnTo>
                <a:lnTo>
                  <a:pt x="0" y="0"/>
                </a:lnTo>
              </a:path>
              <a:path w="226695" h="35560">
                <a:moveTo>
                  <a:pt x="38454" y="0"/>
                </a:moveTo>
                <a:lnTo>
                  <a:pt x="38454" y="35418"/>
                </a:lnTo>
                <a:lnTo>
                  <a:pt x="110302" y="35418"/>
                </a:lnTo>
                <a:lnTo>
                  <a:pt x="110302" y="0"/>
                </a:lnTo>
                <a:lnTo>
                  <a:pt x="38454" y="0"/>
                </a:lnTo>
              </a:path>
              <a:path w="226695" h="35560">
                <a:moveTo>
                  <a:pt x="226677" y="0"/>
                </a:moveTo>
                <a:lnTo>
                  <a:pt x="226677" y="35418"/>
                </a:lnTo>
                <a:lnTo>
                  <a:pt x="194294" y="35418"/>
                </a:lnTo>
                <a:lnTo>
                  <a:pt x="194294" y="0"/>
                </a:lnTo>
                <a:lnTo>
                  <a:pt x="226677" y="0"/>
                </a:lnTo>
              </a:path>
              <a:path w="226695" h="35560">
                <a:moveTo>
                  <a:pt x="188222" y="0"/>
                </a:moveTo>
                <a:lnTo>
                  <a:pt x="188222" y="35418"/>
                </a:lnTo>
                <a:lnTo>
                  <a:pt x="116374" y="35418"/>
                </a:lnTo>
                <a:lnTo>
                  <a:pt x="116374" y="0"/>
                </a:lnTo>
                <a:lnTo>
                  <a:pt x="18822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9" name="object 1189"/>
          <p:cNvSpPr/>
          <p:nvPr/>
        </p:nvSpPr>
        <p:spPr>
          <a:xfrm>
            <a:off x="12135320" y="4204994"/>
            <a:ext cx="226060" cy="35560"/>
          </a:xfrm>
          <a:custGeom>
            <a:avLst/>
            <a:gdLst/>
            <a:ahLst/>
            <a:cxnLst/>
            <a:rect l="l" t="t" r="r" b="b"/>
            <a:pathLst>
              <a:path w="226059" h="35560">
                <a:moveTo>
                  <a:pt x="225665" y="0"/>
                </a:moveTo>
                <a:lnTo>
                  <a:pt x="225665" y="35418"/>
                </a:lnTo>
                <a:lnTo>
                  <a:pt x="194294" y="35418"/>
                </a:lnTo>
                <a:lnTo>
                  <a:pt x="194294" y="0"/>
                </a:lnTo>
                <a:lnTo>
                  <a:pt x="225665" y="0"/>
                </a:lnTo>
              </a:path>
              <a:path w="226059" h="35560">
                <a:moveTo>
                  <a:pt x="188222" y="0"/>
                </a:moveTo>
                <a:lnTo>
                  <a:pt x="188222" y="35418"/>
                </a:lnTo>
                <a:lnTo>
                  <a:pt x="116374" y="35418"/>
                </a:lnTo>
                <a:lnTo>
                  <a:pt x="116374" y="0"/>
                </a:lnTo>
                <a:lnTo>
                  <a:pt x="188222" y="0"/>
                </a:lnTo>
              </a:path>
              <a:path w="226059" h="35560">
                <a:moveTo>
                  <a:pt x="0" y="0"/>
                </a:moveTo>
                <a:lnTo>
                  <a:pt x="0" y="35418"/>
                </a:lnTo>
                <a:lnTo>
                  <a:pt x="31370" y="35418"/>
                </a:lnTo>
                <a:lnTo>
                  <a:pt x="31370" y="0"/>
                </a:lnTo>
                <a:lnTo>
                  <a:pt x="0" y="0"/>
                </a:lnTo>
              </a:path>
              <a:path w="226059" h="35560">
                <a:moveTo>
                  <a:pt x="38454" y="0"/>
                </a:moveTo>
                <a:lnTo>
                  <a:pt x="38454" y="35418"/>
                </a:lnTo>
                <a:lnTo>
                  <a:pt x="109290" y="35418"/>
                </a:lnTo>
                <a:lnTo>
                  <a:pt x="109290" y="0"/>
                </a:lnTo>
                <a:lnTo>
                  <a:pt x="3845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0" name="object 1190"/>
          <p:cNvSpPr/>
          <p:nvPr/>
        </p:nvSpPr>
        <p:spPr>
          <a:xfrm>
            <a:off x="13139176" y="3201139"/>
            <a:ext cx="226695" cy="35560"/>
          </a:xfrm>
          <a:custGeom>
            <a:avLst/>
            <a:gdLst/>
            <a:ahLst/>
            <a:cxnLst/>
            <a:rect l="l" t="t" r="r" b="b"/>
            <a:pathLst>
              <a:path w="226694" h="35560">
                <a:moveTo>
                  <a:pt x="226677" y="0"/>
                </a:moveTo>
                <a:lnTo>
                  <a:pt x="226677" y="35418"/>
                </a:lnTo>
                <a:lnTo>
                  <a:pt x="194294" y="35418"/>
                </a:lnTo>
                <a:lnTo>
                  <a:pt x="194294" y="0"/>
                </a:lnTo>
                <a:lnTo>
                  <a:pt x="226677" y="0"/>
                </a:lnTo>
              </a:path>
              <a:path w="226694" h="35560">
                <a:moveTo>
                  <a:pt x="188222" y="0"/>
                </a:moveTo>
                <a:lnTo>
                  <a:pt x="188222" y="35418"/>
                </a:lnTo>
                <a:lnTo>
                  <a:pt x="116374" y="35418"/>
                </a:lnTo>
                <a:lnTo>
                  <a:pt x="116374" y="0"/>
                </a:lnTo>
                <a:lnTo>
                  <a:pt x="188222" y="0"/>
                </a:lnTo>
              </a:path>
              <a:path w="226694" h="35560">
                <a:moveTo>
                  <a:pt x="0" y="0"/>
                </a:moveTo>
                <a:lnTo>
                  <a:pt x="0" y="35418"/>
                </a:lnTo>
                <a:lnTo>
                  <a:pt x="32382" y="35418"/>
                </a:lnTo>
                <a:lnTo>
                  <a:pt x="32382" y="0"/>
                </a:lnTo>
                <a:lnTo>
                  <a:pt x="0" y="0"/>
                </a:lnTo>
              </a:path>
              <a:path w="226694" h="35560">
                <a:moveTo>
                  <a:pt x="38454" y="0"/>
                </a:moveTo>
                <a:lnTo>
                  <a:pt x="38454" y="35418"/>
                </a:lnTo>
                <a:lnTo>
                  <a:pt x="110302" y="35418"/>
                </a:lnTo>
                <a:lnTo>
                  <a:pt x="110302" y="0"/>
                </a:lnTo>
                <a:lnTo>
                  <a:pt x="3845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191" name="object 1191"/>
          <p:cNvGrpSpPr/>
          <p:nvPr/>
        </p:nvGrpSpPr>
        <p:grpSpPr>
          <a:xfrm>
            <a:off x="8366674" y="1389666"/>
            <a:ext cx="5551805" cy="4265930"/>
            <a:chOff x="8366674" y="1389666"/>
            <a:chExt cx="5551805" cy="4265930"/>
          </a:xfrm>
        </p:grpSpPr>
        <p:sp>
          <p:nvSpPr>
            <p:cNvPr id="1192" name="object 1192"/>
            <p:cNvSpPr/>
            <p:nvPr/>
          </p:nvSpPr>
          <p:spPr>
            <a:xfrm>
              <a:off x="13349662" y="3162684"/>
              <a:ext cx="532765" cy="0"/>
            </a:xfrm>
            <a:custGeom>
              <a:avLst/>
              <a:gdLst/>
              <a:ahLst/>
              <a:cxnLst/>
              <a:rect l="l" t="t" r="r" b="b"/>
              <a:pathLst>
                <a:path w="532765">
                  <a:moveTo>
                    <a:pt x="53228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3" name="object 1193"/>
            <p:cNvSpPr/>
            <p:nvPr/>
          </p:nvSpPr>
          <p:spPr>
            <a:xfrm>
              <a:off x="13274777" y="315964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4" name="object 1194"/>
            <p:cNvSpPr/>
            <p:nvPr/>
          </p:nvSpPr>
          <p:spPr>
            <a:xfrm>
              <a:off x="12632188" y="316268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5" name="object 1195"/>
            <p:cNvSpPr/>
            <p:nvPr/>
          </p:nvSpPr>
          <p:spPr>
            <a:xfrm>
              <a:off x="12557304" y="315964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6" name="object 1196"/>
            <p:cNvSpPr/>
            <p:nvPr/>
          </p:nvSpPr>
          <p:spPr>
            <a:xfrm>
              <a:off x="11914715" y="316268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7" name="object 1197"/>
            <p:cNvSpPr/>
            <p:nvPr/>
          </p:nvSpPr>
          <p:spPr>
            <a:xfrm>
              <a:off x="11839830" y="315964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8" name="object 1198"/>
            <p:cNvSpPr/>
            <p:nvPr/>
          </p:nvSpPr>
          <p:spPr>
            <a:xfrm>
              <a:off x="11197241" y="316268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9" name="object 1199"/>
            <p:cNvSpPr/>
            <p:nvPr/>
          </p:nvSpPr>
          <p:spPr>
            <a:xfrm>
              <a:off x="11122356" y="315964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0" name="object 1200"/>
            <p:cNvSpPr/>
            <p:nvPr/>
          </p:nvSpPr>
          <p:spPr>
            <a:xfrm>
              <a:off x="10479768" y="316268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1" name="object 1201"/>
            <p:cNvSpPr/>
            <p:nvPr/>
          </p:nvSpPr>
          <p:spPr>
            <a:xfrm>
              <a:off x="10405895" y="315964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2" name="object 1202"/>
            <p:cNvSpPr/>
            <p:nvPr/>
          </p:nvSpPr>
          <p:spPr>
            <a:xfrm>
              <a:off x="9763306" y="316268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3" name="object 1203"/>
            <p:cNvSpPr/>
            <p:nvPr/>
          </p:nvSpPr>
          <p:spPr>
            <a:xfrm>
              <a:off x="9688421" y="315964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4" name="object 1204"/>
            <p:cNvSpPr/>
            <p:nvPr/>
          </p:nvSpPr>
          <p:spPr>
            <a:xfrm>
              <a:off x="9045833" y="316268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5" name="object 1205"/>
            <p:cNvSpPr/>
            <p:nvPr/>
          </p:nvSpPr>
          <p:spPr>
            <a:xfrm>
              <a:off x="8970948" y="315964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6" name="object 1206"/>
            <p:cNvSpPr/>
            <p:nvPr/>
          </p:nvSpPr>
          <p:spPr>
            <a:xfrm>
              <a:off x="8369849" y="2573729"/>
              <a:ext cx="5544820" cy="589280"/>
            </a:xfrm>
            <a:custGeom>
              <a:avLst/>
              <a:gdLst/>
              <a:ahLst/>
              <a:cxnLst/>
              <a:rect l="l" t="t" r="r" b="b"/>
              <a:pathLst>
                <a:path w="5544819" h="589280">
                  <a:moveTo>
                    <a:pt x="532286" y="588955"/>
                  </a:moveTo>
                  <a:lnTo>
                    <a:pt x="0" y="588955"/>
                  </a:lnTo>
                </a:path>
                <a:path w="5544819" h="589280">
                  <a:moveTo>
                    <a:pt x="5544481" y="0"/>
                  </a:moveTo>
                  <a:lnTo>
                    <a:pt x="499499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7" name="object 1207"/>
            <p:cNvSpPr/>
            <p:nvPr/>
          </p:nvSpPr>
          <p:spPr>
            <a:xfrm>
              <a:off x="13289956" y="25706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8" name="object 1208"/>
            <p:cNvSpPr/>
            <p:nvPr/>
          </p:nvSpPr>
          <p:spPr>
            <a:xfrm>
              <a:off x="12648379" y="2573729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9" name="object 1209"/>
            <p:cNvSpPr/>
            <p:nvPr/>
          </p:nvSpPr>
          <p:spPr>
            <a:xfrm>
              <a:off x="12573495" y="25706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0" name="object 1210"/>
            <p:cNvSpPr/>
            <p:nvPr/>
          </p:nvSpPr>
          <p:spPr>
            <a:xfrm>
              <a:off x="11930906" y="2573729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1" name="object 1211"/>
            <p:cNvSpPr/>
            <p:nvPr/>
          </p:nvSpPr>
          <p:spPr>
            <a:xfrm>
              <a:off x="11856021" y="25706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2" name="object 1212"/>
            <p:cNvSpPr/>
            <p:nvPr/>
          </p:nvSpPr>
          <p:spPr>
            <a:xfrm>
              <a:off x="11213432" y="2573729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3" name="object 1213"/>
            <p:cNvSpPr/>
            <p:nvPr/>
          </p:nvSpPr>
          <p:spPr>
            <a:xfrm>
              <a:off x="11138548" y="25706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4" name="object 1214"/>
            <p:cNvSpPr/>
            <p:nvPr/>
          </p:nvSpPr>
          <p:spPr>
            <a:xfrm>
              <a:off x="10495959" y="2573729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5" name="object 1215"/>
            <p:cNvSpPr/>
            <p:nvPr/>
          </p:nvSpPr>
          <p:spPr>
            <a:xfrm>
              <a:off x="10421074" y="25706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6" name="object 1216"/>
            <p:cNvSpPr/>
            <p:nvPr/>
          </p:nvSpPr>
          <p:spPr>
            <a:xfrm>
              <a:off x="9778485" y="2573729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7" name="object 1217"/>
            <p:cNvSpPr/>
            <p:nvPr/>
          </p:nvSpPr>
          <p:spPr>
            <a:xfrm>
              <a:off x="9704613" y="25706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8" name="object 1218"/>
            <p:cNvSpPr/>
            <p:nvPr/>
          </p:nvSpPr>
          <p:spPr>
            <a:xfrm>
              <a:off x="9062024" y="2573729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9" name="object 1219"/>
            <p:cNvSpPr/>
            <p:nvPr/>
          </p:nvSpPr>
          <p:spPr>
            <a:xfrm>
              <a:off x="8987139" y="25706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0" name="object 1220"/>
            <p:cNvSpPr/>
            <p:nvPr/>
          </p:nvSpPr>
          <p:spPr>
            <a:xfrm>
              <a:off x="8369849" y="1903817"/>
              <a:ext cx="5544820" cy="669925"/>
            </a:xfrm>
            <a:custGeom>
              <a:avLst/>
              <a:gdLst/>
              <a:ahLst/>
              <a:cxnLst/>
              <a:rect l="l" t="t" r="r" b="b"/>
              <a:pathLst>
                <a:path w="5544819" h="669925">
                  <a:moveTo>
                    <a:pt x="548477" y="669911"/>
                  </a:moveTo>
                  <a:lnTo>
                    <a:pt x="0" y="669911"/>
                  </a:lnTo>
                </a:path>
                <a:path w="5544819" h="669925">
                  <a:moveTo>
                    <a:pt x="5544481" y="0"/>
                  </a:moveTo>
                  <a:lnTo>
                    <a:pt x="499499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1" name="object 1221"/>
            <p:cNvSpPr/>
            <p:nvPr/>
          </p:nvSpPr>
          <p:spPr>
            <a:xfrm>
              <a:off x="13289956" y="19007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2" name="object 1222"/>
            <p:cNvSpPr/>
            <p:nvPr/>
          </p:nvSpPr>
          <p:spPr>
            <a:xfrm>
              <a:off x="12648379" y="190381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3" name="object 1223"/>
            <p:cNvSpPr/>
            <p:nvPr/>
          </p:nvSpPr>
          <p:spPr>
            <a:xfrm>
              <a:off x="12573495" y="19007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4" name="object 1224"/>
            <p:cNvSpPr/>
            <p:nvPr/>
          </p:nvSpPr>
          <p:spPr>
            <a:xfrm>
              <a:off x="11930906" y="190381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5" name="object 1225"/>
            <p:cNvSpPr/>
            <p:nvPr/>
          </p:nvSpPr>
          <p:spPr>
            <a:xfrm>
              <a:off x="11856021" y="19007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6" name="object 1226"/>
            <p:cNvSpPr/>
            <p:nvPr/>
          </p:nvSpPr>
          <p:spPr>
            <a:xfrm>
              <a:off x="11213432" y="190381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7" name="object 1227"/>
            <p:cNvSpPr/>
            <p:nvPr/>
          </p:nvSpPr>
          <p:spPr>
            <a:xfrm>
              <a:off x="11138548" y="19007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8" name="object 1228"/>
            <p:cNvSpPr/>
            <p:nvPr/>
          </p:nvSpPr>
          <p:spPr>
            <a:xfrm>
              <a:off x="10495959" y="190381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9" name="object 1229"/>
            <p:cNvSpPr/>
            <p:nvPr/>
          </p:nvSpPr>
          <p:spPr>
            <a:xfrm>
              <a:off x="10421074" y="19007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0" name="object 1230"/>
            <p:cNvSpPr/>
            <p:nvPr/>
          </p:nvSpPr>
          <p:spPr>
            <a:xfrm>
              <a:off x="9778485" y="190381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1" name="object 1231"/>
            <p:cNvSpPr/>
            <p:nvPr/>
          </p:nvSpPr>
          <p:spPr>
            <a:xfrm>
              <a:off x="9704613" y="19007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2" name="object 1232"/>
            <p:cNvSpPr/>
            <p:nvPr/>
          </p:nvSpPr>
          <p:spPr>
            <a:xfrm>
              <a:off x="9062024" y="190381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3" name="object 1233"/>
            <p:cNvSpPr/>
            <p:nvPr/>
          </p:nvSpPr>
          <p:spPr>
            <a:xfrm>
              <a:off x="8987139" y="19007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4" name="object 1234"/>
            <p:cNvSpPr/>
            <p:nvPr/>
          </p:nvSpPr>
          <p:spPr>
            <a:xfrm>
              <a:off x="8369849" y="1426176"/>
              <a:ext cx="5512435" cy="478155"/>
            </a:xfrm>
            <a:custGeom>
              <a:avLst/>
              <a:gdLst/>
              <a:ahLst/>
              <a:cxnLst/>
              <a:rect l="l" t="t" r="r" b="b"/>
              <a:pathLst>
                <a:path w="5512434" h="478155">
                  <a:moveTo>
                    <a:pt x="548477" y="477641"/>
                  </a:moveTo>
                  <a:lnTo>
                    <a:pt x="0" y="477641"/>
                  </a:lnTo>
                </a:path>
                <a:path w="5512434" h="478155">
                  <a:moveTo>
                    <a:pt x="5512099" y="0"/>
                  </a:moveTo>
                  <a:lnTo>
                    <a:pt x="497981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5" name="object 1235"/>
            <p:cNvSpPr/>
            <p:nvPr/>
          </p:nvSpPr>
          <p:spPr>
            <a:xfrm>
              <a:off x="13274777" y="14231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6" name="object 1236"/>
            <p:cNvSpPr/>
            <p:nvPr/>
          </p:nvSpPr>
          <p:spPr>
            <a:xfrm>
              <a:off x="12632188" y="14261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7" name="object 1237"/>
            <p:cNvSpPr/>
            <p:nvPr/>
          </p:nvSpPr>
          <p:spPr>
            <a:xfrm>
              <a:off x="12557304" y="14231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8" name="object 1238"/>
            <p:cNvSpPr/>
            <p:nvPr/>
          </p:nvSpPr>
          <p:spPr>
            <a:xfrm>
              <a:off x="11914715" y="14261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9" name="object 1239"/>
            <p:cNvSpPr/>
            <p:nvPr/>
          </p:nvSpPr>
          <p:spPr>
            <a:xfrm>
              <a:off x="11839830" y="14231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0" name="object 1240"/>
            <p:cNvSpPr/>
            <p:nvPr/>
          </p:nvSpPr>
          <p:spPr>
            <a:xfrm>
              <a:off x="11197241" y="14261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1" name="object 1241"/>
            <p:cNvSpPr/>
            <p:nvPr/>
          </p:nvSpPr>
          <p:spPr>
            <a:xfrm>
              <a:off x="11122356" y="14231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2" name="object 1242"/>
            <p:cNvSpPr/>
            <p:nvPr/>
          </p:nvSpPr>
          <p:spPr>
            <a:xfrm>
              <a:off x="10479768" y="14261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3" name="object 1243"/>
            <p:cNvSpPr/>
            <p:nvPr/>
          </p:nvSpPr>
          <p:spPr>
            <a:xfrm>
              <a:off x="10405895" y="14231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4" name="object 1244"/>
            <p:cNvSpPr/>
            <p:nvPr/>
          </p:nvSpPr>
          <p:spPr>
            <a:xfrm>
              <a:off x="9763306" y="14261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5" name="object 1245"/>
            <p:cNvSpPr/>
            <p:nvPr/>
          </p:nvSpPr>
          <p:spPr>
            <a:xfrm>
              <a:off x="9688421" y="14231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6" name="object 1246"/>
            <p:cNvSpPr/>
            <p:nvPr/>
          </p:nvSpPr>
          <p:spPr>
            <a:xfrm>
              <a:off x="9045833" y="14261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7" name="object 1247"/>
            <p:cNvSpPr/>
            <p:nvPr/>
          </p:nvSpPr>
          <p:spPr>
            <a:xfrm>
              <a:off x="8970948" y="14231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8" name="object 1248"/>
            <p:cNvSpPr/>
            <p:nvPr/>
          </p:nvSpPr>
          <p:spPr>
            <a:xfrm>
              <a:off x="8369849" y="1426176"/>
              <a:ext cx="5512435" cy="2167890"/>
            </a:xfrm>
            <a:custGeom>
              <a:avLst/>
              <a:gdLst/>
              <a:ahLst/>
              <a:cxnLst/>
              <a:rect l="l" t="t" r="r" b="b"/>
              <a:pathLst>
                <a:path w="5512434" h="2167890">
                  <a:moveTo>
                    <a:pt x="532286" y="0"/>
                  </a:moveTo>
                  <a:lnTo>
                    <a:pt x="0" y="0"/>
                  </a:lnTo>
                </a:path>
                <a:path w="5512434" h="2167890">
                  <a:moveTo>
                    <a:pt x="5512099" y="2167599"/>
                  </a:moveTo>
                  <a:lnTo>
                    <a:pt x="4979812" y="216759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9" name="object 1249"/>
            <p:cNvSpPr/>
            <p:nvPr/>
          </p:nvSpPr>
          <p:spPr>
            <a:xfrm>
              <a:off x="13274777" y="35907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0" name="object 1250"/>
            <p:cNvSpPr/>
            <p:nvPr/>
          </p:nvSpPr>
          <p:spPr>
            <a:xfrm>
              <a:off x="12632188" y="35937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1" name="object 1251"/>
            <p:cNvSpPr/>
            <p:nvPr/>
          </p:nvSpPr>
          <p:spPr>
            <a:xfrm>
              <a:off x="12557304" y="35907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2" name="object 1252"/>
            <p:cNvSpPr/>
            <p:nvPr/>
          </p:nvSpPr>
          <p:spPr>
            <a:xfrm>
              <a:off x="11914715" y="35937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3" name="object 1253"/>
            <p:cNvSpPr/>
            <p:nvPr/>
          </p:nvSpPr>
          <p:spPr>
            <a:xfrm>
              <a:off x="11839830" y="35907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4" name="object 1254"/>
            <p:cNvSpPr/>
            <p:nvPr/>
          </p:nvSpPr>
          <p:spPr>
            <a:xfrm>
              <a:off x="11197241" y="35937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5" name="object 1255"/>
            <p:cNvSpPr/>
            <p:nvPr/>
          </p:nvSpPr>
          <p:spPr>
            <a:xfrm>
              <a:off x="11122356" y="35907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6" name="object 1256"/>
            <p:cNvSpPr/>
            <p:nvPr/>
          </p:nvSpPr>
          <p:spPr>
            <a:xfrm>
              <a:off x="10479768" y="35937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7" name="object 1257"/>
            <p:cNvSpPr/>
            <p:nvPr/>
          </p:nvSpPr>
          <p:spPr>
            <a:xfrm>
              <a:off x="10405895" y="35907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8" name="object 1258"/>
            <p:cNvSpPr/>
            <p:nvPr/>
          </p:nvSpPr>
          <p:spPr>
            <a:xfrm>
              <a:off x="9763306" y="35937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9" name="object 1259"/>
            <p:cNvSpPr/>
            <p:nvPr/>
          </p:nvSpPr>
          <p:spPr>
            <a:xfrm>
              <a:off x="9688421" y="35907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0" name="object 1260"/>
            <p:cNvSpPr/>
            <p:nvPr/>
          </p:nvSpPr>
          <p:spPr>
            <a:xfrm>
              <a:off x="9045833" y="35937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1" name="object 1261"/>
            <p:cNvSpPr/>
            <p:nvPr/>
          </p:nvSpPr>
          <p:spPr>
            <a:xfrm>
              <a:off x="8970948" y="35907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2" name="object 1262"/>
            <p:cNvSpPr/>
            <p:nvPr/>
          </p:nvSpPr>
          <p:spPr>
            <a:xfrm>
              <a:off x="8369849" y="1426176"/>
              <a:ext cx="667385" cy="2167890"/>
            </a:xfrm>
            <a:custGeom>
              <a:avLst/>
              <a:gdLst/>
              <a:ahLst/>
              <a:cxnLst/>
              <a:rect l="l" t="t" r="r" b="b"/>
              <a:pathLst>
                <a:path w="667384" h="2167890">
                  <a:moveTo>
                    <a:pt x="532286" y="2167599"/>
                  </a:moveTo>
                  <a:lnTo>
                    <a:pt x="0" y="2167599"/>
                  </a:lnTo>
                </a:path>
                <a:path w="667384" h="2167890">
                  <a:moveTo>
                    <a:pt x="666875" y="0"/>
                  </a:moveTo>
                  <a:lnTo>
                    <a:pt x="666875" y="60615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3" name="object 1263"/>
            <p:cNvSpPr/>
            <p:nvPr/>
          </p:nvSpPr>
          <p:spPr>
            <a:xfrm>
              <a:off x="9033689" y="210114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4" name="object 1264"/>
            <p:cNvSpPr/>
            <p:nvPr/>
          </p:nvSpPr>
          <p:spPr>
            <a:xfrm>
              <a:off x="9036725" y="2176032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5" name="object 1265"/>
            <p:cNvSpPr/>
            <p:nvPr/>
          </p:nvSpPr>
          <p:spPr>
            <a:xfrm>
              <a:off x="9033689" y="281862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6" name="object 1266"/>
            <p:cNvSpPr/>
            <p:nvPr/>
          </p:nvSpPr>
          <p:spPr>
            <a:xfrm>
              <a:off x="9036725" y="289350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7" name="object 1267"/>
            <p:cNvSpPr/>
            <p:nvPr/>
          </p:nvSpPr>
          <p:spPr>
            <a:xfrm>
              <a:off x="9033689" y="353609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8" name="object 1268"/>
            <p:cNvSpPr/>
            <p:nvPr/>
          </p:nvSpPr>
          <p:spPr>
            <a:xfrm>
              <a:off x="9036725" y="361097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9" name="object 1269"/>
            <p:cNvSpPr/>
            <p:nvPr/>
          </p:nvSpPr>
          <p:spPr>
            <a:xfrm>
              <a:off x="9033689" y="425356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0" name="object 1270"/>
            <p:cNvSpPr/>
            <p:nvPr/>
          </p:nvSpPr>
          <p:spPr>
            <a:xfrm>
              <a:off x="9036725" y="432744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1" name="object 1271"/>
            <p:cNvSpPr/>
            <p:nvPr/>
          </p:nvSpPr>
          <p:spPr>
            <a:xfrm>
              <a:off x="9033689" y="497003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2" name="object 1272"/>
            <p:cNvSpPr/>
            <p:nvPr/>
          </p:nvSpPr>
          <p:spPr>
            <a:xfrm>
              <a:off x="9036725" y="1393793"/>
              <a:ext cx="2423160" cy="4258310"/>
            </a:xfrm>
            <a:custGeom>
              <a:avLst/>
              <a:gdLst/>
              <a:ahLst/>
              <a:cxnLst/>
              <a:rect l="l" t="t" r="r" b="b"/>
              <a:pathLst>
                <a:path w="2423159" h="4258310">
                  <a:moveTo>
                    <a:pt x="0" y="3651120"/>
                  </a:moveTo>
                  <a:lnTo>
                    <a:pt x="0" y="4258291"/>
                  </a:lnTo>
                </a:path>
                <a:path w="2423159" h="4258310">
                  <a:moveTo>
                    <a:pt x="2422611" y="0"/>
                  </a:moveTo>
                  <a:lnTo>
                    <a:pt x="2422611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3" name="object 1273"/>
            <p:cNvSpPr/>
            <p:nvPr/>
          </p:nvSpPr>
          <p:spPr>
            <a:xfrm>
              <a:off x="11456300" y="208596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4" name="object 1274"/>
            <p:cNvSpPr/>
            <p:nvPr/>
          </p:nvSpPr>
          <p:spPr>
            <a:xfrm>
              <a:off x="11459337" y="215984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5" name="object 1275"/>
            <p:cNvSpPr/>
            <p:nvPr/>
          </p:nvSpPr>
          <p:spPr>
            <a:xfrm>
              <a:off x="11456300" y="280243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6" name="object 1276"/>
            <p:cNvSpPr/>
            <p:nvPr/>
          </p:nvSpPr>
          <p:spPr>
            <a:xfrm>
              <a:off x="11459337" y="287731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7" name="object 1277"/>
            <p:cNvSpPr/>
            <p:nvPr/>
          </p:nvSpPr>
          <p:spPr>
            <a:xfrm>
              <a:off x="11456300" y="35199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8" name="object 1278"/>
            <p:cNvSpPr/>
            <p:nvPr/>
          </p:nvSpPr>
          <p:spPr>
            <a:xfrm>
              <a:off x="11459337" y="359478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9" name="object 1279"/>
            <p:cNvSpPr/>
            <p:nvPr/>
          </p:nvSpPr>
          <p:spPr>
            <a:xfrm>
              <a:off x="11456300" y="423737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0" name="object 1280"/>
            <p:cNvSpPr/>
            <p:nvPr/>
          </p:nvSpPr>
          <p:spPr>
            <a:xfrm>
              <a:off x="11459337" y="431226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1" name="object 1281"/>
            <p:cNvSpPr/>
            <p:nvPr/>
          </p:nvSpPr>
          <p:spPr>
            <a:xfrm>
              <a:off x="11456300" y="495485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2" name="object 1282"/>
            <p:cNvSpPr/>
            <p:nvPr/>
          </p:nvSpPr>
          <p:spPr>
            <a:xfrm>
              <a:off x="9068096" y="1457546"/>
              <a:ext cx="4782820" cy="4194810"/>
            </a:xfrm>
            <a:custGeom>
              <a:avLst/>
              <a:gdLst/>
              <a:ahLst/>
              <a:cxnLst/>
              <a:rect l="l" t="t" r="r" b="b"/>
              <a:pathLst>
                <a:path w="4782819" h="4194810">
                  <a:moveTo>
                    <a:pt x="2391241" y="3571176"/>
                  </a:moveTo>
                  <a:lnTo>
                    <a:pt x="2391241" y="4194538"/>
                  </a:lnTo>
                </a:path>
                <a:path w="4782819" h="4194810">
                  <a:moveTo>
                    <a:pt x="1259879" y="2103846"/>
                  </a:moveTo>
                  <a:lnTo>
                    <a:pt x="1259879" y="2167599"/>
                  </a:lnTo>
                  <a:lnTo>
                    <a:pt x="1164756" y="2167599"/>
                  </a:lnTo>
                </a:path>
                <a:path w="4782819" h="4194810">
                  <a:moveTo>
                    <a:pt x="1143505" y="2167599"/>
                  </a:moveTo>
                  <a:lnTo>
                    <a:pt x="1057489" y="2167599"/>
                  </a:lnTo>
                </a:path>
                <a:path w="4782819" h="4194810">
                  <a:moveTo>
                    <a:pt x="1035226" y="2167599"/>
                  </a:moveTo>
                  <a:lnTo>
                    <a:pt x="941114" y="2167599"/>
                  </a:lnTo>
                  <a:lnTo>
                    <a:pt x="941114" y="2103846"/>
                  </a:lnTo>
                  <a:lnTo>
                    <a:pt x="1035226" y="2103846"/>
                  </a:lnTo>
                </a:path>
                <a:path w="4782819" h="4194810">
                  <a:moveTo>
                    <a:pt x="1057489" y="2103846"/>
                  </a:moveTo>
                  <a:lnTo>
                    <a:pt x="1143505" y="2103846"/>
                  </a:lnTo>
                </a:path>
                <a:path w="4782819" h="4194810">
                  <a:moveTo>
                    <a:pt x="1164756" y="2103846"/>
                  </a:moveTo>
                  <a:lnTo>
                    <a:pt x="1259879" y="2103846"/>
                  </a:lnTo>
                </a:path>
                <a:path w="4782819" h="4194810">
                  <a:moveTo>
                    <a:pt x="3841367" y="2103846"/>
                  </a:moveTo>
                  <a:lnTo>
                    <a:pt x="3841367" y="2167599"/>
                  </a:lnTo>
                  <a:lnTo>
                    <a:pt x="3746243" y="2167599"/>
                  </a:lnTo>
                </a:path>
                <a:path w="4782819" h="4194810">
                  <a:moveTo>
                    <a:pt x="3724992" y="2167599"/>
                  </a:moveTo>
                  <a:lnTo>
                    <a:pt x="3638977" y="2167599"/>
                  </a:lnTo>
                </a:path>
                <a:path w="4782819" h="4194810">
                  <a:moveTo>
                    <a:pt x="3617726" y="2167599"/>
                  </a:moveTo>
                  <a:lnTo>
                    <a:pt x="3522602" y="2167599"/>
                  </a:lnTo>
                  <a:lnTo>
                    <a:pt x="3522602" y="2103846"/>
                  </a:lnTo>
                  <a:lnTo>
                    <a:pt x="3617726" y="2103846"/>
                  </a:lnTo>
                </a:path>
                <a:path w="4782819" h="4194810">
                  <a:moveTo>
                    <a:pt x="3638977" y="2103846"/>
                  </a:moveTo>
                  <a:lnTo>
                    <a:pt x="3724992" y="2103846"/>
                  </a:lnTo>
                </a:path>
                <a:path w="4782819" h="4194810">
                  <a:moveTo>
                    <a:pt x="3746243" y="2103846"/>
                  </a:moveTo>
                  <a:lnTo>
                    <a:pt x="3841367" y="2103846"/>
                  </a:lnTo>
                </a:path>
                <a:path w="4782819" h="4194810">
                  <a:moveTo>
                    <a:pt x="2359870" y="3347535"/>
                  </a:moveTo>
                  <a:lnTo>
                    <a:pt x="2359870" y="3295925"/>
                  </a:lnTo>
                </a:path>
                <a:path w="4782819" h="4194810">
                  <a:moveTo>
                    <a:pt x="2359870" y="3274674"/>
                  </a:moveTo>
                  <a:lnTo>
                    <a:pt x="2359870" y="3188658"/>
                  </a:lnTo>
                </a:path>
                <a:path w="4782819" h="4194810">
                  <a:moveTo>
                    <a:pt x="2359870" y="3167407"/>
                  </a:moveTo>
                  <a:lnTo>
                    <a:pt x="2359870" y="3081391"/>
                  </a:lnTo>
                </a:path>
                <a:path w="4782819" h="4194810">
                  <a:moveTo>
                    <a:pt x="2359870" y="3059128"/>
                  </a:moveTo>
                  <a:lnTo>
                    <a:pt x="2359870" y="2973113"/>
                  </a:lnTo>
                </a:path>
                <a:path w="4782819" h="4194810">
                  <a:moveTo>
                    <a:pt x="2359870" y="2951862"/>
                  </a:moveTo>
                  <a:lnTo>
                    <a:pt x="2359870" y="2865846"/>
                  </a:lnTo>
                </a:path>
                <a:path w="4782819" h="4194810">
                  <a:moveTo>
                    <a:pt x="2359870" y="2844595"/>
                  </a:moveTo>
                  <a:lnTo>
                    <a:pt x="2359870" y="2758579"/>
                  </a:lnTo>
                </a:path>
                <a:path w="4782819" h="4194810">
                  <a:moveTo>
                    <a:pt x="2359870" y="2736316"/>
                  </a:moveTo>
                  <a:lnTo>
                    <a:pt x="2359870" y="2650300"/>
                  </a:lnTo>
                </a:path>
                <a:path w="4782819" h="4194810">
                  <a:moveTo>
                    <a:pt x="2359870" y="2629049"/>
                  </a:moveTo>
                  <a:lnTo>
                    <a:pt x="2359870" y="2543033"/>
                  </a:lnTo>
                </a:path>
                <a:path w="4782819" h="4194810">
                  <a:moveTo>
                    <a:pt x="2359870" y="2521782"/>
                  </a:moveTo>
                  <a:lnTo>
                    <a:pt x="2359870" y="2470173"/>
                  </a:lnTo>
                </a:path>
                <a:path w="4782819" h="4194810">
                  <a:moveTo>
                    <a:pt x="2359870" y="2406420"/>
                  </a:moveTo>
                  <a:lnTo>
                    <a:pt x="2359870" y="2351774"/>
                  </a:lnTo>
                </a:path>
                <a:path w="4782819" h="4194810">
                  <a:moveTo>
                    <a:pt x="2359870" y="2330524"/>
                  </a:moveTo>
                  <a:lnTo>
                    <a:pt x="2359870" y="2244508"/>
                  </a:lnTo>
                </a:path>
                <a:path w="4782819" h="4194810">
                  <a:moveTo>
                    <a:pt x="2359870" y="2222245"/>
                  </a:moveTo>
                  <a:lnTo>
                    <a:pt x="2359870" y="2167599"/>
                  </a:lnTo>
                </a:path>
                <a:path w="4782819" h="4194810">
                  <a:moveTo>
                    <a:pt x="2359870" y="2103846"/>
                  </a:moveTo>
                  <a:lnTo>
                    <a:pt x="2359870" y="2012771"/>
                  </a:lnTo>
                </a:path>
                <a:path w="4782819" h="4194810">
                  <a:moveTo>
                    <a:pt x="2359870" y="1991520"/>
                  </a:moveTo>
                  <a:lnTo>
                    <a:pt x="2359870" y="1905504"/>
                  </a:lnTo>
                </a:path>
                <a:path w="4782819" h="4194810">
                  <a:moveTo>
                    <a:pt x="2359870" y="1884253"/>
                  </a:moveTo>
                  <a:lnTo>
                    <a:pt x="2359870" y="1798237"/>
                  </a:lnTo>
                </a:path>
                <a:path w="4782819" h="4194810">
                  <a:moveTo>
                    <a:pt x="2359870" y="1775974"/>
                  </a:moveTo>
                  <a:lnTo>
                    <a:pt x="2359870" y="1689958"/>
                  </a:lnTo>
                </a:path>
                <a:path w="4782819" h="4194810">
                  <a:moveTo>
                    <a:pt x="2359870" y="1668707"/>
                  </a:moveTo>
                  <a:lnTo>
                    <a:pt x="2359870" y="1582691"/>
                  </a:lnTo>
                </a:path>
                <a:path w="4782819" h="4194810">
                  <a:moveTo>
                    <a:pt x="2359870" y="1561440"/>
                  </a:moveTo>
                  <a:lnTo>
                    <a:pt x="2359870" y="1475425"/>
                  </a:lnTo>
                </a:path>
                <a:path w="4782819" h="4194810">
                  <a:moveTo>
                    <a:pt x="2359870" y="1454174"/>
                  </a:moveTo>
                  <a:lnTo>
                    <a:pt x="2359870" y="1368158"/>
                  </a:lnTo>
                </a:path>
                <a:path w="4782819" h="4194810">
                  <a:moveTo>
                    <a:pt x="2359870" y="1345895"/>
                  </a:moveTo>
                  <a:lnTo>
                    <a:pt x="2359870" y="1259879"/>
                  </a:lnTo>
                </a:path>
                <a:path w="4782819" h="4194810">
                  <a:moveTo>
                    <a:pt x="2359870" y="1238628"/>
                  </a:moveTo>
                  <a:lnTo>
                    <a:pt x="2359870" y="1147552"/>
                  </a:lnTo>
                </a:path>
                <a:path w="4782819" h="4194810">
                  <a:moveTo>
                    <a:pt x="2423623" y="3347535"/>
                  </a:moveTo>
                  <a:lnTo>
                    <a:pt x="2423623" y="3295925"/>
                  </a:lnTo>
                </a:path>
                <a:path w="4782819" h="4194810">
                  <a:moveTo>
                    <a:pt x="2423623" y="3274674"/>
                  </a:moveTo>
                  <a:lnTo>
                    <a:pt x="2423623" y="3188658"/>
                  </a:lnTo>
                </a:path>
                <a:path w="4782819" h="4194810">
                  <a:moveTo>
                    <a:pt x="2423623" y="3167407"/>
                  </a:moveTo>
                  <a:lnTo>
                    <a:pt x="2423623" y="3081391"/>
                  </a:lnTo>
                </a:path>
                <a:path w="4782819" h="4194810">
                  <a:moveTo>
                    <a:pt x="2423623" y="3059128"/>
                  </a:moveTo>
                  <a:lnTo>
                    <a:pt x="2423623" y="2973113"/>
                  </a:lnTo>
                </a:path>
                <a:path w="4782819" h="4194810">
                  <a:moveTo>
                    <a:pt x="2423623" y="2951862"/>
                  </a:moveTo>
                  <a:lnTo>
                    <a:pt x="2423623" y="2865846"/>
                  </a:lnTo>
                </a:path>
                <a:path w="4782819" h="4194810">
                  <a:moveTo>
                    <a:pt x="2423623" y="2844595"/>
                  </a:moveTo>
                  <a:lnTo>
                    <a:pt x="2423623" y="2758579"/>
                  </a:lnTo>
                </a:path>
                <a:path w="4782819" h="4194810">
                  <a:moveTo>
                    <a:pt x="2423623" y="2736316"/>
                  </a:moveTo>
                  <a:lnTo>
                    <a:pt x="2423623" y="2650300"/>
                  </a:lnTo>
                </a:path>
                <a:path w="4782819" h="4194810">
                  <a:moveTo>
                    <a:pt x="2423623" y="2629049"/>
                  </a:moveTo>
                  <a:lnTo>
                    <a:pt x="2423623" y="2543033"/>
                  </a:lnTo>
                </a:path>
                <a:path w="4782819" h="4194810">
                  <a:moveTo>
                    <a:pt x="2423623" y="2521782"/>
                  </a:moveTo>
                  <a:lnTo>
                    <a:pt x="2423623" y="2470173"/>
                  </a:lnTo>
                </a:path>
                <a:path w="4782819" h="4194810">
                  <a:moveTo>
                    <a:pt x="2423623" y="2406420"/>
                  </a:moveTo>
                  <a:lnTo>
                    <a:pt x="2423623" y="2351774"/>
                  </a:lnTo>
                </a:path>
                <a:path w="4782819" h="4194810">
                  <a:moveTo>
                    <a:pt x="2423623" y="2330524"/>
                  </a:moveTo>
                  <a:lnTo>
                    <a:pt x="2423623" y="2244508"/>
                  </a:lnTo>
                </a:path>
                <a:path w="4782819" h="4194810">
                  <a:moveTo>
                    <a:pt x="2423623" y="2222245"/>
                  </a:moveTo>
                  <a:lnTo>
                    <a:pt x="2423623" y="2167599"/>
                  </a:lnTo>
                </a:path>
                <a:path w="4782819" h="4194810">
                  <a:moveTo>
                    <a:pt x="2423623" y="2103846"/>
                  </a:moveTo>
                  <a:lnTo>
                    <a:pt x="2423623" y="2012771"/>
                  </a:lnTo>
                </a:path>
                <a:path w="4782819" h="4194810">
                  <a:moveTo>
                    <a:pt x="2423623" y="1991520"/>
                  </a:moveTo>
                  <a:lnTo>
                    <a:pt x="2423623" y="1905504"/>
                  </a:lnTo>
                </a:path>
                <a:path w="4782819" h="4194810">
                  <a:moveTo>
                    <a:pt x="2423623" y="1884253"/>
                  </a:moveTo>
                  <a:lnTo>
                    <a:pt x="2423623" y="1798237"/>
                  </a:lnTo>
                </a:path>
                <a:path w="4782819" h="4194810">
                  <a:moveTo>
                    <a:pt x="2423623" y="1775974"/>
                  </a:moveTo>
                  <a:lnTo>
                    <a:pt x="2423623" y="1689958"/>
                  </a:lnTo>
                </a:path>
                <a:path w="4782819" h="4194810">
                  <a:moveTo>
                    <a:pt x="2423623" y="1668707"/>
                  </a:moveTo>
                  <a:lnTo>
                    <a:pt x="2423623" y="1582691"/>
                  </a:lnTo>
                </a:path>
                <a:path w="4782819" h="4194810">
                  <a:moveTo>
                    <a:pt x="2423623" y="1561440"/>
                  </a:moveTo>
                  <a:lnTo>
                    <a:pt x="2423623" y="1475425"/>
                  </a:lnTo>
                </a:path>
                <a:path w="4782819" h="4194810">
                  <a:moveTo>
                    <a:pt x="2423623" y="1454174"/>
                  </a:moveTo>
                  <a:lnTo>
                    <a:pt x="2423623" y="1368158"/>
                  </a:lnTo>
                </a:path>
                <a:path w="4782819" h="4194810">
                  <a:moveTo>
                    <a:pt x="2423623" y="1345895"/>
                  </a:moveTo>
                  <a:lnTo>
                    <a:pt x="2423623" y="1259879"/>
                  </a:lnTo>
                </a:path>
                <a:path w="4782819" h="4194810">
                  <a:moveTo>
                    <a:pt x="2423623" y="1238628"/>
                  </a:moveTo>
                  <a:lnTo>
                    <a:pt x="2423623" y="1147552"/>
                  </a:lnTo>
                </a:path>
                <a:path w="4782819" h="4194810">
                  <a:moveTo>
                    <a:pt x="1219401" y="1083799"/>
                  </a:moveTo>
                  <a:lnTo>
                    <a:pt x="1219401" y="1147552"/>
                  </a:lnTo>
                  <a:lnTo>
                    <a:pt x="1164756" y="1147552"/>
                  </a:lnTo>
                </a:path>
                <a:path w="4782819" h="4194810">
                  <a:moveTo>
                    <a:pt x="1143505" y="1147552"/>
                  </a:moveTo>
                  <a:lnTo>
                    <a:pt x="1057489" y="1147552"/>
                  </a:lnTo>
                </a:path>
                <a:path w="4782819" h="4194810">
                  <a:moveTo>
                    <a:pt x="1035226" y="1147552"/>
                  </a:moveTo>
                  <a:lnTo>
                    <a:pt x="980580" y="1147552"/>
                  </a:lnTo>
                  <a:lnTo>
                    <a:pt x="980580" y="1083799"/>
                  </a:lnTo>
                  <a:lnTo>
                    <a:pt x="1035226" y="1083799"/>
                  </a:lnTo>
                </a:path>
                <a:path w="4782819" h="4194810">
                  <a:moveTo>
                    <a:pt x="1057489" y="1083799"/>
                  </a:moveTo>
                  <a:lnTo>
                    <a:pt x="1143505" y="1083799"/>
                  </a:lnTo>
                </a:path>
                <a:path w="4782819" h="4194810">
                  <a:moveTo>
                    <a:pt x="1164756" y="1083799"/>
                  </a:moveTo>
                  <a:lnTo>
                    <a:pt x="1219401" y="1083799"/>
                  </a:lnTo>
                </a:path>
                <a:path w="4782819" h="4194810">
                  <a:moveTo>
                    <a:pt x="3563080" y="1083799"/>
                  </a:moveTo>
                  <a:lnTo>
                    <a:pt x="3563080" y="1147552"/>
                  </a:lnTo>
                  <a:lnTo>
                    <a:pt x="3617726" y="1147552"/>
                  </a:lnTo>
                </a:path>
                <a:path w="4782819" h="4194810">
                  <a:moveTo>
                    <a:pt x="3638977" y="1147552"/>
                  </a:moveTo>
                  <a:lnTo>
                    <a:pt x="3724992" y="1147552"/>
                  </a:lnTo>
                </a:path>
                <a:path w="4782819" h="4194810">
                  <a:moveTo>
                    <a:pt x="3746243" y="1147552"/>
                  </a:moveTo>
                  <a:lnTo>
                    <a:pt x="3801901" y="1147552"/>
                  </a:lnTo>
                  <a:lnTo>
                    <a:pt x="3801901" y="1083799"/>
                  </a:lnTo>
                  <a:lnTo>
                    <a:pt x="3746243" y="1083799"/>
                  </a:lnTo>
                </a:path>
                <a:path w="4782819" h="4194810">
                  <a:moveTo>
                    <a:pt x="3724992" y="1083799"/>
                  </a:moveTo>
                  <a:lnTo>
                    <a:pt x="3638977" y="1083799"/>
                  </a:lnTo>
                </a:path>
                <a:path w="4782819" h="4194810">
                  <a:moveTo>
                    <a:pt x="3617726" y="1083799"/>
                  </a:moveTo>
                  <a:lnTo>
                    <a:pt x="3563080" y="1083799"/>
                  </a:lnTo>
                </a:path>
                <a:path w="4782819" h="4194810">
                  <a:moveTo>
                    <a:pt x="0" y="1673767"/>
                  </a:moveTo>
                  <a:lnTo>
                    <a:pt x="89051" y="1673767"/>
                  </a:lnTo>
                </a:path>
                <a:path w="4782819" h="4194810">
                  <a:moveTo>
                    <a:pt x="110302" y="1673767"/>
                  </a:moveTo>
                  <a:lnTo>
                    <a:pt x="196318" y="1673767"/>
                  </a:lnTo>
                </a:path>
                <a:path w="4782819" h="4194810">
                  <a:moveTo>
                    <a:pt x="218581" y="1673767"/>
                  </a:moveTo>
                  <a:lnTo>
                    <a:pt x="304597" y="1673767"/>
                  </a:lnTo>
                </a:path>
                <a:path w="4782819" h="4194810">
                  <a:moveTo>
                    <a:pt x="325848" y="1673767"/>
                  </a:moveTo>
                  <a:lnTo>
                    <a:pt x="414900" y="1673767"/>
                  </a:lnTo>
                </a:path>
                <a:path w="4782819" h="4194810">
                  <a:moveTo>
                    <a:pt x="478652" y="1673767"/>
                  </a:moveTo>
                  <a:lnTo>
                    <a:pt x="551513" y="1673767"/>
                  </a:lnTo>
                </a:path>
                <a:path w="4782819" h="4194810">
                  <a:moveTo>
                    <a:pt x="572764" y="1673767"/>
                  </a:moveTo>
                  <a:lnTo>
                    <a:pt x="658780" y="1673767"/>
                  </a:lnTo>
                </a:path>
                <a:path w="4782819" h="4194810">
                  <a:moveTo>
                    <a:pt x="680031" y="1673767"/>
                  </a:moveTo>
                  <a:lnTo>
                    <a:pt x="766047" y="1673767"/>
                  </a:lnTo>
                </a:path>
                <a:path w="4782819" h="4194810">
                  <a:moveTo>
                    <a:pt x="788310" y="1673767"/>
                  </a:moveTo>
                  <a:lnTo>
                    <a:pt x="874325" y="1673767"/>
                  </a:lnTo>
                </a:path>
                <a:path w="4782819" h="4194810">
                  <a:moveTo>
                    <a:pt x="895576" y="1673767"/>
                  </a:moveTo>
                  <a:lnTo>
                    <a:pt x="981592" y="1673767"/>
                  </a:lnTo>
                </a:path>
                <a:path w="4782819" h="4194810">
                  <a:moveTo>
                    <a:pt x="1002843" y="1673767"/>
                  </a:moveTo>
                  <a:lnTo>
                    <a:pt x="1088859" y="1673767"/>
                  </a:lnTo>
                </a:path>
                <a:path w="4782819" h="4194810">
                  <a:moveTo>
                    <a:pt x="1111122" y="1673767"/>
                  </a:moveTo>
                  <a:lnTo>
                    <a:pt x="1197138" y="1673767"/>
                  </a:lnTo>
                </a:path>
                <a:path w="4782819" h="4194810">
                  <a:moveTo>
                    <a:pt x="1218389" y="1673767"/>
                  </a:moveTo>
                  <a:lnTo>
                    <a:pt x="1304405" y="1673767"/>
                  </a:lnTo>
                </a:path>
                <a:path w="4782819" h="4194810">
                  <a:moveTo>
                    <a:pt x="1325656" y="1673767"/>
                  </a:moveTo>
                  <a:lnTo>
                    <a:pt x="1411672" y="1673767"/>
                  </a:lnTo>
                </a:path>
                <a:path w="4782819" h="4194810">
                  <a:moveTo>
                    <a:pt x="1433935" y="1673767"/>
                  </a:moveTo>
                  <a:lnTo>
                    <a:pt x="1519950" y="1673767"/>
                  </a:lnTo>
                </a:path>
                <a:path w="4782819" h="4194810">
                  <a:moveTo>
                    <a:pt x="1541201" y="1673767"/>
                  </a:moveTo>
                  <a:lnTo>
                    <a:pt x="1627217" y="1673767"/>
                  </a:lnTo>
                </a:path>
                <a:path w="4782819" h="4194810">
                  <a:moveTo>
                    <a:pt x="1648468" y="1673767"/>
                  </a:moveTo>
                  <a:lnTo>
                    <a:pt x="1721329" y="1673767"/>
                  </a:lnTo>
                  <a:lnTo>
                    <a:pt x="1721329" y="1582691"/>
                  </a:lnTo>
                </a:path>
                <a:path w="4782819" h="4194810">
                  <a:moveTo>
                    <a:pt x="1721329" y="1561440"/>
                  </a:moveTo>
                  <a:lnTo>
                    <a:pt x="1721329" y="1475425"/>
                  </a:lnTo>
                </a:path>
                <a:path w="4782819" h="4194810">
                  <a:moveTo>
                    <a:pt x="1721329" y="1454174"/>
                  </a:moveTo>
                  <a:lnTo>
                    <a:pt x="1721329" y="1368158"/>
                  </a:lnTo>
                </a:path>
                <a:path w="4782819" h="4194810">
                  <a:moveTo>
                    <a:pt x="1721329" y="1345895"/>
                  </a:moveTo>
                  <a:lnTo>
                    <a:pt x="1721329" y="1259879"/>
                  </a:lnTo>
                </a:path>
                <a:path w="4782819" h="4194810">
                  <a:moveTo>
                    <a:pt x="1721329" y="1238628"/>
                  </a:moveTo>
                  <a:lnTo>
                    <a:pt x="1721329" y="1147552"/>
                  </a:lnTo>
                </a:path>
                <a:path w="4782819" h="4194810">
                  <a:moveTo>
                    <a:pt x="0" y="1737520"/>
                  </a:moveTo>
                  <a:lnTo>
                    <a:pt x="89051" y="1737520"/>
                  </a:lnTo>
                </a:path>
                <a:path w="4782819" h="4194810">
                  <a:moveTo>
                    <a:pt x="110302" y="1737520"/>
                  </a:moveTo>
                  <a:lnTo>
                    <a:pt x="196318" y="1737520"/>
                  </a:lnTo>
                </a:path>
                <a:path w="4782819" h="4194810">
                  <a:moveTo>
                    <a:pt x="218581" y="1737520"/>
                  </a:moveTo>
                  <a:lnTo>
                    <a:pt x="304597" y="1737520"/>
                  </a:lnTo>
                </a:path>
                <a:path w="4782819" h="4194810">
                  <a:moveTo>
                    <a:pt x="325848" y="1737520"/>
                  </a:moveTo>
                  <a:lnTo>
                    <a:pt x="414900" y="1737520"/>
                  </a:lnTo>
                </a:path>
                <a:path w="4782819" h="4194810">
                  <a:moveTo>
                    <a:pt x="478652" y="1737520"/>
                  </a:moveTo>
                  <a:lnTo>
                    <a:pt x="529250" y="1737520"/>
                  </a:lnTo>
                </a:path>
                <a:path w="4782819" h="4194810">
                  <a:moveTo>
                    <a:pt x="550501" y="1737520"/>
                  </a:moveTo>
                  <a:lnTo>
                    <a:pt x="636517" y="1737520"/>
                  </a:lnTo>
                </a:path>
                <a:path w="4782819" h="4194810">
                  <a:moveTo>
                    <a:pt x="658780" y="1737520"/>
                  </a:moveTo>
                  <a:lnTo>
                    <a:pt x="744796" y="1737520"/>
                  </a:lnTo>
                </a:path>
                <a:path w="4782819" h="4194810">
                  <a:moveTo>
                    <a:pt x="766047" y="1737520"/>
                  </a:moveTo>
                  <a:lnTo>
                    <a:pt x="852063" y="1737520"/>
                  </a:lnTo>
                </a:path>
                <a:path w="4782819" h="4194810">
                  <a:moveTo>
                    <a:pt x="873314" y="1737520"/>
                  </a:moveTo>
                  <a:lnTo>
                    <a:pt x="959329" y="1737520"/>
                  </a:lnTo>
                </a:path>
                <a:path w="4782819" h="4194810">
                  <a:moveTo>
                    <a:pt x="981592" y="1737520"/>
                  </a:moveTo>
                  <a:lnTo>
                    <a:pt x="1067608" y="1737520"/>
                  </a:lnTo>
                </a:path>
                <a:path w="4782819" h="4194810">
                  <a:moveTo>
                    <a:pt x="1088859" y="1737520"/>
                  </a:moveTo>
                  <a:lnTo>
                    <a:pt x="1174875" y="1737520"/>
                  </a:lnTo>
                </a:path>
                <a:path w="4782819" h="4194810">
                  <a:moveTo>
                    <a:pt x="1196126" y="1737520"/>
                  </a:moveTo>
                  <a:lnTo>
                    <a:pt x="1282142" y="1737520"/>
                  </a:lnTo>
                </a:path>
                <a:path w="4782819" h="4194810">
                  <a:moveTo>
                    <a:pt x="1304405" y="1737520"/>
                  </a:moveTo>
                  <a:lnTo>
                    <a:pt x="1390421" y="1737520"/>
                  </a:lnTo>
                </a:path>
                <a:path w="4782819" h="4194810">
                  <a:moveTo>
                    <a:pt x="1411672" y="1737520"/>
                  </a:moveTo>
                  <a:lnTo>
                    <a:pt x="1497688" y="1737520"/>
                  </a:lnTo>
                </a:path>
                <a:path w="4782819" h="4194810">
                  <a:moveTo>
                    <a:pt x="1518939" y="1737520"/>
                  </a:moveTo>
                  <a:lnTo>
                    <a:pt x="1604954" y="1737520"/>
                  </a:lnTo>
                </a:path>
                <a:path w="4782819" h="4194810">
                  <a:moveTo>
                    <a:pt x="1627217" y="1737520"/>
                  </a:moveTo>
                  <a:lnTo>
                    <a:pt x="1713233" y="1737520"/>
                  </a:lnTo>
                </a:path>
                <a:path w="4782819" h="4194810">
                  <a:moveTo>
                    <a:pt x="1734484" y="1737520"/>
                  </a:moveTo>
                  <a:lnTo>
                    <a:pt x="1785082" y="1737520"/>
                  </a:lnTo>
                  <a:lnTo>
                    <a:pt x="1785082" y="1668707"/>
                  </a:lnTo>
                </a:path>
                <a:path w="4782819" h="4194810">
                  <a:moveTo>
                    <a:pt x="1785082" y="1647456"/>
                  </a:moveTo>
                  <a:lnTo>
                    <a:pt x="1785082" y="1560429"/>
                  </a:lnTo>
                </a:path>
                <a:path w="4782819" h="4194810">
                  <a:moveTo>
                    <a:pt x="1785082" y="1539178"/>
                  </a:moveTo>
                  <a:lnTo>
                    <a:pt x="1785082" y="1453162"/>
                  </a:lnTo>
                </a:path>
                <a:path w="4782819" h="4194810">
                  <a:moveTo>
                    <a:pt x="1785082" y="1431911"/>
                  </a:moveTo>
                  <a:lnTo>
                    <a:pt x="1785082" y="1345895"/>
                  </a:lnTo>
                </a:path>
                <a:path w="4782819" h="4194810">
                  <a:moveTo>
                    <a:pt x="1785082" y="1324644"/>
                  </a:moveTo>
                  <a:lnTo>
                    <a:pt x="1785082" y="1238628"/>
                  </a:lnTo>
                </a:path>
                <a:path w="4782819" h="4194810">
                  <a:moveTo>
                    <a:pt x="1785082" y="1216365"/>
                  </a:moveTo>
                  <a:lnTo>
                    <a:pt x="1785082" y="1147552"/>
                  </a:lnTo>
                </a:path>
                <a:path w="4782819" h="4194810">
                  <a:moveTo>
                    <a:pt x="1482508" y="714437"/>
                  </a:moveTo>
                  <a:lnTo>
                    <a:pt x="1482508" y="812596"/>
                  </a:lnTo>
                </a:path>
                <a:path w="4782819" h="4194810">
                  <a:moveTo>
                    <a:pt x="1482508" y="1003855"/>
                  </a:moveTo>
                  <a:lnTo>
                    <a:pt x="1482508" y="1083799"/>
                  </a:lnTo>
                  <a:lnTo>
                    <a:pt x="1537154" y="1083799"/>
                  </a:lnTo>
                </a:path>
                <a:path w="4782819" h="4194810">
                  <a:moveTo>
                    <a:pt x="1559417" y="1083799"/>
                  </a:moveTo>
                  <a:lnTo>
                    <a:pt x="1645432" y="1083799"/>
                  </a:lnTo>
                </a:path>
                <a:path w="4782819" h="4194810">
                  <a:moveTo>
                    <a:pt x="1666683" y="1083799"/>
                  </a:moveTo>
                  <a:lnTo>
                    <a:pt x="1721329" y="1083799"/>
                  </a:lnTo>
                </a:path>
                <a:path w="4782819" h="4194810">
                  <a:moveTo>
                    <a:pt x="1482508" y="1147552"/>
                  </a:moveTo>
                  <a:lnTo>
                    <a:pt x="1482508" y="1195114"/>
                  </a:lnTo>
                </a:path>
                <a:path w="4782819" h="4194810">
                  <a:moveTo>
                    <a:pt x="1482508" y="1338811"/>
                  </a:moveTo>
                  <a:lnTo>
                    <a:pt x="1482508" y="1551321"/>
                  </a:lnTo>
                </a:path>
                <a:path w="4782819" h="4194810">
                  <a:moveTo>
                    <a:pt x="478652" y="714437"/>
                  </a:moveTo>
                  <a:lnTo>
                    <a:pt x="478652" y="748844"/>
                  </a:lnTo>
                </a:path>
                <a:path w="4782819" h="4194810">
                  <a:moveTo>
                    <a:pt x="478652" y="892541"/>
                  </a:moveTo>
                  <a:lnTo>
                    <a:pt x="478652" y="949210"/>
                  </a:lnTo>
                </a:path>
                <a:path w="4782819" h="4194810">
                  <a:moveTo>
                    <a:pt x="478652" y="971473"/>
                  </a:moveTo>
                  <a:lnTo>
                    <a:pt x="478652" y="1057489"/>
                  </a:lnTo>
                </a:path>
                <a:path w="4782819" h="4194810">
                  <a:moveTo>
                    <a:pt x="478652" y="1078740"/>
                  </a:moveTo>
                  <a:lnTo>
                    <a:pt x="478652" y="1164756"/>
                  </a:lnTo>
                </a:path>
                <a:path w="4782819" h="4194810">
                  <a:moveTo>
                    <a:pt x="478652" y="1186007"/>
                  </a:moveTo>
                  <a:lnTo>
                    <a:pt x="478652" y="1272022"/>
                  </a:lnTo>
                </a:path>
                <a:path w="4782819" h="4194810">
                  <a:moveTo>
                    <a:pt x="478652" y="1294285"/>
                  </a:moveTo>
                  <a:lnTo>
                    <a:pt x="478652" y="1380301"/>
                  </a:lnTo>
                </a:path>
                <a:path w="4782819" h="4194810">
                  <a:moveTo>
                    <a:pt x="478652" y="1401552"/>
                  </a:moveTo>
                  <a:lnTo>
                    <a:pt x="478652" y="1487568"/>
                  </a:lnTo>
                </a:path>
                <a:path w="4782819" h="4194810">
                  <a:moveTo>
                    <a:pt x="478652" y="1508819"/>
                  </a:moveTo>
                  <a:lnTo>
                    <a:pt x="478652" y="1594835"/>
                  </a:lnTo>
                </a:path>
                <a:path w="4782819" h="4194810">
                  <a:moveTo>
                    <a:pt x="478652" y="1617098"/>
                  </a:moveTo>
                  <a:lnTo>
                    <a:pt x="478652" y="1673767"/>
                  </a:lnTo>
                </a:path>
                <a:path w="4782819" h="4194810">
                  <a:moveTo>
                    <a:pt x="1482508" y="650684"/>
                  </a:moveTo>
                  <a:lnTo>
                    <a:pt x="1482508" y="589967"/>
                  </a:lnTo>
                </a:path>
                <a:path w="4782819" h="4194810">
                  <a:moveTo>
                    <a:pt x="1482508" y="446270"/>
                  </a:moveTo>
                  <a:lnTo>
                    <a:pt x="1482508" y="395672"/>
                  </a:lnTo>
                </a:path>
                <a:path w="4782819" h="4194810">
                  <a:moveTo>
                    <a:pt x="1482508" y="374422"/>
                  </a:moveTo>
                  <a:lnTo>
                    <a:pt x="1482508" y="287394"/>
                  </a:lnTo>
                </a:path>
                <a:path w="4782819" h="4194810">
                  <a:moveTo>
                    <a:pt x="1482508" y="266143"/>
                  </a:moveTo>
                  <a:lnTo>
                    <a:pt x="1482508" y="180127"/>
                  </a:lnTo>
                </a:path>
                <a:path w="4782819" h="4194810">
                  <a:moveTo>
                    <a:pt x="1482508" y="158876"/>
                  </a:moveTo>
                  <a:lnTo>
                    <a:pt x="1482508" y="72860"/>
                  </a:lnTo>
                </a:path>
                <a:path w="4782819" h="4194810">
                  <a:moveTo>
                    <a:pt x="1482508" y="51609"/>
                  </a:moveTo>
                  <a:lnTo>
                    <a:pt x="1482508" y="0"/>
                  </a:lnTo>
                </a:path>
                <a:path w="4782819" h="4194810">
                  <a:moveTo>
                    <a:pt x="1418755" y="650684"/>
                  </a:moveTo>
                  <a:lnTo>
                    <a:pt x="1325656" y="650684"/>
                  </a:lnTo>
                </a:path>
                <a:path w="4782819" h="4194810">
                  <a:moveTo>
                    <a:pt x="1304405" y="650684"/>
                  </a:moveTo>
                  <a:lnTo>
                    <a:pt x="1218389" y="650684"/>
                  </a:lnTo>
                </a:path>
                <a:path w="4782819" h="4194810">
                  <a:moveTo>
                    <a:pt x="1197138" y="650684"/>
                  </a:moveTo>
                  <a:lnTo>
                    <a:pt x="1111122" y="650684"/>
                  </a:lnTo>
                </a:path>
                <a:path w="4782819" h="4194810">
                  <a:moveTo>
                    <a:pt x="1088859" y="650684"/>
                  </a:moveTo>
                  <a:lnTo>
                    <a:pt x="1002843" y="650684"/>
                  </a:lnTo>
                </a:path>
                <a:path w="4782819" h="4194810">
                  <a:moveTo>
                    <a:pt x="981592" y="650684"/>
                  </a:moveTo>
                  <a:lnTo>
                    <a:pt x="895576" y="650684"/>
                  </a:lnTo>
                </a:path>
                <a:path w="4782819" h="4194810">
                  <a:moveTo>
                    <a:pt x="874325" y="650684"/>
                  </a:moveTo>
                  <a:lnTo>
                    <a:pt x="781226" y="650684"/>
                  </a:lnTo>
                </a:path>
                <a:path w="4782819" h="4194810">
                  <a:moveTo>
                    <a:pt x="637529" y="650684"/>
                  </a:moveTo>
                  <a:lnTo>
                    <a:pt x="568716" y="650684"/>
                  </a:lnTo>
                </a:path>
                <a:path w="4782819" h="4194810">
                  <a:moveTo>
                    <a:pt x="547465" y="650684"/>
                  </a:moveTo>
                  <a:lnTo>
                    <a:pt x="478652" y="650684"/>
                  </a:lnTo>
                </a:path>
                <a:path w="4782819" h="4194810">
                  <a:moveTo>
                    <a:pt x="1721329" y="650684"/>
                  </a:moveTo>
                  <a:lnTo>
                    <a:pt x="1666683" y="650684"/>
                  </a:lnTo>
                </a:path>
                <a:path w="4782819" h="4194810">
                  <a:moveTo>
                    <a:pt x="1645432" y="650684"/>
                  </a:moveTo>
                  <a:lnTo>
                    <a:pt x="1559417" y="650684"/>
                  </a:lnTo>
                </a:path>
                <a:path w="4782819" h="4194810">
                  <a:moveTo>
                    <a:pt x="1537154" y="650684"/>
                  </a:moveTo>
                  <a:lnTo>
                    <a:pt x="1482508" y="650684"/>
                  </a:lnTo>
                </a:path>
                <a:path w="4782819" h="4194810">
                  <a:moveTo>
                    <a:pt x="1418755" y="650684"/>
                  </a:moveTo>
                  <a:lnTo>
                    <a:pt x="1418755" y="589967"/>
                  </a:lnTo>
                </a:path>
                <a:path w="4782819" h="4194810">
                  <a:moveTo>
                    <a:pt x="1418755" y="446270"/>
                  </a:moveTo>
                  <a:lnTo>
                    <a:pt x="1418755" y="395672"/>
                  </a:lnTo>
                </a:path>
                <a:path w="4782819" h="4194810">
                  <a:moveTo>
                    <a:pt x="1418755" y="374422"/>
                  </a:moveTo>
                  <a:lnTo>
                    <a:pt x="1418755" y="287394"/>
                  </a:lnTo>
                </a:path>
                <a:path w="4782819" h="4194810">
                  <a:moveTo>
                    <a:pt x="1418755" y="266143"/>
                  </a:moveTo>
                  <a:lnTo>
                    <a:pt x="1418755" y="180127"/>
                  </a:lnTo>
                </a:path>
                <a:path w="4782819" h="4194810">
                  <a:moveTo>
                    <a:pt x="1418755" y="158876"/>
                  </a:moveTo>
                  <a:lnTo>
                    <a:pt x="1418755" y="72860"/>
                  </a:lnTo>
                </a:path>
                <a:path w="4782819" h="4194810">
                  <a:moveTo>
                    <a:pt x="1418755" y="51609"/>
                  </a:moveTo>
                  <a:lnTo>
                    <a:pt x="1418755" y="0"/>
                  </a:lnTo>
                </a:path>
                <a:path w="4782819" h="4194810">
                  <a:moveTo>
                    <a:pt x="1418755" y="714437"/>
                  </a:moveTo>
                  <a:lnTo>
                    <a:pt x="1418755" y="812596"/>
                  </a:lnTo>
                </a:path>
                <a:path w="4782819" h="4194810">
                  <a:moveTo>
                    <a:pt x="1418755" y="1003855"/>
                  </a:moveTo>
                  <a:lnTo>
                    <a:pt x="1418755" y="1088859"/>
                  </a:lnTo>
                </a:path>
                <a:path w="4782819" h="4194810">
                  <a:moveTo>
                    <a:pt x="1418755" y="1111122"/>
                  </a:moveTo>
                  <a:lnTo>
                    <a:pt x="1418755" y="1195114"/>
                  </a:lnTo>
                </a:path>
                <a:path w="4782819" h="4194810">
                  <a:moveTo>
                    <a:pt x="1482508" y="446270"/>
                  </a:moveTo>
                  <a:lnTo>
                    <a:pt x="1418755" y="446270"/>
                  </a:lnTo>
                </a:path>
                <a:path w="4782819" h="4194810">
                  <a:moveTo>
                    <a:pt x="1482508" y="589967"/>
                  </a:moveTo>
                  <a:lnTo>
                    <a:pt x="1418755" y="589967"/>
                  </a:lnTo>
                </a:path>
                <a:path w="4782819" h="4194810">
                  <a:moveTo>
                    <a:pt x="1482508" y="812596"/>
                  </a:moveTo>
                  <a:lnTo>
                    <a:pt x="1418755" y="812596"/>
                  </a:lnTo>
                </a:path>
                <a:path w="4782819" h="4194810">
                  <a:moveTo>
                    <a:pt x="1482508" y="1003855"/>
                  </a:moveTo>
                  <a:lnTo>
                    <a:pt x="1418755" y="1003855"/>
                  </a:lnTo>
                </a:path>
                <a:path w="4782819" h="4194810">
                  <a:moveTo>
                    <a:pt x="1482508" y="1195114"/>
                  </a:moveTo>
                  <a:lnTo>
                    <a:pt x="1418755" y="1195114"/>
                  </a:lnTo>
                </a:path>
                <a:path w="4782819" h="4194810">
                  <a:moveTo>
                    <a:pt x="1482508" y="1147552"/>
                  </a:moveTo>
                  <a:lnTo>
                    <a:pt x="1537154" y="1147552"/>
                  </a:lnTo>
                </a:path>
                <a:path w="4782819" h="4194810">
                  <a:moveTo>
                    <a:pt x="1559417" y="1147552"/>
                  </a:moveTo>
                  <a:lnTo>
                    <a:pt x="1645432" y="1147552"/>
                  </a:lnTo>
                </a:path>
                <a:path w="4782819" h="4194810">
                  <a:moveTo>
                    <a:pt x="1666683" y="1147552"/>
                  </a:moveTo>
                  <a:lnTo>
                    <a:pt x="1721329" y="1147552"/>
                  </a:lnTo>
                </a:path>
                <a:path w="4782819" h="4194810">
                  <a:moveTo>
                    <a:pt x="478652" y="1737520"/>
                  </a:moveTo>
                  <a:lnTo>
                    <a:pt x="478652" y="1816452"/>
                  </a:lnTo>
                </a:path>
                <a:path w="4782819" h="4194810">
                  <a:moveTo>
                    <a:pt x="478652" y="1837703"/>
                  </a:moveTo>
                  <a:lnTo>
                    <a:pt x="478652" y="1923719"/>
                  </a:lnTo>
                </a:path>
                <a:path w="4782819" h="4194810">
                  <a:moveTo>
                    <a:pt x="478652" y="1944970"/>
                  </a:moveTo>
                  <a:lnTo>
                    <a:pt x="478652" y="2030986"/>
                  </a:lnTo>
                </a:path>
                <a:path w="4782819" h="4194810">
                  <a:moveTo>
                    <a:pt x="478652" y="2053249"/>
                  </a:moveTo>
                  <a:lnTo>
                    <a:pt x="478652" y="2139265"/>
                  </a:lnTo>
                </a:path>
                <a:path w="4782819" h="4194810">
                  <a:moveTo>
                    <a:pt x="478652" y="2160516"/>
                  </a:moveTo>
                  <a:lnTo>
                    <a:pt x="478652" y="2246532"/>
                  </a:lnTo>
                </a:path>
                <a:path w="4782819" h="4194810">
                  <a:moveTo>
                    <a:pt x="478652" y="2267783"/>
                  </a:moveTo>
                  <a:lnTo>
                    <a:pt x="478652" y="2353798"/>
                  </a:lnTo>
                </a:path>
                <a:path w="4782819" h="4194810">
                  <a:moveTo>
                    <a:pt x="478652" y="2376061"/>
                  </a:moveTo>
                  <a:lnTo>
                    <a:pt x="478652" y="2454994"/>
                  </a:lnTo>
                </a:path>
                <a:path w="4782819" h="4194810">
                  <a:moveTo>
                    <a:pt x="414900" y="1737520"/>
                  </a:moveTo>
                  <a:lnTo>
                    <a:pt x="414900" y="1816452"/>
                  </a:lnTo>
                </a:path>
                <a:path w="4782819" h="4194810">
                  <a:moveTo>
                    <a:pt x="414900" y="1837703"/>
                  </a:moveTo>
                  <a:lnTo>
                    <a:pt x="414900" y="1923719"/>
                  </a:lnTo>
                </a:path>
                <a:path w="4782819" h="4194810">
                  <a:moveTo>
                    <a:pt x="414900" y="1944970"/>
                  </a:moveTo>
                  <a:lnTo>
                    <a:pt x="414900" y="2030986"/>
                  </a:lnTo>
                </a:path>
                <a:path w="4782819" h="4194810">
                  <a:moveTo>
                    <a:pt x="414900" y="2053249"/>
                  </a:moveTo>
                  <a:lnTo>
                    <a:pt x="414900" y="2139265"/>
                  </a:lnTo>
                </a:path>
                <a:path w="4782819" h="4194810">
                  <a:moveTo>
                    <a:pt x="414900" y="2160516"/>
                  </a:moveTo>
                  <a:lnTo>
                    <a:pt x="414900" y="2246532"/>
                  </a:lnTo>
                </a:path>
                <a:path w="4782819" h="4194810">
                  <a:moveTo>
                    <a:pt x="414900" y="2267783"/>
                  </a:moveTo>
                  <a:lnTo>
                    <a:pt x="414900" y="2353798"/>
                  </a:lnTo>
                </a:path>
                <a:path w="4782819" h="4194810">
                  <a:moveTo>
                    <a:pt x="414900" y="2376061"/>
                  </a:moveTo>
                  <a:lnTo>
                    <a:pt x="414900" y="2454994"/>
                  </a:lnTo>
                </a:path>
                <a:path w="4782819" h="4194810">
                  <a:moveTo>
                    <a:pt x="1482508" y="1338811"/>
                  </a:moveTo>
                  <a:lnTo>
                    <a:pt x="1418755" y="1338811"/>
                  </a:lnTo>
                </a:path>
                <a:path w="4782819" h="4194810">
                  <a:moveTo>
                    <a:pt x="414900" y="2454994"/>
                  </a:moveTo>
                  <a:lnTo>
                    <a:pt x="478652" y="2454994"/>
                  </a:lnTo>
                </a:path>
                <a:path w="4782819" h="4194810">
                  <a:moveTo>
                    <a:pt x="478652" y="1737520"/>
                  </a:moveTo>
                  <a:lnTo>
                    <a:pt x="717473" y="1737520"/>
                  </a:lnTo>
                </a:path>
                <a:path w="4782819" h="4194810">
                  <a:moveTo>
                    <a:pt x="414900" y="478652"/>
                  </a:moveTo>
                  <a:lnTo>
                    <a:pt x="414900" y="549489"/>
                  </a:lnTo>
                </a:path>
                <a:path w="4782819" h="4194810">
                  <a:moveTo>
                    <a:pt x="414900" y="570740"/>
                  </a:moveTo>
                  <a:lnTo>
                    <a:pt x="414900" y="656756"/>
                  </a:lnTo>
                </a:path>
                <a:path w="4782819" h="4194810">
                  <a:moveTo>
                    <a:pt x="414900" y="678007"/>
                  </a:moveTo>
                  <a:lnTo>
                    <a:pt x="414900" y="748844"/>
                  </a:lnTo>
                </a:path>
                <a:path w="4782819" h="4194810">
                  <a:moveTo>
                    <a:pt x="414900" y="892541"/>
                  </a:moveTo>
                  <a:lnTo>
                    <a:pt x="414900" y="949210"/>
                  </a:lnTo>
                </a:path>
                <a:path w="4782819" h="4194810">
                  <a:moveTo>
                    <a:pt x="414900" y="971473"/>
                  </a:moveTo>
                  <a:lnTo>
                    <a:pt x="414900" y="1057489"/>
                  </a:lnTo>
                </a:path>
                <a:path w="4782819" h="4194810">
                  <a:moveTo>
                    <a:pt x="414900" y="1078740"/>
                  </a:moveTo>
                  <a:lnTo>
                    <a:pt x="414900" y="1164756"/>
                  </a:lnTo>
                </a:path>
                <a:path w="4782819" h="4194810">
                  <a:moveTo>
                    <a:pt x="414900" y="1186007"/>
                  </a:moveTo>
                  <a:lnTo>
                    <a:pt x="414900" y="1272022"/>
                  </a:lnTo>
                </a:path>
                <a:path w="4782819" h="4194810">
                  <a:moveTo>
                    <a:pt x="414900" y="1294285"/>
                  </a:moveTo>
                  <a:lnTo>
                    <a:pt x="414900" y="1380301"/>
                  </a:lnTo>
                </a:path>
                <a:path w="4782819" h="4194810">
                  <a:moveTo>
                    <a:pt x="414900" y="1401552"/>
                  </a:moveTo>
                  <a:lnTo>
                    <a:pt x="414900" y="1487568"/>
                  </a:lnTo>
                </a:path>
                <a:path w="4782819" h="4194810">
                  <a:moveTo>
                    <a:pt x="414900" y="1508819"/>
                  </a:moveTo>
                  <a:lnTo>
                    <a:pt x="414900" y="1594835"/>
                  </a:lnTo>
                </a:path>
                <a:path w="4782819" h="4194810">
                  <a:moveTo>
                    <a:pt x="414900" y="1617098"/>
                  </a:moveTo>
                  <a:lnTo>
                    <a:pt x="414900" y="1673767"/>
                  </a:lnTo>
                </a:path>
                <a:path w="4782819" h="4194810">
                  <a:moveTo>
                    <a:pt x="414900" y="748844"/>
                  </a:moveTo>
                  <a:lnTo>
                    <a:pt x="478652" y="748844"/>
                  </a:lnTo>
                </a:path>
                <a:path w="4782819" h="4194810">
                  <a:moveTo>
                    <a:pt x="478652" y="892541"/>
                  </a:moveTo>
                  <a:lnTo>
                    <a:pt x="414900" y="892541"/>
                  </a:lnTo>
                </a:path>
                <a:path w="4782819" h="4194810">
                  <a:moveTo>
                    <a:pt x="1418755" y="714437"/>
                  </a:moveTo>
                  <a:lnTo>
                    <a:pt x="1325656" y="714437"/>
                  </a:lnTo>
                </a:path>
                <a:path w="4782819" h="4194810">
                  <a:moveTo>
                    <a:pt x="1304405" y="714437"/>
                  </a:moveTo>
                  <a:lnTo>
                    <a:pt x="1218389" y="714437"/>
                  </a:lnTo>
                </a:path>
                <a:path w="4782819" h="4194810">
                  <a:moveTo>
                    <a:pt x="1197138" y="714437"/>
                  </a:moveTo>
                  <a:lnTo>
                    <a:pt x="1111122" y="714437"/>
                  </a:lnTo>
                </a:path>
                <a:path w="4782819" h="4194810">
                  <a:moveTo>
                    <a:pt x="1088859" y="714437"/>
                  </a:moveTo>
                  <a:lnTo>
                    <a:pt x="1002843" y="714437"/>
                  </a:lnTo>
                </a:path>
                <a:path w="4782819" h="4194810">
                  <a:moveTo>
                    <a:pt x="981592" y="714437"/>
                  </a:moveTo>
                  <a:lnTo>
                    <a:pt x="895576" y="714437"/>
                  </a:lnTo>
                </a:path>
                <a:path w="4782819" h="4194810">
                  <a:moveTo>
                    <a:pt x="874325" y="714437"/>
                  </a:moveTo>
                  <a:lnTo>
                    <a:pt x="781226" y="714437"/>
                  </a:lnTo>
                </a:path>
                <a:path w="4782819" h="4194810">
                  <a:moveTo>
                    <a:pt x="637529" y="714437"/>
                  </a:moveTo>
                  <a:lnTo>
                    <a:pt x="568716" y="714437"/>
                  </a:lnTo>
                </a:path>
                <a:path w="4782819" h="4194810">
                  <a:moveTo>
                    <a:pt x="547465" y="714437"/>
                  </a:moveTo>
                  <a:lnTo>
                    <a:pt x="478652" y="714437"/>
                  </a:lnTo>
                </a:path>
                <a:path w="4782819" h="4194810">
                  <a:moveTo>
                    <a:pt x="1721329" y="714437"/>
                  </a:moveTo>
                  <a:lnTo>
                    <a:pt x="1666683" y="714437"/>
                  </a:lnTo>
                </a:path>
                <a:path w="4782819" h="4194810">
                  <a:moveTo>
                    <a:pt x="1645432" y="714437"/>
                  </a:moveTo>
                  <a:lnTo>
                    <a:pt x="1559417" y="714437"/>
                  </a:lnTo>
                </a:path>
                <a:path w="4782819" h="4194810">
                  <a:moveTo>
                    <a:pt x="1537154" y="714437"/>
                  </a:moveTo>
                  <a:lnTo>
                    <a:pt x="1482508" y="714437"/>
                  </a:lnTo>
                </a:path>
                <a:path w="4782819" h="4194810">
                  <a:moveTo>
                    <a:pt x="637529" y="650684"/>
                  </a:moveTo>
                  <a:lnTo>
                    <a:pt x="637529" y="714437"/>
                  </a:lnTo>
                </a:path>
                <a:path w="4782819" h="4194810">
                  <a:moveTo>
                    <a:pt x="781226" y="650684"/>
                  </a:moveTo>
                  <a:lnTo>
                    <a:pt x="781226" y="714437"/>
                  </a:lnTo>
                </a:path>
                <a:path w="4782819" h="4194810">
                  <a:moveTo>
                    <a:pt x="1418755" y="1338811"/>
                  </a:moveTo>
                  <a:lnTo>
                    <a:pt x="1418755" y="1551321"/>
                  </a:lnTo>
                </a:path>
                <a:path w="4782819" h="4194810">
                  <a:moveTo>
                    <a:pt x="478652" y="650684"/>
                  </a:moveTo>
                  <a:lnTo>
                    <a:pt x="478652" y="574788"/>
                  </a:lnTo>
                </a:path>
                <a:path w="4782819" h="4194810">
                  <a:moveTo>
                    <a:pt x="478652" y="553537"/>
                  </a:moveTo>
                  <a:lnTo>
                    <a:pt x="478652" y="478652"/>
                  </a:lnTo>
                </a:path>
                <a:path w="4782819" h="4194810">
                  <a:moveTo>
                    <a:pt x="1418755" y="0"/>
                  </a:moveTo>
                  <a:lnTo>
                    <a:pt x="1482508" y="0"/>
                  </a:lnTo>
                </a:path>
                <a:path w="4782819" h="4194810">
                  <a:moveTo>
                    <a:pt x="478652" y="2597679"/>
                  </a:moveTo>
                  <a:lnTo>
                    <a:pt x="478652" y="2677623"/>
                  </a:lnTo>
                </a:path>
                <a:path w="4782819" h="4194810">
                  <a:moveTo>
                    <a:pt x="478652" y="2741376"/>
                  </a:moveTo>
                  <a:lnTo>
                    <a:pt x="478652" y="2793997"/>
                  </a:lnTo>
                </a:path>
                <a:path w="4782819" h="4194810">
                  <a:moveTo>
                    <a:pt x="478652" y="2816260"/>
                  </a:moveTo>
                  <a:lnTo>
                    <a:pt x="478652" y="2868882"/>
                  </a:lnTo>
                </a:path>
                <a:path w="4782819" h="4194810">
                  <a:moveTo>
                    <a:pt x="637529" y="2741376"/>
                  </a:moveTo>
                  <a:lnTo>
                    <a:pt x="568716" y="2741376"/>
                  </a:lnTo>
                </a:path>
                <a:path w="4782819" h="4194810">
                  <a:moveTo>
                    <a:pt x="547465" y="2741376"/>
                  </a:moveTo>
                  <a:lnTo>
                    <a:pt x="478652" y="2741376"/>
                  </a:lnTo>
                </a:path>
                <a:path w="4782819" h="4194810">
                  <a:moveTo>
                    <a:pt x="637529" y="2677623"/>
                  </a:moveTo>
                  <a:lnTo>
                    <a:pt x="568716" y="2677623"/>
                  </a:lnTo>
                </a:path>
                <a:path w="4782819" h="4194810">
                  <a:moveTo>
                    <a:pt x="547465" y="2677623"/>
                  </a:moveTo>
                  <a:lnTo>
                    <a:pt x="478652" y="2677623"/>
                  </a:lnTo>
                </a:path>
                <a:path w="4782819" h="4194810">
                  <a:moveTo>
                    <a:pt x="637529" y="2677623"/>
                  </a:moveTo>
                  <a:lnTo>
                    <a:pt x="637529" y="2741376"/>
                  </a:lnTo>
                </a:path>
                <a:path w="4782819" h="4194810">
                  <a:moveTo>
                    <a:pt x="781226" y="2677623"/>
                  </a:moveTo>
                  <a:lnTo>
                    <a:pt x="864206" y="2677623"/>
                  </a:lnTo>
                </a:path>
                <a:path w="4782819" h="4194810">
                  <a:moveTo>
                    <a:pt x="885457" y="2677623"/>
                  </a:moveTo>
                  <a:lnTo>
                    <a:pt x="971473" y="2677623"/>
                  </a:lnTo>
                </a:path>
                <a:path w="4782819" h="4194810">
                  <a:moveTo>
                    <a:pt x="993736" y="2677623"/>
                  </a:moveTo>
                  <a:lnTo>
                    <a:pt x="1079752" y="2677623"/>
                  </a:lnTo>
                </a:path>
                <a:path w="4782819" h="4194810">
                  <a:moveTo>
                    <a:pt x="1101003" y="2677623"/>
                  </a:moveTo>
                  <a:lnTo>
                    <a:pt x="1187018" y="2677623"/>
                  </a:lnTo>
                </a:path>
                <a:path w="4782819" h="4194810">
                  <a:moveTo>
                    <a:pt x="1208269" y="2677623"/>
                  </a:moveTo>
                  <a:lnTo>
                    <a:pt x="1294285" y="2677623"/>
                  </a:lnTo>
                </a:path>
                <a:path w="4782819" h="4194810">
                  <a:moveTo>
                    <a:pt x="1315536" y="2677623"/>
                  </a:moveTo>
                  <a:lnTo>
                    <a:pt x="1402564" y="2677623"/>
                  </a:lnTo>
                </a:path>
                <a:path w="4782819" h="4194810">
                  <a:moveTo>
                    <a:pt x="1423815" y="2677623"/>
                  </a:moveTo>
                  <a:lnTo>
                    <a:pt x="1509831" y="2677623"/>
                  </a:lnTo>
                </a:path>
                <a:path w="4782819" h="4194810">
                  <a:moveTo>
                    <a:pt x="1531082" y="2677623"/>
                  </a:moveTo>
                  <a:lnTo>
                    <a:pt x="1617098" y="2677623"/>
                  </a:lnTo>
                </a:path>
                <a:path w="4782819" h="4194810">
                  <a:moveTo>
                    <a:pt x="1638349" y="2677623"/>
                  </a:moveTo>
                  <a:lnTo>
                    <a:pt x="1721329" y="2677623"/>
                  </a:lnTo>
                </a:path>
                <a:path w="4782819" h="4194810">
                  <a:moveTo>
                    <a:pt x="1785082" y="2406420"/>
                  </a:moveTo>
                  <a:lnTo>
                    <a:pt x="1846811" y="2406420"/>
                  </a:lnTo>
                </a:path>
                <a:path w="4782819" h="4194810">
                  <a:moveTo>
                    <a:pt x="1868062" y="2406420"/>
                  </a:moveTo>
                  <a:lnTo>
                    <a:pt x="1954078" y="2406420"/>
                  </a:lnTo>
                </a:path>
                <a:path w="4782819" h="4194810">
                  <a:moveTo>
                    <a:pt x="1975329" y="2406420"/>
                  </a:moveTo>
                  <a:lnTo>
                    <a:pt x="2061344" y="2406420"/>
                  </a:lnTo>
                </a:path>
                <a:path w="4782819" h="4194810">
                  <a:moveTo>
                    <a:pt x="2083607" y="2406420"/>
                  </a:moveTo>
                  <a:lnTo>
                    <a:pt x="2169623" y="2406420"/>
                  </a:lnTo>
                </a:path>
                <a:path w="4782819" h="4194810">
                  <a:moveTo>
                    <a:pt x="2190874" y="2406420"/>
                  </a:moveTo>
                  <a:lnTo>
                    <a:pt x="2276890" y="2406420"/>
                  </a:lnTo>
                </a:path>
                <a:path w="4782819" h="4194810">
                  <a:moveTo>
                    <a:pt x="2298141" y="2406420"/>
                  </a:moveTo>
                  <a:lnTo>
                    <a:pt x="2359870" y="2406420"/>
                  </a:lnTo>
                </a:path>
                <a:path w="4782819" h="4194810">
                  <a:moveTo>
                    <a:pt x="781226" y="2741376"/>
                  </a:moveTo>
                  <a:lnTo>
                    <a:pt x="874325" y="2741376"/>
                  </a:lnTo>
                </a:path>
                <a:path w="4782819" h="4194810">
                  <a:moveTo>
                    <a:pt x="895576" y="2741376"/>
                  </a:moveTo>
                  <a:lnTo>
                    <a:pt x="981592" y="2741376"/>
                  </a:lnTo>
                </a:path>
                <a:path w="4782819" h="4194810">
                  <a:moveTo>
                    <a:pt x="1002843" y="2741376"/>
                  </a:moveTo>
                  <a:lnTo>
                    <a:pt x="1088859" y="2741376"/>
                  </a:lnTo>
                </a:path>
                <a:path w="4782819" h="4194810">
                  <a:moveTo>
                    <a:pt x="1111122" y="2741376"/>
                  </a:moveTo>
                  <a:lnTo>
                    <a:pt x="1197138" y="2741376"/>
                  </a:lnTo>
                </a:path>
                <a:path w="4782819" h="4194810">
                  <a:moveTo>
                    <a:pt x="1218389" y="2741376"/>
                  </a:moveTo>
                  <a:lnTo>
                    <a:pt x="1304405" y="2741376"/>
                  </a:lnTo>
                </a:path>
                <a:path w="4782819" h="4194810">
                  <a:moveTo>
                    <a:pt x="1325656" y="2741376"/>
                  </a:moveTo>
                  <a:lnTo>
                    <a:pt x="1418755" y="2741376"/>
                  </a:lnTo>
                </a:path>
                <a:path w="4782819" h="4194810">
                  <a:moveTo>
                    <a:pt x="1721329" y="2741376"/>
                  </a:moveTo>
                  <a:lnTo>
                    <a:pt x="1482508" y="2741376"/>
                  </a:lnTo>
                  <a:lnTo>
                    <a:pt x="1507807" y="2741376"/>
                  </a:lnTo>
                </a:path>
                <a:path w="4782819" h="4194810">
                  <a:moveTo>
                    <a:pt x="1785082" y="2470173"/>
                  </a:moveTo>
                  <a:lnTo>
                    <a:pt x="1846811" y="2470173"/>
                  </a:lnTo>
                </a:path>
                <a:path w="4782819" h="4194810">
                  <a:moveTo>
                    <a:pt x="1868062" y="2470173"/>
                  </a:moveTo>
                  <a:lnTo>
                    <a:pt x="1954078" y="2470173"/>
                  </a:lnTo>
                </a:path>
                <a:path w="4782819" h="4194810">
                  <a:moveTo>
                    <a:pt x="1975329" y="2470173"/>
                  </a:moveTo>
                  <a:lnTo>
                    <a:pt x="2061344" y="2470173"/>
                  </a:lnTo>
                </a:path>
                <a:path w="4782819" h="4194810">
                  <a:moveTo>
                    <a:pt x="2083607" y="2470173"/>
                  </a:moveTo>
                  <a:lnTo>
                    <a:pt x="2169623" y="2470173"/>
                  </a:lnTo>
                </a:path>
                <a:path w="4782819" h="4194810">
                  <a:moveTo>
                    <a:pt x="2190874" y="2470173"/>
                  </a:moveTo>
                  <a:lnTo>
                    <a:pt x="2276890" y="2470173"/>
                  </a:lnTo>
                </a:path>
                <a:path w="4782819" h="4194810">
                  <a:moveTo>
                    <a:pt x="2298141" y="2470173"/>
                  </a:moveTo>
                  <a:lnTo>
                    <a:pt x="2359870" y="2470173"/>
                  </a:lnTo>
                </a:path>
                <a:path w="4782819" h="4194810">
                  <a:moveTo>
                    <a:pt x="781226" y="2677623"/>
                  </a:moveTo>
                  <a:lnTo>
                    <a:pt x="781226" y="2741376"/>
                  </a:lnTo>
                </a:path>
                <a:path w="4782819" h="4194810">
                  <a:moveTo>
                    <a:pt x="1785082" y="3347535"/>
                  </a:moveTo>
                  <a:lnTo>
                    <a:pt x="1785082" y="3268602"/>
                  </a:lnTo>
                </a:path>
                <a:path w="4782819" h="4194810">
                  <a:moveTo>
                    <a:pt x="1785082" y="3246339"/>
                  </a:moveTo>
                  <a:lnTo>
                    <a:pt x="1785082" y="3160324"/>
                  </a:lnTo>
                </a:path>
                <a:path w="4782819" h="4194810">
                  <a:moveTo>
                    <a:pt x="1785082" y="3139073"/>
                  </a:moveTo>
                  <a:lnTo>
                    <a:pt x="1785082" y="3053057"/>
                  </a:lnTo>
                </a:path>
                <a:path w="4782819" h="4194810">
                  <a:moveTo>
                    <a:pt x="1785082" y="3031806"/>
                  </a:moveTo>
                  <a:lnTo>
                    <a:pt x="1785082" y="2945790"/>
                  </a:lnTo>
                </a:path>
                <a:path w="4782819" h="4194810">
                  <a:moveTo>
                    <a:pt x="1785082" y="2923527"/>
                  </a:moveTo>
                  <a:lnTo>
                    <a:pt x="1785082" y="2837511"/>
                  </a:lnTo>
                </a:path>
                <a:path w="4782819" h="4194810">
                  <a:moveTo>
                    <a:pt x="1785082" y="2816260"/>
                  </a:moveTo>
                  <a:lnTo>
                    <a:pt x="1785082" y="2730244"/>
                  </a:lnTo>
                </a:path>
                <a:path w="4782819" h="4194810">
                  <a:moveTo>
                    <a:pt x="1785082" y="2708993"/>
                  </a:moveTo>
                  <a:lnTo>
                    <a:pt x="1785082" y="2630061"/>
                  </a:lnTo>
                </a:path>
                <a:path w="4782819" h="4194810">
                  <a:moveTo>
                    <a:pt x="1785082" y="2486364"/>
                  </a:moveTo>
                  <a:lnTo>
                    <a:pt x="1785082" y="2470173"/>
                  </a:lnTo>
                </a:path>
                <a:path w="4782819" h="4194810">
                  <a:moveTo>
                    <a:pt x="1721329" y="2103846"/>
                  </a:moveTo>
                  <a:lnTo>
                    <a:pt x="1721329" y="2176707"/>
                  </a:lnTo>
                </a:path>
                <a:path w="4782819" h="4194810">
                  <a:moveTo>
                    <a:pt x="1721329" y="2197958"/>
                  </a:moveTo>
                  <a:lnTo>
                    <a:pt x="1721329" y="2283974"/>
                  </a:lnTo>
                </a:path>
                <a:path w="4782819" h="4194810">
                  <a:moveTo>
                    <a:pt x="1721329" y="2306237"/>
                  </a:moveTo>
                  <a:lnTo>
                    <a:pt x="1721329" y="2392253"/>
                  </a:lnTo>
                </a:path>
                <a:path w="4782819" h="4194810">
                  <a:moveTo>
                    <a:pt x="1721329" y="2413504"/>
                  </a:moveTo>
                  <a:lnTo>
                    <a:pt x="1721329" y="2486364"/>
                  </a:lnTo>
                </a:path>
                <a:path w="4782819" h="4194810">
                  <a:moveTo>
                    <a:pt x="1721329" y="2630061"/>
                  </a:moveTo>
                  <a:lnTo>
                    <a:pt x="1721329" y="2677623"/>
                  </a:lnTo>
                </a:path>
                <a:path w="4782819" h="4194810">
                  <a:moveTo>
                    <a:pt x="1482508" y="3347535"/>
                  </a:moveTo>
                  <a:lnTo>
                    <a:pt x="1482508" y="3264555"/>
                  </a:lnTo>
                </a:path>
                <a:path w="4782819" h="4194810">
                  <a:moveTo>
                    <a:pt x="1482508" y="3243304"/>
                  </a:moveTo>
                  <a:lnTo>
                    <a:pt x="1482508" y="3157288"/>
                  </a:lnTo>
                </a:path>
                <a:path w="4782819" h="4194810">
                  <a:moveTo>
                    <a:pt x="1482508" y="3136037"/>
                  </a:moveTo>
                  <a:lnTo>
                    <a:pt x="1482508" y="3049009"/>
                  </a:lnTo>
                </a:path>
                <a:path w="4782819" h="4194810">
                  <a:moveTo>
                    <a:pt x="1482508" y="3027758"/>
                  </a:moveTo>
                  <a:lnTo>
                    <a:pt x="1482508" y="2945790"/>
                  </a:lnTo>
                </a:path>
                <a:path w="4782819" h="4194810">
                  <a:moveTo>
                    <a:pt x="1482508" y="2802093"/>
                  </a:moveTo>
                  <a:lnTo>
                    <a:pt x="1482508" y="2741376"/>
                  </a:lnTo>
                </a:path>
                <a:path w="4782819" h="4194810">
                  <a:moveTo>
                    <a:pt x="1418755" y="2741376"/>
                  </a:moveTo>
                  <a:lnTo>
                    <a:pt x="1418755" y="2802093"/>
                  </a:lnTo>
                </a:path>
                <a:path w="4782819" h="4194810">
                  <a:moveTo>
                    <a:pt x="1418755" y="2945790"/>
                  </a:moveTo>
                  <a:lnTo>
                    <a:pt x="1418755" y="3027758"/>
                  </a:lnTo>
                </a:path>
                <a:path w="4782819" h="4194810">
                  <a:moveTo>
                    <a:pt x="1418755" y="3049009"/>
                  </a:moveTo>
                  <a:lnTo>
                    <a:pt x="1418755" y="3136037"/>
                  </a:lnTo>
                </a:path>
                <a:path w="4782819" h="4194810">
                  <a:moveTo>
                    <a:pt x="1418755" y="3157288"/>
                  </a:moveTo>
                  <a:lnTo>
                    <a:pt x="1418755" y="3243304"/>
                  </a:lnTo>
                </a:path>
                <a:path w="4782819" h="4194810">
                  <a:moveTo>
                    <a:pt x="1418755" y="3264555"/>
                  </a:moveTo>
                  <a:lnTo>
                    <a:pt x="1418755" y="3347535"/>
                  </a:lnTo>
                </a:path>
                <a:path w="4782819" h="4194810">
                  <a:moveTo>
                    <a:pt x="1418755" y="2802093"/>
                  </a:moveTo>
                  <a:lnTo>
                    <a:pt x="1482508" y="2802093"/>
                  </a:lnTo>
                </a:path>
                <a:path w="4782819" h="4194810">
                  <a:moveTo>
                    <a:pt x="1418755" y="2945790"/>
                  </a:moveTo>
                  <a:lnTo>
                    <a:pt x="1482508" y="2945790"/>
                  </a:lnTo>
                </a:path>
                <a:path w="4782819" h="4194810">
                  <a:moveTo>
                    <a:pt x="1785082" y="2486364"/>
                  </a:moveTo>
                  <a:lnTo>
                    <a:pt x="1721329" y="2486364"/>
                  </a:lnTo>
                </a:path>
                <a:path w="4782819" h="4194810">
                  <a:moveTo>
                    <a:pt x="1785082" y="2630061"/>
                  </a:moveTo>
                  <a:lnTo>
                    <a:pt x="1721329" y="2630061"/>
                  </a:lnTo>
                </a:path>
                <a:path w="4782819" h="4194810">
                  <a:moveTo>
                    <a:pt x="1785082" y="2406420"/>
                  </a:moveTo>
                  <a:lnTo>
                    <a:pt x="1785082" y="2167599"/>
                  </a:lnTo>
                </a:path>
                <a:path w="4782819" h="4194810">
                  <a:moveTo>
                    <a:pt x="1721329" y="2103846"/>
                  </a:moveTo>
                  <a:lnTo>
                    <a:pt x="1766867" y="2103846"/>
                  </a:lnTo>
                </a:path>
                <a:path w="4782819" h="4194810">
                  <a:moveTo>
                    <a:pt x="1788118" y="2103846"/>
                  </a:moveTo>
                  <a:lnTo>
                    <a:pt x="1833655" y="2103846"/>
                  </a:lnTo>
                </a:path>
                <a:path w="4782819" h="4194810">
                  <a:moveTo>
                    <a:pt x="1976341" y="2103846"/>
                  </a:moveTo>
                  <a:lnTo>
                    <a:pt x="2050213" y="2103846"/>
                  </a:lnTo>
                </a:path>
                <a:path w="4782819" h="4194810">
                  <a:moveTo>
                    <a:pt x="2071464" y="2103846"/>
                  </a:moveTo>
                  <a:lnTo>
                    <a:pt x="2157480" y="2103846"/>
                  </a:lnTo>
                </a:path>
                <a:path w="4782819" h="4194810">
                  <a:moveTo>
                    <a:pt x="2178731" y="2103846"/>
                  </a:moveTo>
                  <a:lnTo>
                    <a:pt x="2264747" y="2103846"/>
                  </a:lnTo>
                </a:path>
                <a:path w="4782819" h="4194810">
                  <a:moveTo>
                    <a:pt x="2285998" y="2103846"/>
                  </a:moveTo>
                  <a:lnTo>
                    <a:pt x="2359870" y="2103846"/>
                  </a:lnTo>
                </a:path>
                <a:path w="4782819" h="4194810">
                  <a:moveTo>
                    <a:pt x="1785082" y="2167599"/>
                  </a:moveTo>
                  <a:lnTo>
                    <a:pt x="1833655" y="2167599"/>
                  </a:lnTo>
                </a:path>
                <a:path w="4782819" h="4194810">
                  <a:moveTo>
                    <a:pt x="1976341" y="2167599"/>
                  </a:moveTo>
                  <a:lnTo>
                    <a:pt x="2050213" y="2167599"/>
                  </a:lnTo>
                </a:path>
                <a:path w="4782819" h="4194810">
                  <a:moveTo>
                    <a:pt x="2071464" y="2167599"/>
                  </a:moveTo>
                  <a:lnTo>
                    <a:pt x="2157480" y="2167599"/>
                  </a:lnTo>
                </a:path>
                <a:path w="4782819" h="4194810">
                  <a:moveTo>
                    <a:pt x="2178731" y="2167599"/>
                  </a:moveTo>
                  <a:lnTo>
                    <a:pt x="2264747" y="2167599"/>
                  </a:lnTo>
                </a:path>
                <a:path w="4782819" h="4194810">
                  <a:moveTo>
                    <a:pt x="2285998" y="2167599"/>
                  </a:moveTo>
                  <a:lnTo>
                    <a:pt x="2359870" y="2167599"/>
                  </a:lnTo>
                </a:path>
                <a:path w="4782819" h="4194810">
                  <a:moveTo>
                    <a:pt x="1833655" y="2103846"/>
                  </a:moveTo>
                  <a:lnTo>
                    <a:pt x="1833655" y="2167599"/>
                  </a:lnTo>
                </a:path>
                <a:path w="4782819" h="4194810">
                  <a:moveTo>
                    <a:pt x="1976341" y="2103846"/>
                  </a:moveTo>
                  <a:lnTo>
                    <a:pt x="1976341" y="2167599"/>
                  </a:lnTo>
                </a:path>
                <a:path w="4782819" h="4194810">
                  <a:moveTo>
                    <a:pt x="414900" y="2668515"/>
                  </a:moveTo>
                  <a:lnTo>
                    <a:pt x="414900" y="2597679"/>
                  </a:lnTo>
                  <a:lnTo>
                    <a:pt x="478652" y="2597679"/>
                  </a:lnTo>
                </a:path>
                <a:path w="4782819" h="4194810">
                  <a:moveTo>
                    <a:pt x="414900" y="2690778"/>
                  </a:moveTo>
                  <a:lnTo>
                    <a:pt x="414900" y="2776794"/>
                  </a:lnTo>
                </a:path>
                <a:path w="4782819" h="4194810">
                  <a:moveTo>
                    <a:pt x="414900" y="2798045"/>
                  </a:moveTo>
                  <a:lnTo>
                    <a:pt x="414900" y="2868882"/>
                  </a:lnTo>
                </a:path>
                <a:path w="4782819" h="4194810">
                  <a:moveTo>
                    <a:pt x="1482508" y="2741376"/>
                  </a:moveTo>
                  <a:lnTo>
                    <a:pt x="1721329" y="2741376"/>
                  </a:lnTo>
                  <a:lnTo>
                    <a:pt x="1721329" y="2788937"/>
                  </a:lnTo>
                </a:path>
                <a:path w="4782819" h="4194810">
                  <a:moveTo>
                    <a:pt x="1721329" y="2755543"/>
                  </a:moveTo>
                  <a:lnTo>
                    <a:pt x="1721329" y="2774770"/>
                  </a:lnTo>
                </a:path>
                <a:path w="4782819" h="4194810">
                  <a:moveTo>
                    <a:pt x="1482508" y="2741376"/>
                  </a:moveTo>
                  <a:lnTo>
                    <a:pt x="1482508" y="2788937"/>
                  </a:lnTo>
                </a:path>
                <a:path w="4782819" h="4194810">
                  <a:moveTo>
                    <a:pt x="1721329" y="2741376"/>
                  </a:moveTo>
                  <a:lnTo>
                    <a:pt x="1721329" y="2818284"/>
                  </a:lnTo>
                </a:path>
                <a:path w="4782819" h="4194810">
                  <a:moveTo>
                    <a:pt x="1721329" y="2839535"/>
                  </a:moveTo>
                  <a:lnTo>
                    <a:pt x="1721329" y="2925551"/>
                  </a:lnTo>
                </a:path>
                <a:path w="4782819" h="4194810">
                  <a:moveTo>
                    <a:pt x="1721329" y="2947814"/>
                  </a:moveTo>
                  <a:lnTo>
                    <a:pt x="1721329" y="3033830"/>
                  </a:lnTo>
                </a:path>
                <a:path w="4782819" h="4194810">
                  <a:moveTo>
                    <a:pt x="1721329" y="3055081"/>
                  </a:moveTo>
                  <a:lnTo>
                    <a:pt x="1721329" y="3141097"/>
                  </a:lnTo>
                </a:path>
                <a:path w="4782819" h="4194810">
                  <a:moveTo>
                    <a:pt x="1721329" y="3162348"/>
                  </a:moveTo>
                  <a:lnTo>
                    <a:pt x="1721329" y="3248363"/>
                  </a:lnTo>
                </a:path>
                <a:path w="4782819" h="4194810">
                  <a:moveTo>
                    <a:pt x="1721329" y="3270626"/>
                  </a:moveTo>
                  <a:lnTo>
                    <a:pt x="1721329" y="3347535"/>
                  </a:lnTo>
                </a:path>
                <a:path w="4782819" h="4194810">
                  <a:moveTo>
                    <a:pt x="1418755" y="3347535"/>
                  </a:moveTo>
                  <a:lnTo>
                    <a:pt x="1482508" y="3347535"/>
                  </a:lnTo>
                </a:path>
                <a:path w="4782819" h="4194810">
                  <a:moveTo>
                    <a:pt x="1721329" y="3347535"/>
                  </a:moveTo>
                  <a:lnTo>
                    <a:pt x="1785082" y="3347535"/>
                  </a:lnTo>
                </a:path>
                <a:path w="4782819" h="4194810">
                  <a:moveTo>
                    <a:pt x="1418755" y="1551321"/>
                  </a:moveTo>
                  <a:lnTo>
                    <a:pt x="1482508" y="1551321"/>
                  </a:lnTo>
                </a:path>
                <a:path w="4782819" h="4194810">
                  <a:moveTo>
                    <a:pt x="4782482" y="1673767"/>
                  </a:moveTo>
                  <a:lnTo>
                    <a:pt x="4693430" y="1673767"/>
                  </a:lnTo>
                </a:path>
                <a:path w="4782819" h="4194810">
                  <a:moveTo>
                    <a:pt x="4671167" y="1673767"/>
                  </a:moveTo>
                  <a:lnTo>
                    <a:pt x="4585151" y="1673767"/>
                  </a:lnTo>
                </a:path>
                <a:path w="4782819" h="4194810">
                  <a:moveTo>
                    <a:pt x="4563900" y="1673767"/>
                  </a:moveTo>
                  <a:lnTo>
                    <a:pt x="4477884" y="1673767"/>
                  </a:lnTo>
                </a:path>
                <a:path w="4782819" h="4194810">
                  <a:moveTo>
                    <a:pt x="4456633" y="1673767"/>
                  </a:moveTo>
                  <a:lnTo>
                    <a:pt x="4367582" y="1673767"/>
                  </a:lnTo>
                </a:path>
                <a:path w="4782819" h="4194810">
                  <a:moveTo>
                    <a:pt x="4303829" y="1673767"/>
                  </a:moveTo>
                  <a:lnTo>
                    <a:pt x="4230968" y="1673767"/>
                  </a:lnTo>
                </a:path>
                <a:path w="4782819" h="4194810">
                  <a:moveTo>
                    <a:pt x="4209717" y="1673767"/>
                  </a:moveTo>
                  <a:lnTo>
                    <a:pt x="4123701" y="1673767"/>
                  </a:lnTo>
                </a:path>
                <a:path w="4782819" h="4194810">
                  <a:moveTo>
                    <a:pt x="4101438" y="1673767"/>
                  </a:moveTo>
                  <a:lnTo>
                    <a:pt x="4015423" y="1673767"/>
                  </a:lnTo>
                </a:path>
                <a:path w="4782819" h="4194810">
                  <a:moveTo>
                    <a:pt x="3994172" y="1673767"/>
                  </a:moveTo>
                  <a:lnTo>
                    <a:pt x="3908156" y="1673767"/>
                  </a:lnTo>
                </a:path>
                <a:path w="4782819" h="4194810">
                  <a:moveTo>
                    <a:pt x="3886905" y="1673767"/>
                  </a:moveTo>
                  <a:lnTo>
                    <a:pt x="3800889" y="1673767"/>
                  </a:lnTo>
                </a:path>
                <a:path w="4782819" h="4194810">
                  <a:moveTo>
                    <a:pt x="3778626" y="1673767"/>
                  </a:moveTo>
                  <a:lnTo>
                    <a:pt x="3692610" y="1673767"/>
                  </a:lnTo>
                </a:path>
                <a:path w="4782819" h="4194810">
                  <a:moveTo>
                    <a:pt x="3671359" y="1673767"/>
                  </a:moveTo>
                  <a:lnTo>
                    <a:pt x="3585343" y="1673767"/>
                  </a:lnTo>
                </a:path>
                <a:path w="4782819" h="4194810">
                  <a:moveTo>
                    <a:pt x="3564092" y="1673767"/>
                  </a:moveTo>
                  <a:lnTo>
                    <a:pt x="3478076" y="1673767"/>
                  </a:lnTo>
                </a:path>
                <a:path w="4782819" h="4194810">
                  <a:moveTo>
                    <a:pt x="3455813" y="1673767"/>
                  </a:moveTo>
                  <a:lnTo>
                    <a:pt x="3369798" y="1673767"/>
                  </a:lnTo>
                </a:path>
                <a:path w="4782819" h="4194810">
                  <a:moveTo>
                    <a:pt x="3348547" y="1673767"/>
                  </a:moveTo>
                  <a:lnTo>
                    <a:pt x="3262531" y="1673767"/>
                  </a:lnTo>
                </a:path>
                <a:path w="4782819" h="4194810">
                  <a:moveTo>
                    <a:pt x="3241280" y="1673767"/>
                  </a:moveTo>
                  <a:lnTo>
                    <a:pt x="3155264" y="1673767"/>
                  </a:lnTo>
                </a:path>
                <a:path w="4782819" h="4194810">
                  <a:moveTo>
                    <a:pt x="3133001" y="1673767"/>
                  </a:moveTo>
                  <a:lnTo>
                    <a:pt x="3060140" y="1673767"/>
                  </a:lnTo>
                </a:path>
                <a:path w="4782819" h="4194810">
                  <a:moveTo>
                    <a:pt x="4782482" y="1737520"/>
                  </a:moveTo>
                  <a:lnTo>
                    <a:pt x="4693430" y="1737520"/>
                  </a:lnTo>
                </a:path>
                <a:path w="4782819" h="4194810">
                  <a:moveTo>
                    <a:pt x="4671167" y="1737520"/>
                  </a:moveTo>
                  <a:lnTo>
                    <a:pt x="4585151" y="1737520"/>
                  </a:lnTo>
                </a:path>
                <a:path w="4782819" h="4194810">
                  <a:moveTo>
                    <a:pt x="4563900" y="1737520"/>
                  </a:moveTo>
                  <a:lnTo>
                    <a:pt x="4477884" y="1737520"/>
                  </a:lnTo>
                </a:path>
                <a:path w="4782819" h="4194810">
                  <a:moveTo>
                    <a:pt x="4456633" y="1737520"/>
                  </a:moveTo>
                  <a:lnTo>
                    <a:pt x="4367582" y="1737520"/>
                  </a:lnTo>
                </a:path>
                <a:path w="4782819" h="4194810">
                  <a:moveTo>
                    <a:pt x="4303829" y="1737520"/>
                  </a:moveTo>
                  <a:lnTo>
                    <a:pt x="4253231" y="1737520"/>
                  </a:lnTo>
                </a:path>
                <a:path w="4782819" h="4194810">
                  <a:moveTo>
                    <a:pt x="4230968" y="1737520"/>
                  </a:moveTo>
                  <a:lnTo>
                    <a:pt x="4144952" y="1737520"/>
                  </a:lnTo>
                </a:path>
                <a:path w="4782819" h="4194810">
                  <a:moveTo>
                    <a:pt x="4123701" y="1737520"/>
                  </a:moveTo>
                  <a:lnTo>
                    <a:pt x="4037685" y="1737520"/>
                  </a:lnTo>
                </a:path>
                <a:path w="4782819" h="4194810">
                  <a:moveTo>
                    <a:pt x="4016434" y="1737520"/>
                  </a:moveTo>
                  <a:lnTo>
                    <a:pt x="3930419" y="1737520"/>
                  </a:lnTo>
                </a:path>
                <a:path w="4782819" h="4194810">
                  <a:moveTo>
                    <a:pt x="3908156" y="1737520"/>
                  </a:moveTo>
                  <a:lnTo>
                    <a:pt x="3822140" y="1737520"/>
                  </a:lnTo>
                </a:path>
                <a:path w="4782819" h="4194810">
                  <a:moveTo>
                    <a:pt x="3800889" y="1737520"/>
                  </a:moveTo>
                  <a:lnTo>
                    <a:pt x="3714873" y="1737520"/>
                  </a:lnTo>
                </a:path>
                <a:path w="4782819" h="4194810">
                  <a:moveTo>
                    <a:pt x="3693622" y="1737520"/>
                  </a:moveTo>
                  <a:lnTo>
                    <a:pt x="3607606" y="1737520"/>
                  </a:lnTo>
                </a:path>
                <a:path w="4782819" h="4194810">
                  <a:moveTo>
                    <a:pt x="3585343" y="1737520"/>
                  </a:moveTo>
                  <a:lnTo>
                    <a:pt x="3499327" y="1737520"/>
                  </a:lnTo>
                </a:path>
                <a:path w="4782819" h="4194810">
                  <a:moveTo>
                    <a:pt x="3478076" y="1737520"/>
                  </a:moveTo>
                  <a:lnTo>
                    <a:pt x="3392060" y="1737520"/>
                  </a:lnTo>
                </a:path>
                <a:path w="4782819" h="4194810">
                  <a:moveTo>
                    <a:pt x="3370810" y="1737520"/>
                  </a:moveTo>
                  <a:lnTo>
                    <a:pt x="3284794" y="1737520"/>
                  </a:lnTo>
                </a:path>
                <a:path w="4782819" h="4194810">
                  <a:moveTo>
                    <a:pt x="3262531" y="1737520"/>
                  </a:moveTo>
                  <a:lnTo>
                    <a:pt x="3176515" y="1737520"/>
                  </a:lnTo>
                </a:path>
                <a:path w="4782819" h="4194810">
                  <a:moveTo>
                    <a:pt x="3155264" y="1737520"/>
                  </a:moveTo>
                  <a:lnTo>
                    <a:pt x="3069248" y="1737520"/>
                  </a:lnTo>
                </a:path>
                <a:path w="4782819" h="4194810">
                  <a:moveTo>
                    <a:pt x="3047997" y="1737520"/>
                  </a:moveTo>
                  <a:lnTo>
                    <a:pt x="2996388" y="1737520"/>
                  </a:lnTo>
                </a:path>
                <a:path w="4782819" h="4194810">
                  <a:moveTo>
                    <a:pt x="3299973" y="714437"/>
                  </a:moveTo>
                  <a:lnTo>
                    <a:pt x="3299973" y="812596"/>
                  </a:lnTo>
                </a:path>
                <a:path w="4782819" h="4194810">
                  <a:moveTo>
                    <a:pt x="3299973" y="1003855"/>
                  </a:moveTo>
                  <a:lnTo>
                    <a:pt x="3299973" y="1083799"/>
                  </a:lnTo>
                  <a:lnTo>
                    <a:pt x="3244316" y="1083799"/>
                  </a:lnTo>
                </a:path>
                <a:path w="4782819" h="4194810">
                  <a:moveTo>
                    <a:pt x="3223065" y="1083799"/>
                  </a:moveTo>
                  <a:lnTo>
                    <a:pt x="3137049" y="1083799"/>
                  </a:lnTo>
                </a:path>
                <a:path w="4782819" h="4194810">
                  <a:moveTo>
                    <a:pt x="3115798" y="1083799"/>
                  </a:moveTo>
                  <a:lnTo>
                    <a:pt x="3060140" y="1083799"/>
                  </a:lnTo>
                </a:path>
                <a:path w="4782819" h="4194810">
                  <a:moveTo>
                    <a:pt x="3299973" y="1147552"/>
                  </a:moveTo>
                  <a:lnTo>
                    <a:pt x="3299973" y="1195114"/>
                  </a:lnTo>
                </a:path>
                <a:path w="4782819" h="4194810">
                  <a:moveTo>
                    <a:pt x="3299973" y="1338811"/>
                  </a:moveTo>
                  <a:lnTo>
                    <a:pt x="3299973" y="1551321"/>
                  </a:lnTo>
                </a:path>
                <a:path w="4782819" h="4194810">
                  <a:moveTo>
                    <a:pt x="4303829" y="714437"/>
                  </a:moveTo>
                  <a:lnTo>
                    <a:pt x="4303829" y="748844"/>
                  </a:lnTo>
                </a:path>
                <a:path w="4782819" h="4194810">
                  <a:moveTo>
                    <a:pt x="4303829" y="892541"/>
                  </a:moveTo>
                  <a:lnTo>
                    <a:pt x="4303829" y="949210"/>
                  </a:lnTo>
                </a:path>
                <a:path w="4782819" h="4194810">
                  <a:moveTo>
                    <a:pt x="4303829" y="971473"/>
                  </a:moveTo>
                  <a:lnTo>
                    <a:pt x="4303829" y="1057489"/>
                  </a:lnTo>
                </a:path>
                <a:path w="4782819" h="4194810">
                  <a:moveTo>
                    <a:pt x="4303829" y="1078740"/>
                  </a:moveTo>
                  <a:lnTo>
                    <a:pt x="4303829" y="1164756"/>
                  </a:lnTo>
                </a:path>
                <a:path w="4782819" h="4194810">
                  <a:moveTo>
                    <a:pt x="4303829" y="1186007"/>
                  </a:moveTo>
                  <a:lnTo>
                    <a:pt x="4303829" y="1272022"/>
                  </a:lnTo>
                </a:path>
                <a:path w="4782819" h="4194810">
                  <a:moveTo>
                    <a:pt x="4303829" y="1294285"/>
                  </a:moveTo>
                  <a:lnTo>
                    <a:pt x="4303829" y="1380301"/>
                  </a:lnTo>
                </a:path>
                <a:path w="4782819" h="4194810">
                  <a:moveTo>
                    <a:pt x="4303829" y="1401552"/>
                  </a:moveTo>
                  <a:lnTo>
                    <a:pt x="4303829" y="1487568"/>
                  </a:lnTo>
                </a:path>
                <a:path w="4782819" h="4194810">
                  <a:moveTo>
                    <a:pt x="4303829" y="1508819"/>
                  </a:moveTo>
                  <a:lnTo>
                    <a:pt x="4303829" y="1594835"/>
                  </a:lnTo>
                </a:path>
                <a:path w="4782819" h="4194810">
                  <a:moveTo>
                    <a:pt x="4303829" y="1617098"/>
                  </a:moveTo>
                  <a:lnTo>
                    <a:pt x="4303829" y="1673767"/>
                  </a:lnTo>
                </a:path>
                <a:path w="4782819" h="4194810">
                  <a:moveTo>
                    <a:pt x="3299973" y="650684"/>
                  </a:moveTo>
                  <a:lnTo>
                    <a:pt x="3299973" y="589967"/>
                  </a:lnTo>
                </a:path>
                <a:path w="4782819" h="4194810">
                  <a:moveTo>
                    <a:pt x="3299973" y="446270"/>
                  </a:moveTo>
                  <a:lnTo>
                    <a:pt x="3299973" y="395672"/>
                  </a:lnTo>
                </a:path>
                <a:path w="4782819" h="4194810">
                  <a:moveTo>
                    <a:pt x="3299973" y="374422"/>
                  </a:moveTo>
                  <a:lnTo>
                    <a:pt x="3299973" y="287394"/>
                  </a:lnTo>
                </a:path>
                <a:path w="4782819" h="4194810">
                  <a:moveTo>
                    <a:pt x="3299973" y="266143"/>
                  </a:moveTo>
                  <a:lnTo>
                    <a:pt x="3299973" y="180127"/>
                  </a:lnTo>
                </a:path>
                <a:path w="4782819" h="4194810">
                  <a:moveTo>
                    <a:pt x="3299973" y="158876"/>
                  </a:moveTo>
                  <a:lnTo>
                    <a:pt x="3299973" y="72860"/>
                  </a:lnTo>
                </a:path>
                <a:path w="4782819" h="4194810">
                  <a:moveTo>
                    <a:pt x="3299973" y="51609"/>
                  </a:moveTo>
                  <a:lnTo>
                    <a:pt x="3299973" y="0"/>
                  </a:lnTo>
                </a:path>
                <a:path w="4782819" h="4194810">
                  <a:moveTo>
                    <a:pt x="3363726" y="650684"/>
                  </a:moveTo>
                  <a:lnTo>
                    <a:pt x="3455813" y="650684"/>
                  </a:lnTo>
                </a:path>
                <a:path w="4782819" h="4194810">
                  <a:moveTo>
                    <a:pt x="3478076" y="650684"/>
                  </a:moveTo>
                  <a:lnTo>
                    <a:pt x="3564092" y="650684"/>
                  </a:lnTo>
                </a:path>
                <a:path w="4782819" h="4194810">
                  <a:moveTo>
                    <a:pt x="3585343" y="650684"/>
                  </a:moveTo>
                  <a:lnTo>
                    <a:pt x="3671359" y="650684"/>
                  </a:lnTo>
                </a:path>
                <a:path w="4782819" h="4194810">
                  <a:moveTo>
                    <a:pt x="3692610" y="650684"/>
                  </a:moveTo>
                  <a:lnTo>
                    <a:pt x="3778626" y="650684"/>
                  </a:lnTo>
                </a:path>
                <a:path w="4782819" h="4194810">
                  <a:moveTo>
                    <a:pt x="3800889" y="650684"/>
                  </a:moveTo>
                  <a:lnTo>
                    <a:pt x="3886905" y="650684"/>
                  </a:lnTo>
                </a:path>
                <a:path w="4782819" h="4194810">
                  <a:moveTo>
                    <a:pt x="3908156" y="650684"/>
                  </a:moveTo>
                  <a:lnTo>
                    <a:pt x="4001255" y="650684"/>
                  </a:lnTo>
                </a:path>
                <a:path w="4782819" h="4194810">
                  <a:moveTo>
                    <a:pt x="4143940" y="650684"/>
                  </a:moveTo>
                  <a:lnTo>
                    <a:pt x="4213765" y="650684"/>
                  </a:lnTo>
                </a:path>
                <a:path w="4782819" h="4194810">
                  <a:moveTo>
                    <a:pt x="4235016" y="650684"/>
                  </a:moveTo>
                  <a:lnTo>
                    <a:pt x="4303829" y="650684"/>
                  </a:lnTo>
                </a:path>
                <a:path w="4782819" h="4194810">
                  <a:moveTo>
                    <a:pt x="3060140" y="650684"/>
                  </a:moveTo>
                  <a:lnTo>
                    <a:pt x="3115798" y="650684"/>
                  </a:lnTo>
                </a:path>
                <a:path w="4782819" h="4194810">
                  <a:moveTo>
                    <a:pt x="3137049" y="650684"/>
                  </a:moveTo>
                  <a:lnTo>
                    <a:pt x="3223065" y="650684"/>
                  </a:lnTo>
                </a:path>
                <a:path w="4782819" h="4194810">
                  <a:moveTo>
                    <a:pt x="3244316" y="650684"/>
                  </a:moveTo>
                  <a:lnTo>
                    <a:pt x="3299973" y="650684"/>
                  </a:lnTo>
                </a:path>
                <a:path w="4782819" h="4194810">
                  <a:moveTo>
                    <a:pt x="3363726" y="650684"/>
                  </a:moveTo>
                  <a:lnTo>
                    <a:pt x="3363726" y="589967"/>
                  </a:lnTo>
                </a:path>
                <a:path w="4782819" h="4194810">
                  <a:moveTo>
                    <a:pt x="3363726" y="446270"/>
                  </a:moveTo>
                  <a:lnTo>
                    <a:pt x="3363726" y="395672"/>
                  </a:lnTo>
                </a:path>
                <a:path w="4782819" h="4194810">
                  <a:moveTo>
                    <a:pt x="3363726" y="374422"/>
                  </a:moveTo>
                  <a:lnTo>
                    <a:pt x="3363726" y="287394"/>
                  </a:lnTo>
                </a:path>
                <a:path w="4782819" h="4194810">
                  <a:moveTo>
                    <a:pt x="3363726" y="266143"/>
                  </a:moveTo>
                  <a:lnTo>
                    <a:pt x="3363726" y="180127"/>
                  </a:lnTo>
                </a:path>
                <a:path w="4782819" h="4194810">
                  <a:moveTo>
                    <a:pt x="3363726" y="158876"/>
                  </a:moveTo>
                  <a:lnTo>
                    <a:pt x="3363726" y="72860"/>
                  </a:lnTo>
                </a:path>
                <a:path w="4782819" h="4194810">
                  <a:moveTo>
                    <a:pt x="3363726" y="51609"/>
                  </a:moveTo>
                  <a:lnTo>
                    <a:pt x="3363726" y="0"/>
                  </a:lnTo>
                </a:path>
                <a:path w="4782819" h="4194810">
                  <a:moveTo>
                    <a:pt x="3363726" y="714437"/>
                  </a:moveTo>
                  <a:lnTo>
                    <a:pt x="3363726" y="812596"/>
                  </a:lnTo>
                </a:path>
                <a:path w="4782819" h="4194810">
                  <a:moveTo>
                    <a:pt x="3363726" y="1003855"/>
                  </a:moveTo>
                  <a:lnTo>
                    <a:pt x="3363726" y="1088859"/>
                  </a:lnTo>
                </a:path>
                <a:path w="4782819" h="4194810">
                  <a:moveTo>
                    <a:pt x="3363726" y="1111122"/>
                  </a:moveTo>
                  <a:lnTo>
                    <a:pt x="3363726" y="1195114"/>
                  </a:lnTo>
                </a:path>
                <a:path w="4782819" h="4194810">
                  <a:moveTo>
                    <a:pt x="3299973" y="446270"/>
                  </a:moveTo>
                  <a:lnTo>
                    <a:pt x="3363726" y="446270"/>
                  </a:lnTo>
                </a:path>
                <a:path w="4782819" h="4194810">
                  <a:moveTo>
                    <a:pt x="3299973" y="589967"/>
                  </a:moveTo>
                  <a:lnTo>
                    <a:pt x="3363726" y="589967"/>
                  </a:lnTo>
                </a:path>
                <a:path w="4782819" h="4194810">
                  <a:moveTo>
                    <a:pt x="3299973" y="812596"/>
                  </a:moveTo>
                  <a:lnTo>
                    <a:pt x="3363726" y="812596"/>
                  </a:lnTo>
                </a:path>
                <a:path w="4782819" h="4194810">
                  <a:moveTo>
                    <a:pt x="3299973" y="1003855"/>
                  </a:moveTo>
                  <a:lnTo>
                    <a:pt x="3363726" y="1003855"/>
                  </a:lnTo>
                </a:path>
                <a:path w="4782819" h="4194810">
                  <a:moveTo>
                    <a:pt x="3299973" y="1195114"/>
                  </a:moveTo>
                  <a:lnTo>
                    <a:pt x="3363726" y="1195114"/>
                  </a:lnTo>
                </a:path>
                <a:path w="4782819" h="4194810">
                  <a:moveTo>
                    <a:pt x="3299973" y="1147552"/>
                  </a:moveTo>
                  <a:lnTo>
                    <a:pt x="3244316" y="1147552"/>
                  </a:lnTo>
                </a:path>
                <a:path w="4782819" h="4194810">
                  <a:moveTo>
                    <a:pt x="3223065" y="1147552"/>
                  </a:moveTo>
                  <a:lnTo>
                    <a:pt x="3137049" y="1147552"/>
                  </a:lnTo>
                </a:path>
                <a:path w="4782819" h="4194810">
                  <a:moveTo>
                    <a:pt x="3115798" y="1147552"/>
                  </a:moveTo>
                  <a:lnTo>
                    <a:pt x="3060140" y="1147552"/>
                  </a:lnTo>
                </a:path>
                <a:path w="4782819" h="4194810">
                  <a:moveTo>
                    <a:pt x="4303829" y="1737520"/>
                  </a:moveTo>
                  <a:lnTo>
                    <a:pt x="4303829" y="1816452"/>
                  </a:lnTo>
                </a:path>
                <a:path w="4782819" h="4194810">
                  <a:moveTo>
                    <a:pt x="4303829" y="1837703"/>
                  </a:moveTo>
                  <a:lnTo>
                    <a:pt x="4303829" y="1923719"/>
                  </a:lnTo>
                </a:path>
                <a:path w="4782819" h="4194810">
                  <a:moveTo>
                    <a:pt x="4303829" y="1944970"/>
                  </a:moveTo>
                  <a:lnTo>
                    <a:pt x="4303829" y="2030986"/>
                  </a:lnTo>
                </a:path>
                <a:path w="4782819" h="4194810">
                  <a:moveTo>
                    <a:pt x="4303829" y="2053249"/>
                  </a:moveTo>
                  <a:lnTo>
                    <a:pt x="4303829" y="2139265"/>
                  </a:lnTo>
                </a:path>
                <a:path w="4782819" h="4194810">
                  <a:moveTo>
                    <a:pt x="4303829" y="2160516"/>
                  </a:moveTo>
                  <a:lnTo>
                    <a:pt x="4303829" y="2246532"/>
                  </a:lnTo>
                </a:path>
                <a:path w="4782819" h="4194810">
                  <a:moveTo>
                    <a:pt x="4303829" y="2267783"/>
                  </a:moveTo>
                  <a:lnTo>
                    <a:pt x="4303829" y="2353798"/>
                  </a:lnTo>
                </a:path>
                <a:path w="4782819" h="4194810">
                  <a:moveTo>
                    <a:pt x="4303829" y="2376061"/>
                  </a:moveTo>
                  <a:lnTo>
                    <a:pt x="4303829" y="2454994"/>
                  </a:lnTo>
                </a:path>
                <a:path w="4782819" h="4194810">
                  <a:moveTo>
                    <a:pt x="4367582" y="1737520"/>
                  </a:moveTo>
                  <a:lnTo>
                    <a:pt x="4367582" y="1816452"/>
                  </a:lnTo>
                </a:path>
                <a:path w="4782819" h="4194810">
                  <a:moveTo>
                    <a:pt x="4367582" y="1837703"/>
                  </a:moveTo>
                  <a:lnTo>
                    <a:pt x="4367582" y="1923719"/>
                  </a:lnTo>
                </a:path>
                <a:path w="4782819" h="4194810">
                  <a:moveTo>
                    <a:pt x="4367582" y="1944970"/>
                  </a:moveTo>
                  <a:lnTo>
                    <a:pt x="4367582" y="2030986"/>
                  </a:lnTo>
                </a:path>
                <a:path w="4782819" h="4194810">
                  <a:moveTo>
                    <a:pt x="4367582" y="2053249"/>
                  </a:moveTo>
                  <a:lnTo>
                    <a:pt x="4367582" y="2139265"/>
                  </a:lnTo>
                </a:path>
                <a:path w="4782819" h="4194810">
                  <a:moveTo>
                    <a:pt x="4367582" y="2160516"/>
                  </a:moveTo>
                  <a:lnTo>
                    <a:pt x="4367582" y="2246532"/>
                  </a:lnTo>
                </a:path>
                <a:path w="4782819" h="4194810">
                  <a:moveTo>
                    <a:pt x="4367582" y="2267783"/>
                  </a:moveTo>
                  <a:lnTo>
                    <a:pt x="4367582" y="2353798"/>
                  </a:lnTo>
                </a:path>
                <a:path w="4782819" h="4194810">
                  <a:moveTo>
                    <a:pt x="4367582" y="2376061"/>
                  </a:moveTo>
                  <a:lnTo>
                    <a:pt x="4367582" y="2454994"/>
                  </a:lnTo>
                </a:path>
                <a:path w="4782819" h="4194810">
                  <a:moveTo>
                    <a:pt x="3299973" y="1338811"/>
                  </a:moveTo>
                  <a:lnTo>
                    <a:pt x="3363726" y="1338811"/>
                  </a:lnTo>
                </a:path>
                <a:path w="4782819" h="4194810">
                  <a:moveTo>
                    <a:pt x="4367582" y="2454994"/>
                  </a:moveTo>
                  <a:lnTo>
                    <a:pt x="4303829" y="2454994"/>
                  </a:lnTo>
                </a:path>
                <a:path w="4782819" h="4194810">
                  <a:moveTo>
                    <a:pt x="3283782" y="1673767"/>
                  </a:moveTo>
                  <a:lnTo>
                    <a:pt x="3331343" y="1673767"/>
                  </a:lnTo>
                </a:path>
                <a:path w="4782819" h="4194810">
                  <a:moveTo>
                    <a:pt x="4303829" y="1737520"/>
                  </a:moveTo>
                  <a:lnTo>
                    <a:pt x="4065008" y="1737520"/>
                  </a:lnTo>
                </a:path>
                <a:path w="4782819" h="4194810">
                  <a:moveTo>
                    <a:pt x="4367582" y="478652"/>
                  </a:moveTo>
                  <a:lnTo>
                    <a:pt x="4367582" y="549489"/>
                  </a:lnTo>
                </a:path>
                <a:path w="4782819" h="4194810">
                  <a:moveTo>
                    <a:pt x="4367582" y="570740"/>
                  </a:moveTo>
                  <a:lnTo>
                    <a:pt x="4367582" y="656756"/>
                  </a:lnTo>
                </a:path>
                <a:path w="4782819" h="4194810">
                  <a:moveTo>
                    <a:pt x="4367582" y="678007"/>
                  </a:moveTo>
                  <a:lnTo>
                    <a:pt x="4367582" y="748844"/>
                  </a:lnTo>
                </a:path>
                <a:path w="4782819" h="4194810">
                  <a:moveTo>
                    <a:pt x="4367582" y="892541"/>
                  </a:moveTo>
                  <a:lnTo>
                    <a:pt x="4367582" y="949210"/>
                  </a:lnTo>
                </a:path>
                <a:path w="4782819" h="4194810">
                  <a:moveTo>
                    <a:pt x="4367582" y="971473"/>
                  </a:moveTo>
                  <a:lnTo>
                    <a:pt x="4367582" y="1057489"/>
                  </a:lnTo>
                </a:path>
                <a:path w="4782819" h="4194810">
                  <a:moveTo>
                    <a:pt x="4367582" y="1078740"/>
                  </a:moveTo>
                  <a:lnTo>
                    <a:pt x="4367582" y="1164756"/>
                  </a:lnTo>
                </a:path>
                <a:path w="4782819" h="4194810">
                  <a:moveTo>
                    <a:pt x="4367582" y="1186007"/>
                  </a:moveTo>
                  <a:lnTo>
                    <a:pt x="4367582" y="1272022"/>
                  </a:lnTo>
                </a:path>
                <a:path w="4782819" h="4194810">
                  <a:moveTo>
                    <a:pt x="4367582" y="1294285"/>
                  </a:moveTo>
                  <a:lnTo>
                    <a:pt x="4367582" y="1380301"/>
                  </a:lnTo>
                </a:path>
                <a:path w="4782819" h="4194810">
                  <a:moveTo>
                    <a:pt x="4367582" y="1401552"/>
                  </a:moveTo>
                  <a:lnTo>
                    <a:pt x="4367582" y="1487568"/>
                  </a:lnTo>
                </a:path>
                <a:path w="4782819" h="4194810">
                  <a:moveTo>
                    <a:pt x="4367582" y="1508819"/>
                  </a:moveTo>
                  <a:lnTo>
                    <a:pt x="4367582" y="1594835"/>
                  </a:lnTo>
                </a:path>
                <a:path w="4782819" h="4194810">
                  <a:moveTo>
                    <a:pt x="4367582" y="1617098"/>
                  </a:moveTo>
                  <a:lnTo>
                    <a:pt x="4367582" y="1673767"/>
                  </a:lnTo>
                </a:path>
                <a:path w="4782819" h="4194810">
                  <a:moveTo>
                    <a:pt x="4367582" y="748844"/>
                  </a:moveTo>
                  <a:lnTo>
                    <a:pt x="4303829" y="748844"/>
                  </a:lnTo>
                </a:path>
                <a:path w="4782819" h="4194810">
                  <a:moveTo>
                    <a:pt x="4303829" y="892541"/>
                  </a:moveTo>
                  <a:lnTo>
                    <a:pt x="4367582" y="892541"/>
                  </a:lnTo>
                </a:path>
                <a:path w="4782819" h="4194810">
                  <a:moveTo>
                    <a:pt x="3363726" y="714437"/>
                  </a:moveTo>
                  <a:lnTo>
                    <a:pt x="3455813" y="714437"/>
                  </a:lnTo>
                </a:path>
                <a:path w="4782819" h="4194810">
                  <a:moveTo>
                    <a:pt x="3478076" y="714437"/>
                  </a:moveTo>
                  <a:lnTo>
                    <a:pt x="3564092" y="714437"/>
                  </a:lnTo>
                </a:path>
                <a:path w="4782819" h="4194810">
                  <a:moveTo>
                    <a:pt x="3585343" y="714437"/>
                  </a:moveTo>
                  <a:lnTo>
                    <a:pt x="3671359" y="714437"/>
                  </a:lnTo>
                </a:path>
                <a:path w="4782819" h="4194810">
                  <a:moveTo>
                    <a:pt x="3692610" y="714437"/>
                  </a:moveTo>
                  <a:lnTo>
                    <a:pt x="3778626" y="714437"/>
                  </a:lnTo>
                </a:path>
                <a:path w="4782819" h="4194810">
                  <a:moveTo>
                    <a:pt x="3800889" y="714437"/>
                  </a:moveTo>
                  <a:lnTo>
                    <a:pt x="3886905" y="714437"/>
                  </a:lnTo>
                </a:path>
                <a:path w="4782819" h="4194810">
                  <a:moveTo>
                    <a:pt x="3908156" y="714437"/>
                  </a:moveTo>
                  <a:lnTo>
                    <a:pt x="4001255" y="714437"/>
                  </a:lnTo>
                </a:path>
                <a:path w="4782819" h="4194810">
                  <a:moveTo>
                    <a:pt x="4143940" y="714437"/>
                  </a:moveTo>
                  <a:lnTo>
                    <a:pt x="4213765" y="714437"/>
                  </a:lnTo>
                </a:path>
                <a:path w="4782819" h="4194810">
                  <a:moveTo>
                    <a:pt x="4235016" y="714437"/>
                  </a:moveTo>
                  <a:lnTo>
                    <a:pt x="4303829" y="714437"/>
                  </a:lnTo>
                </a:path>
                <a:path w="4782819" h="4194810">
                  <a:moveTo>
                    <a:pt x="3060140" y="714437"/>
                  </a:moveTo>
                  <a:lnTo>
                    <a:pt x="3115798" y="714437"/>
                  </a:lnTo>
                </a:path>
                <a:path w="4782819" h="4194810">
                  <a:moveTo>
                    <a:pt x="3137049" y="714437"/>
                  </a:moveTo>
                  <a:lnTo>
                    <a:pt x="3223065" y="714437"/>
                  </a:lnTo>
                </a:path>
                <a:path w="4782819" h="4194810">
                  <a:moveTo>
                    <a:pt x="3244316" y="714437"/>
                  </a:moveTo>
                  <a:lnTo>
                    <a:pt x="3299973" y="714437"/>
                  </a:lnTo>
                </a:path>
                <a:path w="4782819" h="4194810">
                  <a:moveTo>
                    <a:pt x="4143940" y="650684"/>
                  </a:moveTo>
                  <a:lnTo>
                    <a:pt x="4143940" y="714437"/>
                  </a:lnTo>
                </a:path>
                <a:path w="4782819" h="4194810">
                  <a:moveTo>
                    <a:pt x="4001255" y="650684"/>
                  </a:moveTo>
                  <a:lnTo>
                    <a:pt x="4001255" y="714437"/>
                  </a:lnTo>
                </a:path>
                <a:path w="4782819" h="4194810">
                  <a:moveTo>
                    <a:pt x="3363726" y="1338811"/>
                  </a:moveTo>
                  <a:lnTo>
                    <a:pt x="3363726" y="1551321"/>
                  </a:lnTo>
                </a:path>
                <a:path w="4782819" h="4194810">
                  <a:moveTo>
                    <a:pt x="3331343" y="1673767"/>
                  </a:moveTo>
                  <a:lnTo>
                    <a:pt x="3378905" y="1673767"/>
                  </a:lnTo>
                </a:path>
                <a:path w="4782819" h="4194810">
                  <a:moveTo>
                    <a:pt x="4303829" y="650684"/>
                  </a:moveTo>
                  <a:lnTo>
                    <a:pt x="4303829" y="574788"/>
                  </a:lnTo>
                </a:path>
                <a:path w="4782819" h="4194810">
                  <a:moveTo>
                    <a:pt x="4303829" y="553537"/>
                  </a:moveTo>
                  <a:lnTo>
                    <a:pt x="4303829" y="478652"/>
                  </a:lnTo>
                </a:path>
                <a:path w="4782819" h="4194810">
                  <a:moveTo>
                    <a:pt x="3363726" y="0"/>
                  </a:moveTo>
                  <a:lnTo>
                    <a:pt x="3299973" y="0"/>
                  </a:lnTo>
                </a:path>
                <a:path w="4782819" h="4194810">
                  <a:moveTo>
                    <a:pt x="4303829" y="2597679"/>
                  </a:moveTo>
                  <a:lnTo>
                    <a:pt x="4303829" y="2677623"/>
                  </a:lnTo>
                </a:path>
                <a:path w="4782819" h="4194810">
                  <a:moveTo>
                    <a:pt x="4303829" y="2741376"/>
                  </a:moveTo>
                  <a:lnTo>
                    <a:pt x="4303829" y="2793997"/>
                  </a:lnTo>
                </a:path>
                <a:path w="4782819" h="4194810">
                  <a:moveTo>
                    <a:pt x="4303829" y="2816260"/>
                  </a:moveTo>
                  <a:lnTo>
                    <a:pt x="4303829" y="2868882"/>
                  </a:lnTo>
                </a:path>
                <a:path w="4782819" h="4194810">
                  <a:moveTo>
                    <a:pt x="4143940" y="2741376"/>
                  </a:moveTo>
                  <a:lnTo>
                    <a:pt x="4213765" y="2741376"/>
                  </a:lnTo>
                </a:path>
                <a:path w="4782819" h="4194810">
                  <a:moveTo>
                    <a:pt x="4235016" y="2741376"/>
                  </a:moveTo>
                  <a:lnTo>
                    <a:pt x="4303829" y="2741376"/>
                  </a:lnTo>
                </a:path>
                <a:path w="4782819" h="4194810">
                  <a:moveTo>
                    <a:pt x="4143940" y="2677623"/>
                  </a:moveTo>
                  <a:lnTo>
                    <a:pt x="4213765" y="2677623"/>
                  </a:lnTo>
                </a:path>
                <a:path w="4782819" h="4194810">
                  <a:moveTo>
                    <a:pt x="4235016" y="2677623"/>
                  </a:moveTo>
                  <a:lnTo>
                    <a:pt x="4303829" y="2677623"/>
                  </a:lnTo>
                </a:path>
                <a:path w="4782819" h="4194810">
                  <a:moveTo>
                    <a:pt x="4143940" y="2677623"/>
                  </a:moveTo>
                  <a:lnTo>
                    <a:pt x="4143940" y="2741376"/>
                  </a:lnTo>
                </a:path>
                <a:path w="4782819" h="4194810">
                  <a:moveTo>
                    <a:pt x="4001255" y="2677623"/>
                  </a:moveTo>
                  <a:lnTo>
                    <a:pt x="3918275" y="2677623"/>
                  </a:lnTo>
                </a:path>
                <a:path w="4782819" h="4194810">
                  <a:moveTo>
                    <a:pt x="3897024" y="2677623"/>
                  </a:moveTo>
                  <a:lnTo>
                    <a:pt x="3809996" y="2677623"/>
                  </a:lnTo>
                </a:path>
                <a:path w="4782819" h="4194810">
                  <a:moveTo>
                    <a:pt x="3788745" y="2677623"/>
                  </a:moveTo>
                  <a:lnTo>
                    <a:pt x="3702730" y="2677623"/>
                  </a:lnTo>
                </a:path>
                <a:path w="4782819" h="4194810">
                  <a:moveTo>
                    <a:pt x="3681479" y="2677623"/>
                  </a:moveTo>
                  <a:lnTo>
                    <a:pt x="3595463" y="2677623"/>
                  </a:lnTo>
                </a:path>
                <a:path w="4782819" h="4194810">
                  <a:moveTo>
                    <a:pt x="3574212" y="2677623"/>
                  </a:moveTo>
                  <a:lnTo>
                    <a:pt x="3488196" y="2677623"/>
                  </a:lnTo>
                </a:path>
                <a:path w="4782819" h="4194810">
                  <a:moveTo>
                    <a:pt x="3465933" y="2677623"/>
                  </a:moveTo>
                  <a:lnTo>
                    <a:pt x="3379917" y="2677623"/>
                  </a:lnTo>
                </a:path>
                <a:path w="4782819" h="4194810">
                  <a:moveTo>
                    <a:pt x="3358666" y="2677623"/>
                  </a:moveTo>
                  <a:lnTo>
                    <a:pt x="3272650" y="2677623"/>
                  </a:lnTo>
                </a:path>
                <a:path w="4782819" h="4194810">
                  <a:moveTo>
                    <a:pt x="3251399" y="2677623"/>
                  </a:moveTo>
                  <a:lnTo>
                    <a:pt x="3165383" y="2677623"/>
                  </a:lnTo>
                </a:path>
                <a:path w="4782819" h="4194810">
                  <a:moveTo>
                    <a:pt x="3143120" y="2677623"/>
                  </a:moveTo>
                  <a:lnTo>
                    <a:pt x="3060140" y="2677623"/>
                  </a:lnTo>
                </a:path>
                <a:path w="4782819" h="4194810">
                  <a:moveTo>
                    <a:pt x="2996388" y="2406420"/>
                  </a:moveTo>
                  <a:lnTo>
                    <a:pt x="2935670" y="2406420"/>
                  </a:lnTo>
                </a:path>
                <a:path w="4782819" h="4194810">
                  <a:moveTo>
                    <a:pt x="2914419" y="2406420"/>
                  </a:moveTo>
                  <a:lnTo>
                    <a:pt x="2828404" y="2406420"/>
                  </a:lnTo>
                </a:path>
                <a:path w="4782819" h="4194810">
                  <a:moveTo>
                    <a:pt x="2806141" y="2406420"/>
                  </a:moveTo>
                  <a:lnTo>
                    <a:pt x="2720125" y="2406420"/>
                  </a:lnTo>
                </a:path>
                <a:path w="4782819" h="4194810">
                  <a:moveTo>
                    <a:pt x="2698874" y="2406420"/>
                  </a:moveTo>
                  <a:lnTo>
                    <a:pt x="2612858" y="2406420"/>
                  </a:lnTo>
                </a:path>
                <a:path w="4782819" h="4194810">
                  <a:moveTo>
                    <a:pt x="2591607" y="2406420"/>
                  </a:moveTo>
                  <a:lnTo>
                    <a:pt x="2505591" y="2406420"/>
                  </a:lnTo>
                </a:path>
                <a:path w="4782819" h="4194810">
                  <a:moveTo>
                    <a:pt x="2484340" y="2406420"/>
                  </a:moveTo>
                  <a:lnTo>
                    <a:pt x="2422611" y="2406420"/>
                  </a:lnTo>
                </a:path>
                <a:path w="4782819" h="4194810">
                  <a:moveTo>
                    <a:pt x="4001255" y="2741376"/>
                  </a:moveTo>
                  <a:lnTo>
                    <a:pt x="3908156" y="2741376"/>
                  </a:lnTo>
                </a:path>
                <a:path w="4782819" h="4194810">
                  <a:moveTo>
                    <a:pt x="3886905" y="2741376"/>
                  </a:moveTo>
                  <a:lnTo>
                    <a:pt x="3800889" y="2741376"/>
                  </a:lnTo>
                </a:path>
                <a:path w="4782819" h="4194810">
                  <a:moveTo>
                    <a:pt x="3778626" y="2741376"/>
                  </a:moveTo>
                  <a:lnTo>
                    <a:pt x="3692610" y="2741376"/>
                  </a:lnTo>
                </a:path>
                <a:path w="4782819" h="4194810">
                  <a:moveTo>
                    <a:pt x="3671359" y="2741376"/>
                  </a:moveTo>
                  <a:lnTo>
                    <a:pt x="3585343" y="2741376"/>
                  </a:lnTo>
                </a:path>
                <a:path w="4782819" h="4194810">
                  <a:moveTo>
                    <a:pt x="3564092" y="2741376"/>
                  </a:moveTo>
                  <a:lnTo>
                    <a:pt x="3478076" y="2741376"/>
                  </a:lnTo>
                </a:path>
                <a:path w="4782819" h="4194810">
                  <a:moveTo>
                    <a:pt x="3455813" y="2741376"/>
                  </a:moveTo>
                  <a:lnTo>
                    <a:pt x="3363726" y="2741376"/>
                  </a:lnTo>
                </a:path>
                <a:path w="4782819" h="4194810">
                  <a:moveTo>
                    <a:pt x="3060140" y="2741376"/>
                  </a:moveTo>
                  <a:lnTo>
                    <a:pt x="3299973" y="2741376"/>
                  </a:lnTo>
                  <a:lnTo>
                    <a:pt x="3273662" y="2741376"/>
                  </a:lnTo>
                </a:path>
                <a:path w="4782819" h="4194810">
                  <a:moveTo>
                    <a:pt x="2996388" y="2470173"/>
                  </a:moveTo>
                  <a:lnTo>
                    <a:pt x="2935670" y="2470173"/>
                  </a:lnTo>
                </a:path>
                <a:path w="4782819" h="4194810">
                  <a:moveTo>
                    <a:pt x="2914419" y="2470173"/>
                  </a:moveTo>
                  <a:lnTo>
                    <a:pt x="2828404" y="2470173"/>
                  </a:lnTo>
                </a:path>
                <a:path w="4782819" h="4194810">
                  <a:moveTo>
                    <a:pt x="2806141" y="2470173"/>
                  </a:moveTo>
                  <a:lnTo>
                    <a:pt x="2720125" y="2470173"/>
                  </a:lnTo>
                </a:path>
                <a:path w="4782819" h="4194810">
                  <a:moveTo>
                    <a:pt x="2698874" y="2470173"/>
                  </a:moveTo>
                  <a:lnTo>
                    <a:pt x="2612858" y="2470173"/>
                  </a:lnTo>
                </a:path>
                <a:path w="4782819" h="4194810">
                  <a:moveTo>
                    <a:pt x="2591607" y="2470173"/>
                  </a:moveTo>
                  <a:lnTo>
                    <a:pt x="2505591" y="2470173"/>
                  </a:lnTo>
                </a:path>
                <a:path w="4782819" h="4194810">
                  <a:moveTo>
                    <a:pt x="2484340" y="2470173"/>
                  </a:moveTo>
                  <a:lnTo>
                    <a:pt x="2422611" y="2470173"/>
                  </a:lnTo>
                </a:path>
                <a:path w="4782819" h="4194810">
                  <a:moveTo>
                    <a:pt x="4001255" y="2677623"/>
                  </a:moveTo>
                  <a:lnTo>
                    <a:pt x="4001255" y="2741376"/>
                  </a:lnTo>
                </a:path>
                <a:path w="4782819" h="4194810">
                  <a:moveTo>
                    <a:pt x="2996388" y="3347535"/>
                  </a:moveTo>
                  <a:lnTo>
                    <a:pt x="2996388" y="3268602"/>
                  </a:lnTo>
                </a:path>
                <a:path w="4782819" h="4194810">
                  <a:moveTo>
                    <a:pt x="2996388" y="3246339"/>
                  </a:moveTo>
                  <a:lnTo>
                    <a:pt x="2996388" y="3160324"/>
                  </a:lnTo>
                </a:path>
                <a:path w="4782819" h="4194810">
                  <a:moveTo>
                    <a:pt x="2996388" y="3139073"/>
                  </a:moveTo>
                  <a:lnTo>
                    <a:pt x="2996388" y="3053057"/>
                  </a:lnTo>
                </a:path>
                <a:path w="4782819" h="4194810">
                  <a:moveTo>
                    <a:pt x="2996388" y="3031806"/>
                  </a:moveTo>
                  <a:lnTo>
                    <a:pt x="2996388" y="2945790"/>
                  </a:lnTo>
                </a:path>
                <a:path w="4782819" h="4194810">
                  <a:moveTo>
                    <a:pt x="2996388" y="2923527"/>
                  </a:moveTo>
                  <a:lnTo>
                    <a:pt x="2996388" y="2837511"/>
                  </a:lnTo>
                </a:path>
                <a:path w="4782819" h="4194810">
                  <a:moveTo>
                    <a:pt x="2996388" y="2816260"/>
                  </a:moveTo>
                  <a:lnTo>
                    <a:pt x="2996388" y="2730244"/>
                  </a:lnTo>
                </a:path>
                <a:path w="4782819" h="4194810">
                  <a:moveTo>
                    <a:pt x="2996388" y="2708993"/>
                  </a:moveTo>
                  <a:lnTo>
                    <a:pt x="2996388" y="2630061"/>
                  </a:lnTo>
                </a:path>
                <a:path w="4782819" h="4194810">
                  <a:moveTo>
                    <a:pt x="2996388" y="2486364"/>
                  </a:moveTo>
                  <a:lnTo>
                    <a:pt x="2996388" y="2470173"/>
                  </a:lnTo>
                </a:path>
                <a:path w="4782819" h="4194810">
                  <a:moveTo>
                    <a:pt x="3060140" y="2103846"/>
                  </a:moveTo>
                  <a:lnTo>
                    <a:pt x="3060140" y="2176707"/>
                  </a:lnTo>
                </a:path>
                <a:path w="4782819" h="4194810">
                  <a:moveTo>
                    <a:pt x="3060140" y="2197958"/>
                  </a:moveTo>
                  <a:lnTo>
                    <a:pt x="3060140" y="2283974"/>
                  </a:lnTo>
                </a:path>
                <a:path w="4782819" h="4194810">
                  <a:moveTo>
                    <a:pt x="3060140" y="2306237"/>
                  </a:moveTo>
                  <a:lnTo>
                    <a:pt x="3060140" y="2392253"/>
                  </a:lnTo>
                </a:path>
                <a:path w="4782819" h="4194810">
                  <a:moveTo>
                    <a:pt x="3060140" y="2413504"/>
                  </a:moveTo>
                  <a:lnTo>
                    <a:pt x="3060140" y="2486364"/>
                  </a:lnTo>
                </a:path>
                <a:path w="4782819" h="4194810">
                  <a:moveTo>
                    <a:pt x="3060140" y="2630061"/>
                  </a:moveTo>
                  <a:lnTo>
                    <a:pt x="3060140" y="2677623"/>
                  </a:lnTo>
                </a:path>
                <a:path w="4782819" h="4194810">
                  <a:moveTo>
                    <a:pt x="3299973" y="3347535"/>
                  </a:moveTo>
                  <a:lnTo>
                    <a:pt x="3299973" y="3264555"/>
                  </a:lnTo>
                </a:path>
                <a:path w="4782819" h="4194810">
                  <a:moveTo>
                    <a:pt x="3299973" y="3243304"/>
                  </a:moveTo>
                  <a:lnTo>
                    <a:pt x="3299973" y="3157288"/>
                  </a:lnTo>
                </a:path>
                <a:path w="4782819" h="4194810">
                  <a:moveTo>
                    <a:pt x="3299973" y="3136037"/>
                  </a:moveTo>
                  <a:lnTo>
                    <a:pt x="3299973" y="3049009"/>
                  </a:lnTo>
                </a:path>
                <a:path w="4782819" h="4194810">
                  <a:moveTo>
                    <a:pt x="3299973" y="3027758"/>
                  </a:moveTo>
                  <a:lnTo>
                    <a:pt x="3299973" y="2945790"/>
                  </a:lnTo>
                </a:path>
                <a:path w="4782819" h="4194810">
                  <a:moveTo>
                    <a:pt x="3299973" y="2802093"/>
                  </a:moveTo>
                  <a:lnTo>
                    <a:pt x="3299973" y="2741376"/>
                  </a:lnTo>
                </a:path>
                <a:path w="4782819" h="4194810">
                  <a:moveTo>
                    <a:pt x="3363726" y="2741376"/>
                  </a:moveTo>
                  <a:lnTo>
                    <a:pt x="3363726" y="2802093"/>
                  </a:lnTo>
                </a:path>
                <a:path w="4782819" h="4194810">
                  <a:moveTo>
                    <a:pt x="3363726" y="2945790"/>
                  </a:moveTo>
                  <a:lnTo>
                    <a:pt x="3363726" y="3027758"/>
                  </a:lnTo>
                </a:path>
                <a:path w="4782819" h="4194810">
                  <a:moveTo>
                    <a:pt x="3363726" y="3049009"/>
                  </a:moveTo>
                  <a:lnTo>
                    <a:pt x="3363726" y="3136037"/>
                  </a:lnTo>
                </a:path>
                <a:path w="4782819" h="4194810">
                  <a:moveTo>
                    <a:pt x="3363726" y="3157288"/>
                  </a:moveTo>
                  <a:lnTo>
                    <a:pt x="3363726" y="3243304"/>
                  </a:lnTo>
                </a:path>
                <a:path w="4782819" h="4194810">
                  <a:moveTo>
                    <a:pt x="3363726" y="3264555"/>
                  </a:moveTo>
                  <a:lnTo>
                    <a:pt x="3363726" y="3347535"/>
                  </a:lnTo>
                </a:path>
                <a:path w="4782819" h="4194810">
                  <a:moveTo>
                    <a:pt x="3363726" y="2802093"/>
                  </a:moveTo>
                  <a:lnTo>
                    <a:pt x="3299973" y="2802093"/>
                  </a:lnTo>
                </a:path>
                <a:path w="4782819" h="4194810">
                  <a:moveTo>
                    <a:pt x="3363726" y="2945790"/>
                  </a:moveTo>
                  <a:lnTo>
                    <a:pt x="3299973" y="2945790"/>
                  </a:lnTo>
                </a:path>
                <a:path w="4782819" h="4194810">
                  <a:moveTo>
                    <a:pt x="2996388" y="2486364"/>
                  </a:moveTo>
                  <a:lnTo>
                    <a:pt x="3060140" y="2486364"/>
                  </a:lnTo>
                </a:path>
                <a:path w="4782819" h="4194810">
                  <a:moveTo>
                    <a:pt x="2996388" y="2630061"/>
                  </a:moveTo>
                  <a:lnTo>
                    <a:pt x="3060140" y="2630061"/>
                  </a:lnTo>
                </a:path>
                <a:path w="4782819" h="4194810">
                  <a:moveTo>
                    <a:pt x="2996388" y="2406420"/>
                  </a:moveTo>
                  <a:lnTo>
                    <a:pt x="2996388" y="2167599"/>
                  </a:lnTo>
                </a:path>
                <a:path w="4782819" h="4194810">
                  <a:moveTo>
                    <a:pt x="3060140" y="2103846"/>
                  </a:moveTo>
                  <a:lnTo>
                    <a:pt x="3015615" y="2103846"/>
                  </a:lnTo>
                </a:path>
                <a:path w="4782819" h="4194810">
                  <a:moveTo>
                    <a:pt x="2994364" y="2103846"/>
                  </a:moveTo>
                  <a:lnTo>
                    <a:pt x="2948826" y="2103846"/>
                  </a:lnTo>
                </a:path>
                <a:path w="4782819" h="4194810">
                  <a:moveTo>
                    <a:pt x="2805129" y="2103846"/>
                  </a:moveTo>
                  <a:lnTo>
                    <a:pt x="2732268" y="2103846"/>
                  </a:lnTo>
                </a:path>
                <a:path w="4782819" h="4194810">
                  <a:moveTo>
                    <a:pt x="2711017" y="2103846"/>
                  </a:moveTo>
                  <a:lnTo>
                    <a:pt x="2625001" y="2103846"/>
                  </a:lnTo>
                </a:path>
                <a:path w="4782819" h="4194810">
                  <a:moveTo>
                    <a:pt x="2603750" y="2103846"/>
                  </a:moveTo>
                  <a:lnTo>
                    <a:pt x="2517735" y="2103846"/>
                  </a:lnTo>
                </a:path>
                <a:path w="4782819" h="4194810">
                  <a:moveTo>
                    <a:pt x="2495472" y="2103846"/>
                  </a:moveTo>
                  <a:lnTo>
                    <a:pt x="2422611" y="2103846"/>
                  </a:lnTo>
                </a:path>
                <a:path w="4782819" h="4194810">
                  <a:moveTo>
                    <a:pt x="2996388" y="2167599"/>
                  </a:moveTo>
                  <a:lnTo>
                    <a:pt x="2948826" y="2167599"/>
                  </a:lnTo>
                </a:path>
                <a:path w="4782819" h="4194810">
                  <a:moveTo>
                    <a:pt x="2805129" y="2167599"/>
                  </a:moveTo>
                  <a:lnTo>
                    <a:pt x="2732268" y="2167599"/>
                  </a:lnTo>
                </a:path>
                <a:path w="4782819" h="4194810">
                  <a:moveTo>
                    <a:pt x="2711017" y="2167599"/>
                  </a:moveTo>
                  <a:lnTo>
                    <a:pt x="2625001" y="2167599"/>
                  </a:lnTo>
                </a:path>
                <a:path w="4782819" h="4194810">
                  <a:moveTo>
                    <a:pt x="2603750" y="2167599"/>
                  </a:moveTo>
                  <a:lnTo>
                    <a:pt x="2517735" y="2167599"/>
                  </a:lnTo>
                </a:path>
                <a:path w="4782819" h="4194810">
                  <a:moveTo>
                    <a:pt x="2495472" y="2167599"/>
                  </a:moveTo>
                  <a:lnTo>
                    <a:pt x="2422611" y="2167599"/>
                  </a:lnTo>
                </a:path>
                <a:path w="4782819" h="4194810">
                  <a:moveTo>
                    <a:pt x="2948826" y="2103846"/>
                  </a:moveTo>
                  <a:lnTo>
                    <a:pt x="2948826" y="2167599"/>
                  </a:lnTo>
                </a:path>
                <a:path w="4782819" h="4194810">
                  <a:moveTo>
                    <a:pt x="2805129" y="2103846"/>
                  </a:moveTo>
                  <a:lnTo>
                    <a:pt x="2805129" y="2167599"/>
                  </a:lnTo>
                </a:path>
                <a:path w="4782819" h="4194810">
                  <a:moveTo>
                    <a:pt x="4367582" y="2668515"/>
                  </a:moveTo>
                  <a:lnTo>
                    <a:pt x="4367582" y="2597679"/>
                  </a:lnTo>
                  <a:lnTo>
                    <a:pt x="4303829" y="2597679"/>
                  </a:lnTo>
                </a:path>
                <a:path w="4782819" h="4194810">
                  <a:moveTo>
                    <a:pt x="4367582" y="2690778"/>
                  </a:moveTo>
                  <a:lnTo>
                    <a:pt x="4367582" y="2776794"/>
                  </a:lnTo>
                </a:path>
                <a:path w="4782819" h="4194810">
                  <a:moveTo>
                    <a:pt x="4367582" y="2798045"/>
                  </a:moveTo>
                  <a:lnTo>
                    <a:pt x="4367582" y="2868882"/>
                  </a:lnTo>
                </a:path>
                <a:path w="4782819" h="4194810">
                  <a:moveTo>
                    <a:pt x="3299973" y="2741376"/>
                  </a:moveTo>
                  <a:lnTo>
                    <a:pt x="3060140" y="2741376"/>
                  </a:lnTo>
                  <a:lnTo>
                    <a:pt x="3060140" y="2788937"/>
                  </a:lnTo>
                </a:path>
                <a:path w="4782819" h="4194810">
                  <a:moveTo>
                    <a:pt x="3060140" y="2755543"/>
                  </a:moveTo>
                  <a:lnTo>
                    <a:pt x="3060140" y="2774770"/>
                  </a:lnTo>
                </a:path>
                <a:path w="4782819" h="4194810">
                  <a:moveTo>
                    <a:pt x="3299973" y="2741376"/>
                  </a:moveTo>
                  <a:lnTo>
                    <a:pt x="3299973" y="2788937"/>
                  </a:lnTo>
                </a:path>
                <a:path w="4782819" h="4194810">
                  <a:moveTo>
                    <a:pt x="3060140" y="2741376"/>
                  </a:moveTo>
                  <a:lnTo>
                    <a:pt x="3060140" y="2818284"/>
                  </a:lnTo>
                </a:path>
                <a:path w="4782819" h="4194810">
                  <a:moveTo>
                    <a:pt x="3060140" y="2839535"/>
                  </a:moveTo>
                  <a:lnTo>
                    <a:pt x="3060140" y="2925551"/>
                  </a:lnTo>
                </a:path>
                <a:path w="4782819" h="4194810">
                  <a:moveTo>
                    <a:pt x="3060140" y="2947814"/>
                  </a:moveTo>
                  <a:lnTo>
                    <a:pt x="3060140" y="3033830"/>
                  </a:lnTo>
                </a:path>
                <a:path w="4782819" h="4194810">
                  <a:moveTo>
                    <a:pt x="3060140" y="3055081"/>
                  </a:moveTo>
                  <a:lnTo>
                    <a:pt x="3060140" y="3141097"/>
                  </a:lnTo>
                </a:path>
                <a:path w="4782819" h="4194810">
                  <a:moveTo>
                    <a:pt x="3060140" y="3162348"/>
                  </a:moveTo>
                  <a:lnTo>
                    <a:pt x="3060140" y="3248363"/>
                  </a:lnTo>
                </a:path>
                <a:path w="4782819" h="4194810">
                  <a:moveTo>
                    <a:pt x="3060140" y="3270626"/>
                  </a:moveTo>
                  <a:lnTo>
                    <a:pt x="3060140" y="3347535"/>
                  </a:lnTo>
                </a:path>
                <a:path w="4782819" h="4194810">
                  <a:moveTo>
                    <a:pt x="3363726" y="3347535"/>
                  </a:moveTo>
                  <a:lnTo>
                    <a:pt x="3299973" y="3347535"/>
                  </a:lnTo>
                </a:path>
                <a:path w="4782819" h="4194810">
                  <a:moveTo>
                    <a:pt x="3060140" y="3347535"/>
                  </a:moveTo>
                  <a:lnTo>
                    <a:pt x="2996388" y="3347535"/>
                  </a:lnTo>
                </a:path>
                <a:path w="4782819" h="4194810">
                  <a:moveTo>
                    <a:pt x="3363726" y="1551321"/>
                  </a:moveTo>
                  <a:lnTo>
                    <a:pt x="3299973" y="1551321"/>
                  </a:lnTo>
                </a:path>
                <a:path w="4782819" h="4194810">
                  <a:moveTo>
                    <a:pt x="3060140" y="1673767"/>
                  </a:moveTo>
                  <a:lnTo>
                    <a:pt x="3060140" y="1582691"/>
                  </a:lnTo>
                </a:path>
                <a:path w="4782819" h="4194810">
                  <a:moveTo>
                    <a:pt x="3060140" y="1561440"/>
                  </a:moveTo>
                  <a:lnTo>
                    <a:pt x="3060140" y="1475425"/>
                  </a:lnTo>
                </a:path>
                <a:path w="4782819" h="4194810">
                  <a:moveTo>
                    <a:pt x="3060140" y="1454174"/>
                  </a:moveTo>
                  <a:lnTo>
                    <a:pt x="3060140" y="1368158"/>
                  </a:lnTo>
                </a:path>
                <a:path w="4782819" h="4194810">
                  <a:moveTo>
                    <a:pt x="3060140" y="1345895"/>
                  </a:moveTo>
                  <a:lnTo>
                    <a:pt x="3060140" y="1259879"/>
                  </a:lnTo>
                </a:path>
                <a:path w="4782819" h="4194810">
                  <a:moveTo>
                    <a:pt x="3060140" y="1238628"/>
                  </a:moveTo>
                  <a:lnTo>
                    <a:pt x="3060140" y="1147552"/>
                  </a:lnTo>
                </a:path>
                <a:path w="4782819" h="4194810">
                  <a:moveTo>
                    <a:pt x="2996388" y="1737520"/>
                  </a:moveTo>
                  <a:lnTo>
                    <a:pt x="2996388" y="1668707"/>
                  </a:lnTo>
                </a:path>
                <a:path w="4782819" h="4194810">
                  <a:moveTo>
                    <a:pt x="2996388" y="1647456"/>
                  </a:moveTo>
                  <a:lnTo>
                    <a:pt x="2996388" y="1560429"/>
                  </a:lnTo>
                </a:path>
                <a:path w="4782819" h="4194810">
                  <a:moveTo>
                    <a:pt x="2996388" y="1539178"/>
                  </a:moveTo>
                  <a:lnTo>
                    <a:pt x="2996388" y="1453162"/>
                  </a:lnTo>
                </a:path>
                <a:path w="4782819" h="4194810">
                  <a:moveTo>
                    <a:pt x="2996388" y="1431911"/>
                  </a:moveTo>
                  <a:lnTo>
                    <a:pt x="2996388" y="1345895"/>
                  </a:lnTo>
                </a:path>
                <a:path w="4782819" h="4194810">
                  <a:moveTo>
                    <a:pt x="2996388" y="1324644"/>
                  </a:moveTo>
                  <a:lnTo>
                    <a:pt x="2996388" y="1238628"/>
                  </a:lnTo>
                </a:path>
                <a:path w="4782819" h="4194810">
                  <a:moveTo>
                    <a:pt x="2996388" y="1216365"/>
                  </a:moveTo>
                  <a:lnTo>
                    <a:pt x="2996388" y="114755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3" name="object 1283"/>
            <p:cNvSpPr/>
            <p:nvPr/>
          </p:nvSpPr>
          <p:spPr>
            <a:xfrm>
              <a:off x="9004343" y="1393793"/>
              <a:ext cx="4910455" cy="3475354"/>
            </a:xfrm>
            <a:custGeom>
              <a:avLst/>
              <a:gdLst/>
              <a:ahLst/>
              <a:cxnLst/>
              <a:rect l="l" t="t" r="r" b="b"/>
              <a:pathLst>
                <a:path w="4910455" h="3475354">
                  <a:moveTo>
                    <a:pt x="0" y="669911"/>
                  </a:moveTo>
                  <a:lnTo>
                    <a:pt x="238820" y="669911"/>
                  </a:lnTo>
                </a:path>
                <a:path w="4910455" h="3475354">
                  <a:moveTo>
                    <a:pt x="191258" y="478652"/>
                  </a:moveTo>
                  <a:lnTo>
                    <a:pt x="191258" y="717473"/>
                  </a:lnTo>
                </a:path>
                <a:path w="4910455" h="3475354">
                  <a:moveTo>
                    <a:pt x="478652" y="191258"/>
                  </a:moveTo>
                  <a:lnTo>
                    <a:pt x="717473" y="191258"/>
                  </a:lnTo>
                </a:path>
                <a:path w="4910455" h="3475354">
                  <a:moveTo>
                    <a:pt x="669911" y="0"/>
                  </a:moveTo>
                  <a:lnTo>
                    <a:pt x="669911" y="238820"/>
                  </a:lnTo>
                </a:path>
                <a:path w="4910455" h="3475354">
                  <a:moveTo>
                    <a:pt x="4909988" y="669911"/>
                  </a:moveTo>
                  <a:lnTo>
                    <a:pt x="4670155" y="669911"/>
                  </a:lnTo>
                </a:path>
                <a:path w="4910455" h="3475354">
                  <a:moveTo>
                    <a:pt x="4718729" y="478652"/>
                  </a:moveTo>
                  <a:lnTo>
                    <a:pt x="4718729" y="717473"/>
                  </a:lnTo>
                </a:path>
                <a:path w="4910455" h="3475354">
                  <a:moveTo>
                    <a:pt x="4431335" y="191258"/>
                  </a:moveTo>
                  <a:lnTo>
                    <a:pt x="4192514" y="191258"/>
                  </a:lnTo>
                </a:path>
                <a:path w="4910455" h="3475354">
                  <a:moveTo>
                    <a:pt x="4240076" y="0"/>
                  </a:moveTo>
                  <a:lnTo>
                    <a:pt x="4240076" y="238820"/>
                  </a:lnTo>
                </a:path>
                <a:path w="4910455" h="3475354">
                  <a:moveTo>
                    <a:pt x="669911" y="3475041"/>
                  </a:moveTo>
                  <a:lnTo>
                    <a:pt x="669911" y="3235208"/>
                  </a:lnTo>
                </a:path>
                <a:path w="4910455" h="3475354">
                  <a:moveTo>
                    <a:pt x="478652" y="3283782"/>
                  </a:moveTo>
                  <a:lnTo>
                    <a:pt x="717473" y="3283782"/>
                  </a:lnTo>
                </a:path>
                <a:path w="4910455" h="3475354">
                  <a:moveTo>
                    <a:pt x="191258" y="2996388"/>
                  </a:moveTo>
                  <a:lnTo>
                    <a:pt x="191258" y="2757567"/>
                  </a:lnTo>
                </a:path>
                <a:path w="4910455" h="3475354">
                  <a:moveTo>
                    <a:pt x="0" y="2805129"/>
                  </a:moveTo>
                  <a:lnTo>
                    <a:pt x="238820" y="2805129"/>
                  </a:lnTo>
                </a:path>
                <a:path w="4910455" h="3475354">
                  <a:moveTo>
                    <a:pt x="4240076" y="3475041"/>
                  </a:moveTo>
                  <a:lnTo>
                    <a:pt x="4240076" y="3235208"/>
                  </a:lnTo>
                </a:path>
                <a:path w="4910455" h="3475354">
                  <a:moveTo>
                    <a:pt x="4431335" y="3283782"/>
                  </a:moveTo>
                  <a:lnTo>
                    <a:pt x="4192514" y="3283782"/>
                  </a:lnTo>
                </a:path>
                <a:path w="4910455" h="3475354">
                  <a:moveTo>
                    <a:pt x="4718729" y="2996388"/>
                  </a:moveTo>
                  <a:lnTo>
                    <a:pt x="4718729" y="2757567"/>
                  </a:lnTo>
                </a:path>
                <a:path w="4910455" h="3475354">
                  <a:moveTo>
                    <a:pt x="4909988" y="2805129"/>
                  </a:moveTo>
                  <a:lnTo>
                    <a:pt x="4670155" y="2805129"/>
                  </a:lnTo>
                </a:path>
                <a:path w="4910455" h="3475354">
                  <a:moveTo>
                    <a:pt x="1418755" y="2311296"/>
                  </a:moveTo>
                  <a:lnTo>
                    <a:pt x="908732" y="2311296"/>
                  </a:lnTo>
                </a:path>
                <a:path w="4910455" h="3475354">
                  <a:moveTo>
                    <a:pt x="1418755" y="2087655"/>
                  </a:moveTo>
                  <a:lnTo>
                    <a:pt x="908732" y="2087655"/>
                  </a:lnTo>
                </a:path>
                <a:path w="4910455" h="3475354">
                  <a:moveTo>
                    <a:pt x="956294" y="2040093"/>
                  </a:moveTo>
                  <a:lnTo>
                    <a:pt x="956294" y="2358858"/>
                  </a:lnTo>
                </a:path>
                <a:path w="4910455" h="3475354">
                  <a:moveTo>
                    <a:pt x="1371194" y="2040093"/>
                  </a:moveTo>
                  <a:lnTo>
                    <a:pt x="1371194" y="2358858"/>
                  </a:lnTo>
                </a:path>
                <a:path w="4910455" h="3475354">
                  <a:moveTo>
                    <a:pt x="4001255" y="2311296"/>
                  </a:moveTo>
                  <a:lnTo>
                    <a:pt x="3491232" y="2311296"/>
                  </a:lnTo>
                </a:path>
                <a:path w="4910455" h="3475354">
                  <a:moveTo>
                    <a:pt x="4001255" y="2087655"/>
                  </a:moveTo>
                  <a:lnTo>
                    <a:pt x="3491232" y="2087655"/>
                  </a:lnTo>
                </a:path>
                <a:path w="4910455" h="3475354">
                  <a:moveTo>
                    <a:pt x="3538793" y="2040093"/>
                  </a:moveTo>
                  <a:lnTo>
                    <a:pt x="3538793" y="2358858"/>
                  </a:lnTo>
                </a:path>
                <a:path w="4910455" h="3475354">
                  <a:moveTo>
                    <a:pt x="3952682" y="2040093"/>
                  </a:moveTo>
                  <a:lnTo>
                    <a:pt x="3952682" y="2358858"/>
                  </a:lnTo>
                </a:path>
                <a:path w="4910455" h="3475354">
                  <a:moveTo>
                    <a:pt x="1379289" y="1291249"/>
                  </a:moveTo>
                  <a:lnTo>
                    <a:pt x="948198" y="1291249"/>
                  </a:lnTo>
                </a:path>
                <a:path w="4910455" h="3475354">
                  <a:moveTo>
                    <a:pt x="1379289" y="1067608"/>
                  </a:moveTo>
                  <a:lnTo>
                    <a:pt x="948198" y="1067608"/>
                  </a:lnTo>
                </a:path>
                <a:path w="4910455" h="3475354">
                  <a:moveTo>
                    <a:pt x="996772" y="1020046"/>
                  </a:moveTo>
                  <a:lnTo>
                    <a:pt x="996772" y="1338811"/>
                  </a:lnTo>
                </a:path>
                <a:path w="4910455" h="3475354">
                  <a:moveTo>
                    <a:pt x="1330716" y="1020046"/>
                  </a:moveTo>
                  <a:lnTo>
                    <a:pt x="1330716" y="1338811"/>
                  </a:lnTo>
                </a:path>
                <a:path w="4910455" h="3475354">
                  <a:moveTo>
                    <a:pt x="3960777" y="1291249"/>
                  </a:moveTo>
                  <a:lnTo>
                    <a:pt x="3530698" y="1291249"/>
                  </a:lnTo>
                </a:path>
                <a:path w="4910455" h="3475354">
                  <a:moveTo>
                    <a:pt x="3960777" y="1067608"/>
                  </a:moveTo>
                  <a:lnTo>
                    <a:pt x="3530698" y="1067608"/>
                  </a:lnTo>
                </a:path>
                <a:path w="4910455" h="3475354">
                  <a:moveTo>
                    <a:pt x="3578260" y="1020046"/>
                  </a:moveTo>
                  <a:lnTo>
                    <a:pt x="3578260" y="1338811"/>
                  </a:lnTo>
                </a:path>
                <a:path w="4910455" h="3475354">
                  <a:moveTo>
                    <a:pt x="3913215" y="1020046"/>
                  </a:moveTo>
                  <a:lnTo>
                    <a:pt x="3913215" y="1338811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4" name="object 1284"/>
            <p:cNvSpPr/>
            <p:nvPr/>
          </p:nvSpPr>
          <p:spPr>
            <a:xfrm>
              <a:off x="9546749" y="3008868"/>
              <a:ext cx="3825240" cy="1237615"/>
            </a:xfrm>
            <a:custGeom>
              <a:avLst/>
              <a:gdLst/>
              <a:ahLst/>
              <a:cxnLst/>
              <a:rect l="l" t="t" r="r" b="b"/>
              <a:pathLst>
                <a:path w="3825240" h="1237614">
                  <a:moveTo>
                    <a:pt x="1242676" y="1190054"/>
                  </a:moveTo>
                  <a:lnTo>
                    <a:pt x="1003855" y="1190054"/>
                  </a:lnTo>
                  <a:lnTo>
                    <a:pt x="1029154" y="1190054"/>
                  </a:lnTo>
                </a:path>
                <a:path w="3825240" h="1237614">
                  <a:moveTo>
                    <a:pt x="1306429" y="855098"/>
                  </a:moveTo>
                  <a:lnTo>
                    <a:pt x="1306429" y="616278"/>
                  </a:lnTo>
                  <a:lnTo>
                    <a:pt x="1355002" y="616278"/>
                  </a:lnTo>
                </a:path>
                <a:path w="3825240" h="1237614">
                  <a:moveTo>
                    <a:pt x="1020046" y="0"/>
                  </a:moveTo>
                  <a:lnTo>
                    <a:pt x="1020046" y="122446"/>
                  </a:lnTo>
                  <a:lnTo>
                    <a:pt x="972485" y="122446"/>
                  </a:lnTo>
                </a:path>
                <a:path w="3825240" h="1237614">
                  <a:moveTo>
                    <a:pt x="978556" y="116374"/>
                  </a:moveTo>
                  <a:lnTo>
                    <a:pt x="1013975" y="116374"/>
                  </a:lnTo>
                  <a:lnTo>
                    <a:pt x="1013975" y="83991"/>
                  </a:lnTo>
                  <a:lnTo>
                    <a:pt x="978556" y="83991"/>
                  </a:lnTo>
                  <a:lnTo>
                    <a:pt x="978556" y="116374"/>
                  </a:lnTo>
                </a:path>
                <a:path w="3825240" h="1237614">
                  <a:moveTo>
                    <a:pt x="978556" y="77920"/>
                  </a:moveTo>
                  <a:lnTo>
                    <a:pt x="1013975" y="77920"/>
                  </a:lnTo>
                  <a:lnTo>
                    <a:pt x="1013975" y="6071"/>
                  </a:lnTo>
                  <a:lnTo>
                    <a:pt x="978556" y="6071"/>
                  </a:lnTo>
                  <a:lnTo>
                    <a:pt x="978556" y="77920"/>
                  </a:lnTo>
                </a:path>
                <a:path w="3825240" h="1237614">
                  <a:moveTo>
                    <a:pt x="2806141" y="122446"/>
                  </a:moveTo>
                  <a:lnTo>
                    <a:pt x="2854714" y="122446"/>
                  </a:lnTo>
                </a:path>
                <a:path w="3825240" h="1237614">
                  <a:moveTo>
                    <a:pt x="1355002" y="616278"/>
                  </a:moveTo>
                  <a:lnTo>
                    <a:pt x="1355002" y="855098"/>
                  </a:lnTo>
                </a:path>
                <a:path w="3825240" h="1237614">
                  <a:moveTo>
                    <a:pt x="1313512" y="849027"/>
                  </a:moveTo>
                  <a:lnTo>
                    <a:pt x="1347919" y="849027"/>
                  </a:lnTo>
                  <a:lnTo>
                    <a:pt x="1347919" y="817656"/>
                  </a:lnTo>
                  <a:lnTo>
                    <a:pt x="1313512" y="817656"/>
                  </a:lnTo>
                  <a:lnTo>
                    <a:pt x="1313512" y="849027"/>
                  </a:lnTo>
                </a:path>
                <a:path w="3825240" h="1237614">
                  <a:moveTo>
                    <a:pt x="1313512" y="810573"/>
                  </a:moveTo>
                  <a:lnTo>
                    <a:pt x="1347919" y="810573"/>
                  </a:lnTo>
                  <a:lnTo>
                    <a:pt x="1347919" y="738724"/>
                  </a:lnTo>
                  <a:lnTo>
                    <a:pt x="1313512" y="738724"/>
                  </a:lnTo>
                  <a:lnTo>
                    <a:pt x="1313512" y="810573"/>
                  </a:lnTo>
                </a:path>
                <a:path w="3825240" h="1237614">
                  <a:moveTo>
                    <a:pt x="1313512" y="622350"/>
                  </a:moveTo>
                  <a:lnTo>
                    <a:pt x="1347919" y="622350"/>
                  </a:lnTo>
                  <a:lnTo>
                    <a:pt x="1347919" y="654732"/>
                  </a:lnTo>
                  <a:lnTo>
                    <a:pt x="1313512" y="654732"/>
                  </a:lnTo>
                  <a:lnTo>
                    <a:pt x="1313512" y="622350"/>
                  </a:lnTo>
                </a:path>
                <a:path w="3825240" h="1237614">
                  <a:moveTo>
                    <a:pt x="1313512" y="660804"/>
                  </a:moveTo>
                  <a:lnTo>
                    <a:pt x="1347919" y="660804"/>
                  </a:lnTo>
                  <a:lnTo>
                    <a:pt x="1347919" y="732652"/>
                  </a:lnTo>
                  <a:lnTo>
                    <a:pt x="1313512" y="732652"/>
                  </a:lnTo>
                  <a:lnTo>
                    <a:pt x="1313512" y="660804"/>
                  </a:lnTo>
                </a:path>
                <a:path w="3825240" h="1237614">
                  <a:moveTo>
                    <a:pt x="1003855" y="1190054"/>
                  </a:moveTo>
                  <a:lnTo>
                    <a:pt x="1242676" y="1190054"/>
                  </a:lnTo>
                  <a:lnTo>
                    <a:pt x="1242676" y="1237616"/>
                  </a:lnTo>
                  <a:lnTo>
                    <a:pt x="1003855" y="1237616"/>
                  </a:lnTo>
                </a:path>
                <a:path w="3825240" h="1237614">
                  <a:moveTo>
                    <a:pt x="1242676" y="1204222"/>
                  </a:moveTo>
                  <a:lnTo>
                    <a:pt x="1242676" y="1223449"/>
                  </a:lnTo>
                </a:path>
                <a:path w="3825240" h="1237614">
                  <a:moveTo>
                    <a:pt x="1003855" y="1190054"/>
                  </a:moveTo>
                  <a:lnTo>
                    <a:pt x="1003855" y="1237616"/>
                  </a:lnTo>
                </a:path>
                <a:path w="3825240" h="1237614">
                  <a:moveTo>
                    <a:pt x="0" y="186199"/>
                  </a:moveTo>
                  <a:lnTo>
                    <a:pt x="238820" y="186199"/>
                  </a:lnTo>
                  <a:lnTo>
                    <a:pt x="238820" y="233760"/>
                  </a:lnTo>
                  <a:lnTo>
                    <a:pt x="0" y="233760"/>
                  </a:lnTo>
                </a:path>
                <a:path w="3825240" h="1237614">
                  <a:moveTo>
                    <a:pt x="238820" y="200366"/>
                  </a:moveTo>
                  <a:lnTo>
                    <a:pt x="238820" y="219593"/>
                  </a:lnTo>
                </a:path>
                <a:path w="3825240" h="1237614">
                  <a:moveTo>
                    <a:pt x="0" y="186199"/>
                  </a:moveTo>
                  <a:lnTo>
                    <a:pt x="0" y="233760"/>
                  </a:lnTo>
                </a:path>
                <a:path w="3825240" h="1237614">
                  <a:moveTo>
                    <a:pt x="972485" y="0"/>
                  </a:moveTo>
                  <a:lnTo>
                    <a:pt x="1020046" y="0"/>
                  </a:lnTo>
                </a:path>
                <a:path w="3825240" h="1237614">
                  <a:moveTo>
                    <a:pt x="972485" y="122446"/>
                  </a:moveTo>
                  <a:lnTo>
                    <a:pt x="923911" y="122446"/>
                  </a:lnTo>
                  <a:lnTo>
                    <a:pt x="923911" y="0"/>
                  </a:lnTo>
                </a:path>
                <a:path w="3825240" h="1237614">
                  <a:moveTo>
                    <a:pt x="930995" y="116374"/>
                  </a:moveTo>
                  <a:lnTo>
                    <a:pt x="965401" y="116374"/>
                  </a:lnTo>
                  <a:lnTo>
                    <a:pt x="965401" y="83991"/>
                  </a:lnTo>
                  <a:lnTo>
                    <a:pt x="930995" y="83991"/>
                  </a:lnTo>
                  <a:lnTo>
                    <a:pt x="930995" y="116374"/>
                  </a:lnTo>
                </a:path>
                <a:path w="3825240" h="1237614">
                  <a:moveTo>
                    <a:pt x="930995" y="77920"/>
                  </a:moveTo>
                  <a:lnTo>
                    <a:pt x="965401" y="77920"/>
                  </a:lnTo>
                  <a:lnTo>
                    <a:pt x="965401" y="6071"/>
                  </a:lnTo>
                  <a:lnTo>
                    <a:pt x="930995" y="6071"/>
                  </a:lnTo>
                  <a:lnTo>
                    <a:pt x="930995" y="77920"/>
                  </a:lnTo>
                </a:path>
                <a:path w="3825240" h="1237614">
                  <a:moveTo>
                    <a:pt x="923911" y="0"/>
                  </a:moveTo>
                  <a:lnTo>
                    <a:pt x="972485" y="0"/>
                  </a:lnTo>
                </a:path>
                <a:path w="3825240" h="1237614">
                  <a:moveTo>
                    <a:pt x="2805129" y="0"/>
                  </a:moveTo>
                  <a:lnTo>
                    <a:pt x="2805129" y="122446"/>
                  </a:lnTo>
                  <a:lnTo>
                    <a:pt x="2852690" y="122446"/>
                  </a:lnTo>
                </a:path>
                <a:path w="3825240" h="1237614">
                  <a:moveTo>
                    <a:pt x="2846619" y="116374"/>
                  </a:moveTo>
                  <a:lnTo>
                    <a:pt x="2811200" y="116374"/>
                  </a:lnTo>
                  <a:lnTo>
                    <a:pt x="2811200" y="83991"/>
                  </a:lnTo>
                  <a:lnTo>
                    <a:pt x="2846619" y="83991"/>
                  </a:lnTo>
                  <a:lnTo>
                    <a:pt x="2846619" y="116374"/>
                  </a:lnTo>
                </a:path>
                <a:path w="3825240" h="1237614">
                  <a:moveTo>
                    <a:pt x="2846619" y="77920"/>
                  </a:moveTo>
                  <a:lnTo>
                    <a:pt x="2811200" y="77920"/>
                  </a:lnTo>
                  <a:lnTo>
                    <a:pt x="2811200" y="6071"/>
                  </a:lnTo>
                  <a:lnTo>
                    <a:pt x="2846619" y="6071"/>
                  </a:lnTo>
                  <a:lnTo>
                    <a:pt x="2846619" y="77920"/>
                  </a:lnTo>
                </a:path>
                <a:path w="3825240" h="1237614">
                  <a:moveTo>
                    <a:pt x="2852690" y="0"/>
                  </a:moveTo>
                  <a:lnTo>
                    <a:pt x="2805129" y="0"/>
                  </a:lnTo>
                </a:path>
                <a:path w="3825240" h="1237614">
                  <a:moveTo>
                    <a:pt x="2852690" y="122446"/>
                  </a:moveTo>
                  <a:lnTo>
                    <a:pt x="2900252" y="122446"/>
                  </a:lnTo>
                  <a:lnTo>
                    <a:pt x="2900252" y="0"/>
                  </a:lnTo>
                </a:path>
                <a:path w="3825240" h="1237614">
                  <a:moveTo>
                    <a:pt x="2894180" y="116374"/>
                  </a:moveTo>
                  <a:lnTo>
                    <a:pt x="2858762" y="116374"/>
                  </a:lnTo>
                  <a:lnTo>
                    <a:pt x="2858762" y="83991"/>
                  </a:lnTo>
                  <a:lnTo>
                    <a:pt x="2894180" y="83991"/>
                  </a:lnTo>
                  <a:lnTo>
                    <a:pt x="2894180" y="116374"/>
                  </a:lnTo>
                </a:path>
                <a:path w="3825240" h="1237614">
                  <a:moveTo>
                    <a:pt x="2894180" y="77920"/>
                  </a:moveTo>
                  <a:lnTo>
                    <a:pt x="2858762" y="77920"/>
                  </a:lnTo>
                  <a:lnTo>
                    <a:pt x="2858762" y="6071"/>
                  </a:lnTo>
                  <a:lnTo>
                    <a:pt x="2894180" y="6071"/>
                  </a:lnTo>
                  <a:lnTo>
                    <a:pt x="2894180" y="77920"/>
                  </a:lnTo>
                </a:path>
                <a:path w="3825240" h="1237614">
                  <a:moveTo>
                    <a:pt x="2900252" y="0"/>
                  </a:moveTo>
                  <a:lnTo>
                    <a:pt x="2852690" y="0"/>
                  </a:lnTo>
                </a:path>
                <a:path w="3825240" h="1237614">
                  <a:moveTo>
                    <a:pt x="2581487" y="1190054"/>
                  </a:moveTo>
                  <a:lnTo>
                    <a:pt x="2821320" y="1190054"/>
                  </a:lnTo>
                  <a:lnTo>
                    <a:pt x="2795009" y="1190054"/>
                  </a:lnTo>
                </a:path>
                <a:path w="3825240" h="1237614">
                  <a:moveTo>
                    <a:pt x="2517735" y="855098"/>
                  </a:moveTo>
                  <a:lnTo>
                    <a:pt x="2517735" y="616278"/>
                  </a:lnTo>
                  <a:lnTo>
                    <a:pt x="2470173" y="616278"/>
                  </a:lnTo>
                  <a:lnTo>
                    <a:pt x="2470173" y="855098"/>
                  </a:lnTo>
                </a:path>
                <a:path w="3825240" h="1237614">
                  <a:moveTo>
                    <a:pt x="2511663" y="849027"/>
                  </a:moveTo>
                  <a:lnTo>
                    <a:pt x="2476245" y="849027"/>
                  </a:lnTo>
                  <a:lnTo>
                    <a:pt x="2476245" y="817656"/>
                  </a:lnTo>
                  <a:lnTo>
                    <a:pt x="2511663" y="817656"/>
                  </a:lnTo>
                  <a:lnTo>
                    <a:pt x="2511663" y="849027"/>
                  </a:lnTo>
                </a:path>
                <a:path w="3825240" h="1237614">
                  <a:moveTo>
                    <a:pt x="2511663" y="810573"/>
                  </a:moveTo>
                  <a:lnTo>
                    <a:pt x="2476245" y="810573"/>
                  </a:lnTo>
                  <a:lnTo>
                    <a:pt x="2476245" y="738724"/>
                  </a:lnTo>
                  <a:lnTo>
                    <a:pt x="2511663" y="738724"/>
                  </a:lnTo>
                  <a:lnTo>
                    <a:pt x="2511663" y="810573"/>
                  </a:lnTo>
                </a:path>
                <a:path w="3825240" h="1237614">
                  <a:moveTo>
                    <a:pt x="2511663" y="622350"/>
                  </a:moveTo>
                  <a:lnTo>
                    <a:pt x="2476245" y="622350"/>
                  </a:lnTo>
                  <a:lnTo>
                    <a:pt x="2476245" y="654732"/>
                  </a:lnTo>
                  <a:lnTo>
                    <a:pt x="2511663" y="654732"/>
                  </a:lnTo>
                  <a:lnTo>
                    <a:pt x="2511663" y="622350"/>
                  </a:lnTo>
                </a:path>
                <a:path w="3825240" h="1237614">
                  <a:moveTo>
                    <a:pt x="2511663" y="660804"/>
                  </a:moveTo>
                  <a:lnTo>
                    <a:pt x="2476245" y="660804"/>
                  </a:lnTo>
                  <a:lnTo>
                    <a:pt x="2476245" y="732652"/>
                  </a:lnTo>
                  <a:lnTo>
                    <a:pt x="2511663" y="732652"/>
                  </a:lnTo>
                  <a:lnTo>
                    <a:pt x="2511663" y="660804"/>
                  </a:lnTo>
                </a:path>
                <a:path w="3825240" h="1237614">
                  <a:moveTo>
                    <a:pt x="2821320" y="1190054"/>
                  </a:moveTo>
                  <a:lnTo>
                    <a:pt x="2581487" y="1190054"/>
                  </a:lnTo>
                  <a:lnTo>
                    <a:pt x="2581487" y="1237616"/>
                  </a:lnTo>
                  <a:lnTo>
                    <a:pt x="2821320" y="1237616"/>
                  </a:lnTo>
                </a:path>
                <a:path w="3825240" h="1237614">
                  <a:moveTo>
                    <a:pt x="2581487" y="1204222"/>
                  </a:moveTo>
                  <a:lnTo>
                    <a:pt x="2581487" y="1223449"/>
                  </a:lnTo>
                </a:path>
                <a:path w="3825240" h="1237614">
                  <a:moveTo>
                    <a:pt x="2821320" y="1190054"/>
                  </a:moveTo>
                  <a:lnTo>
                    <a:pt x="2821320" y="1237616"/>
                  </a:lnTo>
                </a:path>
                <a:path w="3825240" h="1237614">
                  <a:moveTo>
                    <a:pt x="3825176" y="186199"/>
                  </a:moveTo>
                  <a:lnTo>
                    <a:pt x="3586355" y="186199"/>
                  </a:lnTo>
                  <a:lnTo>
                    <a:pt x="3586355" y="233760"/>
                  </a:lnTo>
                  <a:lnTo>
                    <a:pt x="3825176" y="233760"/>
                  </a:lnTo>
                </a:path>
                <a:path w="3825240" h="1237614">
                  <a:moveTo>
                    <a:pt x="3586355" y="200366"/>
                  </a:moveTo>
                  <a:lnTo>
                    <a:pt x="3586355" y="219593"/>
                  </a:lnTo>
                </a:path>
                <a:path w="3825240" h="1237614">
                  <a:moveTo>
                    <a:pt x="3825176" y="186199"/>
                  </a:moveTo>
                  <a:lnTo>
                    <a:pt x="3825176" y="23376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5" name="object 1285"/>
            <p:cNvSpPr/>
            <p:nvPr/>
          </p:nvSpPr>
          <p:spPr>
            <a:xfrm>
              <a:off x="9499187" y="2970414"/>
              <a:ext cx="3920490" cy="1325245"/>
            </a:xfrm>
            <a:custGeom>
              <a:avLst/>
              <a:gdLst/>
              <a:ahLst/>
              <a:cxnLst/>
              <a:rect l="l" t="t" r="r" b="b"/>
              <a:pathLst>
                <a:path w="3920490" h="1325245">
                  <a:moveTo>
                    <a:pt x="0" y="288406"/>
                  </a:moveTo>
                  <a:lnTo>
                    <a:pt x="333943" y="288406"/>
                  </a:lnTo>
                </a:path>
                <a:path w="3920490" h="1325245">
                  <a:moveTo>
                    <a:pt x="302573" y="177091"/>
                  </a:moveTo>
                  <a:lnTo>
                    <a:pt x="302573" y="319776"/>
                  </a:lnTo>
                </a:path>
                <a:path w="3920490" h="1325245">
                  <a:moveTo>
                    <a:pt x="956294" y="199354"/>
                  </a:moveTo>
                  <a:lnTo>
                    <a:pt x="956294" y="0"/>
                  </a:lnTo>
                </a:path>
                <a:path w="3920490" h="1325245">
                  <a:moveTo>
                    <a:pt x="932007" y="22262"/>
                  </a:moveTo>
                  <a:lnTo>
                    <a:pt x="1107074" y="22262"/>
                  </a:lnTo>
                </a:path>
                <a:path w="3920490" h="1325245">
                  <a:moveTo>
                    <a:pt x="31370" y="177091"/>
                  </a:moveTo>
                  <a:lnTo>
                    <a:pt x="31370" y="319776"/>
                  </a:lnTo>
                </a:path>
                <a:path w="3920490" h="1325245">
                  <a:moveTo>
                    <a:pt x="0" y="208461"/>
                  </a:moveTo>
                  <a:lnTo>
                    <a:pt x="333943" y="208461"/>
                  </a:lnTo>
                </a:path>
                <a:path w="3920490" h="1325245">
                  <a:moveTo>
                    <a:pt x="932007" y="177091"/>
                  </a:moveTo>
                  <a:lnTo>
                    <a:pt x="1107074" y="177091"/>
                  </a:lnTo>
                </a:path>
                <a:path w="3920490" h="1325245">
                  <a:moveTo>
                    <a:pt x="1083799" y="199354"/>
                  </a:moveTo>
                  <a:lnTo>
                    <a:pt x="1083799" y="0"/>
                  </a:lnTo>
                </a:path>
                <a:path w="3920490" h="1325245">
                  <a:moveTo>
                    <a:pt x="1003855" y="1292261"/>
                  </a:moveTo>
                  <a:lnTo>
                    <a:pt x="1338811" y="1292261"/>
                  </a:lnTo>
                </a:path>
                <a:path w="3920490" h="1325245">
                  <a:moveTo>
                    <a:pt x="1306429" y="1180947"/>
                  </a:moveTo>
                  <a:lnTo>
                    <a:pt x="1306429" y="1324644"/>
                  </a:lnTo>
                </a:path>
                <a:path w="3920490" h="1325245">
                  <a:moveTo>
                    <a:pt x="1035226" y="1180947"/>
                  </a:moveTo>
                  <a:lnTo>
                    <a:pt x="1035226" y="1324644"/>
                  </a:lnTo>
                </a:path>
                <a:path w="3920490" h="1325245">
                  <a:moveTo>
                    <a:pt x="1003855" y="1212317"/>
                  </a:moveTo>
                  <a:lnTo>
                    <a:pt x="1338811" y="1212317"/>
                  </a:lnTo>
                </a:path>
                <a:path w="3920490" h="1325245">
                  <a:moveTo>
                    <a:pt x="1338811" y="607170"/>
                  </a:moveTo>
                  <a:lnTo>
                    <a:pt x="1338811" y="942126"/>
                  </a:lnTo>
                </a:path>
                <a:path w="3920490" h="1325245">
                  <a:moveTo>
                    <a:pt x="1450126" y="909744"/>
                  </a:moveTo>
                  <a:lnTo>
                    <a:pt x="1306429" y="909744"/>
                  </a:lnTo>
                </a:path>
                <a:path w="3920490" h="1325245">
                  <a:moveTo>
                    <a:pt x="1450126" y="638541"/>
                  </a:moveTo>
                  <a:lnTo>
                    <a:pt x="1306429" y="638541"/>
                  </a:lnTo>
                </a:path>
                <a:path w="3920490" h="1325245">
                  <a:moveTo>
                    <a:pt x="1417743" y="607170"/>
                  </a:moveTo>
                  <a:lnTo>
                    <a:pt x="1417743" y="942126"/>
                  </a:lnTo>
                </a:path>
                <a:path w="3920490" h="1325245">
                  <a:moveTo>
                    <a:pt x="3920299" y="288406"/>
                  </a:moveTo>
                  <a:lnTo>
                    <a:pt x="3585343" y="288406"/>
                  </a:lnTo>
                </a:path>
                <a:path w="3920490" h="1325245">
                  <a:moveTo>
                    <a:pt x="3617726" y="177091"/>
                  </a:moveTo>
                  <a:lnTo>
                    <a:pt x="3617726" y="319776"/>
                  </a:lnTo>
                </a:path>
                <a:path w="3920490" h="1325245">
                  <a:moveTo>
                    <a:pt x="2964005" y="199354"/>
                  </a:moveTo>
                  <a:lnTo>
                    <a:pt x="2964005" y="0"/>
                  </a:lnTo>
                </a:path>
                <a:path w="3920490" h="1325245">
                  <a:moveTo>
                    <a:pt x="2988292" y="22262"/>
                  </a:moveTo>
                  <a:lnTo>
                    <a:pt x="2813224" y="22262"/>
                  </a:lnTo>
                </a:path>
                <a:path w="3920490" h="1325245">
                  <a:moveTo>
                    <a:pt x="3888929" y="177091"/>
                  </a:moveTo>
                  <a:lnTo>
                    <a:pt x="3888929" y="319776"/>
                  </a:lnTo>
                </a:path>
                <a:path w="3920490" h="1325245">
                  <a:moveTo>
                    <a:pt x="3920299" y="208461"/>
                  </a:moveTo>
                  <a:lnTo>
                    <a:pt x="3585343" y="208461"/>
                  </a:lnTo>
                </a:path>
                <a:path w="3920490" h="1325245">
                  <a:moveTo>
                    <a:pt x="2988292" y="177091"/>
                  </a:moveTo>
                  <a:lnTo>
                    <a:pt x="2813224" y="177091"/>
                  </a:lnTo>
                </a:path>
                <a:path w="3920490" h="1325245">
                  <a:moveTo>
                    <a:pt x="2836499" y="199354"/>
                  </a:moveTo>
                  <a:lnTo>
                    <a:pt x="2836499" y="0"/>
                  </a:lnTo>
                </a:path>
                <a:path w="3920490" h="1325245">
                  <a:moveTo>
                    <a:pt x="2916443" y="1292261"/>
                  </a:moveTo>
                  <a:lnTo>
                    <a:pt x="2581487" y="1292261"/>
                  </a:lnTo>
                </a:path>
                <a:path w="3920490" h="1325245">
                  <a:moveTo>
                    <a:pt x="2613870" y="1180947"/>
                  </a:moveTo>
                  <a:lnTo>
                    <a:pt x="2613870" y="1324644"/>
                  </a:lnTo>
                </a:path>
                <a:path w="3920490" h="1325245">
                  <a:moveTo>
                    <a:pt x="2884061" y="1180947"/>
                  </a:moveTo>
                  <a:lnTo>
                    <a:pt x="2884061" y="1324644"/>
                  </a:lnTo>
                </a:path>
                <a:path w="3920490" h="1325245">
                  <a:moveTo>
                    <a:pt x="2916443" y="1212317"/>
                  </a:moveTo>
                  <a:lnTo>
                    <a:pt x="2581487" y="1212317"/>
                  </a:lnTo>
                </a:path>
                <a:path w="3920490" h="1325245">
                  <a:moveTo>
                    <a:pt x="2581487" y="607170"/>
                  </a:moveTo>
                  <a:lnTo>
                    <a:pt x="2581487" y="942126"/>
                  </a:lnTo>
                </a:path>
                <a:path w="3920490" h="1325245">
                  <a:moveTo>
                    <a:pt x="2470173" y="909744"/>
                  </a:moveTo>
                  <a:lnTo>
                    <a:pt x="2613870" y="909744"/>
                  </a:lnTo>
                </a:path>
                <a:path w="3920490" h="1325245">
                  <a:moveTo>
                    <a:pt x="2470173" y="638541"/>
                  </a:moveTo>
                  <a:lnTo>
                    <a:pt x="2613870" y="638541"/>
                  </a:lnTo>
                </a:path>
                <a:path w="3920490" h="1325245">
                  <a:moveTo>
                    <a:pt x="2501543" y="607170"/>
                  </a:moveTo>
                  <a:lnTo>
                    <a:pt x="2501543" y="942126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6" name="object 1286"/>
            <p:cNvSpPr/>
            <p:nvPr/>
          </p:nvSpPr>
          <p:spPr>
            <a:xfrm>
              <a:off x="9004343" y="2063705"/>
              <a:ext cx="239395" cy="174625"/>
            </a:xfrm>
            <a:custGeom>
              <a:avLst/>
              <a:gdLst/>
              <a:ahLst/>
              <a:cxnLst/>
              <a:rect l="l" t="t" r="r" b="b"/>
              <a:pathLst>
                <a:path w="239395" h="174625">
                  <a:moveTo>
                    <a:pt x="0" y="0"/>
                  </a:moveTo>
                  <a:lnTo>
                    <a:pt x="0" y="174055"/>
                  </a:lnTo>
                  <a:lnTo>
                    <a:pt x="238820" y="174055"/>
                  </a:lnTo>
                  <a:lnTo>
                    <a:pt x="23882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7" name="object 1287"/>
            <p:cNvSpPr/>
            <p:nvPr/>
          </p:nvSpPr>
          <p:spPr>
            <a:xfrm>
              <a:off x="8982079" y="221549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8" name="object 1288"/>
            <p:cNvSpPr/>
            <p:nvPr/>
          </p:nvSpPr>
          <p:spPr>
            <a:xfrm>
              <a:off x="8982080" y="221549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5059" y="44525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9" name="object 1289"/>
            <p:cNvSpPr/>
            <p:nvPr/>
          </p:nvSpPr>
          <p:spPr>
            <a:xfrm>
              <a:off x="9221912" y="221549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0" name="object 1290"/>
            <p:cNvSpPr/>
            <p:nvPr/>
          </p:nvSpPr>
          <p:spPr>
            <a:xfrm>
              <a:off x="9221912" y="221549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91" name="object 1291"/>
          <p:cNvSpPr txBox="1"/>
          <p:nvPr/>
        </p:nvSpPr>
        <p:spPr>
          <a:xfrm>
            <a:off x="9035157" y="215725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292" name="object 1292"/>
          <p:cNvGrpSpPr/>
          <p:nvPr/>
        </p:nvGrpSpPr>
        <p:grpSpPr>
          <a:xfrm>
            <a:off x="9192427" y="1850183"/>
            <a:ext cx="220345" cy="283845"/>
            <a:chOff x="9192427" y="1850183"/>
            <a:chExt cx="220345" cy="283845"/>
          </a:xfrm>
        </p:grpSpPr>
        <p:sp>
          <p:nvSpPr>
            <p:cNvPr id="1293" name="object 1293"/>
            <p:cNvSpPr/>
            <p:nvPr/>
          </p:nvSpPr>
          <p:spPr>
            <a:xfrm>
              <a:off x="9195602" y="1872446"/>
              <a:ext cx="194310" cy="239395"/>
            </a:xfrm>
            <a:custGeom>
              <a:avLst/>
              <a:gdLst/>
              <a:ahLst/>
              <a:cxnLst/>
              <a:rect l="l" t="t" r="r" b="b"/>
              <a:pathLst>
                <a:path w="194309" h="239394">
                  <a:moveTo>
                    <a:pt x="0" y="0"/>
                  </a:moveTo>
                  <a:lnTo>
                    <a:pt x="194294" y="0"/>
                  </a:lnTo>
                  <a:lnTo>
                    <a:pt x="194294" y="238820"/>
                  </a:lnTo>
                  <a:lnTo>
                    <a:pt x="0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4" name="object 1294"/>
            <p:cNvSpPr/>
            <p:nvPr/>
          </p:nvSpPr>
          <p:spPr>
            <a:xfrm>
              <a:off x="9367633" y="185018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5" name="object 1295"/>
            <p:cNvSpPr/>
            <p:nvPr/>
          </p:nvSpPr>
          <p:spPr>
            <a:xfrm>
              <a:off x="9367634" y="185018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4" h="43814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6" name="object 1296"/>
            <p:cNvSpPr/>
            <p:nvPr/>
          </p:nvSpPr>
          <p:spPr>
            <a:xfrm>
              <a:off x="9367633" y="208900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5059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7" name="object 1297"/>
            <p:cNvSpPr/>
            <p:nvPr/>
          </p:nvSpPr>
          <p:spPr>
            <a:xfrm>
              <a:off x="9367634" y="208900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5059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  <a:path w="45084" h="45085">
                  <a:moveTo>
                    <a:pt x="0" y="4047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98" name="object 1298"/>
          <p:cNvSpPr txBox="1"/>
          <p:nvPr/>
        </p:nvSpPr>
        <p:spPr>
          <a:xfrm>
            <a:off x="9315716" y="190650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299" name="object 1299"/>
          <p:cNvSpPr/>
          <p:nvPr/>
        </p:nvSpPr>
        <p:spPr>
          <a:xfrm>
            <a:off x="9195602" y="2063705"/>
            <a:ext cx="274320" cy="151130"/>
          </a:xfrm>
          <a:custGeom>
            <a:avLst/>
            <a:gdLst/>
            <a:ahLst/>
            <a:cxnLst/>
            <a:rect l="l" t="t" r="r" b="b"/>
            <a:pathLst>
              <a:path w="274320" h="151130">
                <a:moveTo>
                  <a:pt x="0" y="22262"/>
                </a:moveTo>
                <a:lnTo>
                  <a:pt x="102207" y="150780"/>
                </a:lnTo>
                <a:lnTo>
                  <a:pt x="23274" y="0"/>
                </a:lnTo>
              </a:path>
              <a:path w="274320" h="151130">
                <a:moveTo>
                  <a:pt x="102207" y="150780"/>
                </a:moveTo>
                <a:lnTo>
                  <a:pt x="274238" y="15078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0" name="object 1300"/>
          <p:cNvSpPr txBox="1"/>
          <p:nvPr/>
        </p:nvSpPr>
        <p:spPr>
          <a:xfrm>
            <a:off x="9282072" y="2138844"/>
            <a:ext cx="201295" cy="1409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R="57785" algn="r">
              <a:lnSpc>
                <a:spcPct val="100000"/>
              </a:lnSpc>
              <a:spcBef>
                <a:spcPts val="135"/>
              </a:spcBef>
            </a:pPr>
            <a:r>
              <a:rPr sz="350" spc="-25" dirty="0">
                <a:latin typeface="Microsoft Sans Serif"/>
                <a:cs typeface="Microsoft Sans Serif"/>
              </a:rPr>
              <a:t>10</a:t>
            </a:r>
            <a:endParaRPr sz="350">
              <a:latin typeface="Microsoft Sans Serif"/>
              <a:cs typeface="Microsoft Sans Serif"/>
            </a:endParaRPr>
          </a:p>
          <a:p>
            <a:pPr marR="5080" algn="r">
              <a:lnSpc>
                <a:spcPct val="100000"/>
              </a:lnSpc>
              <a:spcBef>
                <a:spcPts val="3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1301" name="object 1301"/>
          <p:cNvGrpSpPr/>
          <p:nvPr/>
        </p:nvGrpSpPr>
        <p:grpSpPr>
          <a:xfrm>
            <a:off x="9460733" y="1581877"/>
            <a:ext cx="283845" cy="200025"/>
            <a:chOff x="9460733" y="1581877"/>
            <a:chExt cx="283845" cy="200025"/>
          </a:xfrm>
        </p:grpSpPr>
        <p:sp>
          <p:nvSpPr>
            <p:cNvPr id="1302" name="object 1302"/>
            <p:cNvSpPr/>
            <p:nvPr/>
          </p:nvSpPr>
          <p:spPr>
            <a:xfrm>
              <a:off x="9482996" y="1585052"/>
              <a:ext cx="239395" cy="175260"/>
            </a:xfrm>
            <a:custGeom>
              <a:avLst/>
              <a:gdLst/>
              <a:ahLst/>
              <a:cxnLst/>
              <a:rect l="l" t="t" r="r" b="b"/>
              <a:pathLst>
                <a:path w="239395" h="175260">
                  <a:moveTo>
                    <a:pt x="0" y="0"/>
                  </a:moveTo>
                  <a:lnTo>
                    <a:pt x="0" y="175067"/>
                  </a:lnTo>
                </a:path>
                <a:path w="239395" h="175260">
                  <a:moveTo>
                    <a:pt x="238820" y="0"/>
                  </a:moveTo>
                  <a:lnTo>
                    <a:pt x="238820" y="175067"/>
                  </a:lnTo>
                </a:path>
                <a:path w="239395" h="175260">
                  <a:moveTo>
                    <a:pt x="0" y="174055"/>
                  </a:moveTo>
                  <a:lnTo>
                    <a:pt x="238820" y="1740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3" name="object 1303"/>
            <p:cNvSpPr/>
            <p:nvPr/>
          </p:nvSpPr>
          <p:spPr>
            <a:xfrm>
              <a:off x="9460733" y="173785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4" h="43814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4" name="object 1304"/>
            <p:cNvSpPr/>
            <p:nvPr/>
          </p:nvSpPr>
          <p:spPr>
            <a:xfrm>
              <a:off x="9460733" y="173785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5" name="object 1305"/>
            <p:cNvSpPr/>
            <p:nvPr/>
          </p:nvSpPr>
          <p:spPr>
            <a:xfrm>
              <a:off x="9699553" y="173785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6" name="object 1306"/>
            <p:cNvSpPr/>
            <p:nvPr/>
          </p:nvSpPr>
          <p:spPr>
            <a:xfrm>
              <a:off x="9699554" y="173785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07" name="object 1307"/>
          <p:cNvSpPr txBox="1"/>
          <p:nvPr/>
        </p:nvSpPr>
        <p:spPr>
          <a:xfrm>
            <a:off x="9512797" y="167860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308" name="object 1308"/>
          <p:cNvGrpSpPr/>
          <p:nvPr/>
        </p:nvGrpSpPr>
        <p:grpSpPr>
          <a:xfrm>
            <a:off x="9671080" y="1371531"/>
            <a:ext cx="219075" cy="283845"/>
            <a:chOff x="9671080" y="1371531"/>
            <a:chExt cx="219075" cy="283845"/>
          </a:xfrm>
        </p:grpSpPr>
        <p:sp>
          <p:nvSpPr>
            <p:cNvPr id="1309" name="object 1309"/>
            <p:cNvSpPr/>
            <p:nvPr/>
          </p:nvSpPr>
          <p:spPr>
            <a:xfrm>
              <a:off x="9674255" y="1393793"/>
              <a:ext cx="194310" cy="239395"/>
            </a:xfrm>
            <a:custGeom>
              <a:avLst/>
              <a:gdLst/>
              <a:ahLst/>
              <a:cxnLst/>
              <a:rect l="l" t="t" r="r" b="b"/>
              <a:pathLst>
                <a:path w="194309" h="239394">
                  <a:moveTo>
                    <a:pt x="0" y="0"/>
                  </a:moveTo>
                  <a:lnTo>
                    <a:pt x="194294" y="0"/>
                  </a:lnTo>
                  <a:lnTo>
                    <a:pt x="194294" y="238820"/>
                  </a:lnTo>
                  <a:lnTo>
                    <a:pt x="0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0" name="object 1310"/>
            <p:cNvSpPr/>
            <p:nvPr/>
          </p:nvSpPr>
          <p:spPr>
            <a:xfrm>
              <a:off x="9846286" y="137153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5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1" name="object 1311"/>
            <p:cNvSpPr/>
            <p:nvPr/>
          </p:nvSpPr>
          <p:spPr>
            <a:xfrm>
              <a:off x="9846286" y="137153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44525"/>
                  </a:moveTo>
                  <a:lnTo>
                    <a:pt x="43513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3815" h="45084">
                  <a:moveTo>
                    <a:pt x="43513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2" name="object 1312"/>
            <p:cNvSpPr/>
            <p:nvPr/>
          </p:nvSpPr>
          <p:spPr>
            <a:xfrm>
              <a:off x="9846286" y="161136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3" name="object 1313"/>
            <p:cNvSpPr/>
            <p:nvPr/>
          </p:nvSpPr>
          <p:spPr>
            <a:xfrm>
              <a:off x="9846286" y="161136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5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14" name="object 1314"/>
          <p:cNvSpPr txBox="1"/>
          <p:nvPr/>
        </p:nvSpPr>
        <p:spPr>
          <a:xfrm>
            <a:off x="9794369" y="142886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315" name="object 1315"/>
          <p:cNvSpPr/>
          <p:nvPr/>
        </p:nvSpPr>
        <p:spPr>
          <a:xfrm>
            <a:off x="9674255" y="1585052"/>
            <a:ext cx="494030" cy="1206500"/>
          </a:xfrm>
          <a:custGeom>
            <a:avLst/>
            <a:gdLst/>
            <a:ahLst/>
            <a:cxnLst/>
            <a:rect l="l" t="t" r="r" b="b"/>
            <a:pathLst>
              <a:path w="494029" h="1206500">
                <a:moveTo>
                  <a:pt x="0" y="23274"/>
                </a:moveTo>
                <a:lnTo>
                  <a:pt x="101195" y="151792"/>
                </a:lnTo>
                <a:lnTo>
                  <a:pt x="23274" y="0"/>
                </a:lnTo>
              </a:path>
              <a:path w="494029" h="1206500">
                <a:moveTo>
                  <a:pt x="326860" y="1099991"/>
                </a:moveTo>
                <a:lnTo>
                  <a:pt x="326860" y="1206246"/>
                </a:lnTo>
                <a:lnTo>
                  <a:pt x="493832" y="1206246"/>
                </a:lnTo>
                <a:lnTo>
                  <a:pt x="493832" y="109999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6" name="object 1316"/>
          <p:cNvSpPr txBox="1"/>
          <p:nvPr/>
        </p:nvSpPr>
        <p:spPr>
          <a:xfrm>
            <a:off x="9760725" y="1660191"/>
            <a:ext cx="20129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08100"/>
              </a:lnSpc>
              <a:spcBef>
                <a:spcPts val="100"/>
              </a:spcBef>
            </a:pPr>
            <a:r>
              <a:rPr sz="350" u="sng" spc="2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10</a:t>
            </a:r>
            <a:r>
              <a:rPr sz="350" u="sng" spc="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1317" name="object 1317"/>
          <p:cNvGrpSpPr/>
          <p:nvPr/>
        </p:nvGrpSpPr>
        <p:grpSpPr>
          <a:xfrm>
            <a:off x="9978852" y="2681868"/>
            <a:ext cx="379095" cy="132080"/>
            <a:chOff x="9978852" y="2681868"/>
            <a:chExt cx="379095" cy="132080"/>
          </a:xfrm>
        </p:grpSpPr>
        <p:sp>
          <p:nvSpPr>
            <p:cNvPr id="1318" name="object 1318"/>
            <p:cNvSpPr/>
            <p:nvPr/>
          </p:nvSpPr>
          <p:spPr>
            <a:xfrm>
              <a:off x="9978852" y="276903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9" name="object 1319"/>
            <p:cNvSpPr/>
            <p:nvPr/>
          </p:nvSpPr>
          <p:spPr>
            <a:xfrm>
              <a:off x="9978852" y="276903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3513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5059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0" name="object 1320"/>
            <p:cNvSpPr/>
            <p:nvPr/>
          </p:nvSpPr>
          <p:spPr>
            <a:xfrm>
              <a:off x="10145824" y="276903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1" name="object 1321"/>
            <p:cNvSpPr/>
            <p:nvPr/>
          </p:nvSpPr>
          <p:spPr>
            <a:xfrm>
              <a:off x="10145824" y="276903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8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5">
                  <a:moveTo>
                    <a:pt x="4047" y="44525"/>
                  </a:moveTo>
                  <a:lnTo>
                    <a:pt x="40478" y="0"/>
                  </a:lnTo>
                  <a:lnTo>
                    <a:pt x="44525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2" name="object 1322"/>
            <p:cNvSpPr/>
            <p:nvPr/>
          </p:nvSpPr>
          <p:spPr>
            <a:xfrm>
              <a:off x="10168087" y="2685043"/>
              <a:ext cx="167005" cy="106680"/>
            </a:xfrm>
            <a:custGeom>
              <a:avLst/>
              <a:gdLst/>
              <a:ahLst/>
              <a:cxnLst/>
              <a:rect l="l" t="t" r="r" b="b"/>
              <a:pathLst>
                <a:path w="167004" h="106680">
                  <a:moveTo>
                    <a:pt x="0" y="0"/>
                  </a:moveTo>
                  <a:lnTo>
                    <a:pt x="0" y="106254"/>
                  </a:lnTo>
                  <a:lnTo>
                    <a:pt x="166971" y="106254"/>
                  </a:lnTo>
                  <a:lnTo>
                    <a:pt x="16697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3" name="object 1323"/>
            <p:cNvSpPr/>
            <p:nvPr/>
          </p:nvSpPr>
          <p:spPr>
            <a:xfrm>
              <a:off x="10145824" y="276903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4" name="object 1324"/>
            <p:cNvSpPr/>
            <p:nvPr/>
          </p:nvSpPr>
          <p:spPr>
            <a:xfrm>
              <a:off x="10145824" y="276903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4525" y="5059"/>
                  </a:moveTo>
                  <a:lnTo>
                    <a:pt x="40478" y="0"/>
                  </a:lnTo>
                  <a:lnTo>
                    <a:pt x="4047" y="44525"/>
                  </a:lnTo>
                  <a:lnTo>
                    <a:pt x="44525" y="5059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5" name="object 1325"/>
            <p:cNvSpPr/>
            <p:nvPr/>
          </p:nvSpPr>
          <p:spPr>
            <a:xfrm>
              <a:off x="10313808" y="276903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6" name="object 1326"/>
            <p:cNvSpPr/>
            <p:nvPr/>
          </p:nvSpPr>
          <p:spPr>
            <a:xfrm>
              <a:off x="10313808" y="276903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27" name="object 1327"/>
          <p:cNvSpPr txBox="1"/>
          <p:nvPr/>
        </p:nvSpPr>
        <p:spPr>
          <a:xfrm>
            <a:off x="9995498" y="2710792"/>
            <a:ext cx="34099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1050</a:t>
            </a:r>
            <a:r>
              <a:rPr sz="500" spc="60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328" name="object 1328"/>
          <p:cNvGrpSpPr/>
          <p:nvPr/>
        </p:nvGrpSpPr>
        <p:grpSpPr>
          <a:xfrm>
            <a:off x="10332896" y="2440151"/>
            <a:ext cx="120014" cy="267335"/>
            <a:chOff x="10332896" y="2440151"/>
            <a:chExt cx="120014" cy="267335"/>
          </a:xfrm>
        </p:grpSpPr>
        <p:sp>
          <p:nvSpPr>
            <p:cNvPr id="1329" name="object 1329"/>
            <p:cNvSpPr/>
            <p:nvPr/>
          </p:nvSpPr>
          <p:spPr>
            <a:xfrm>
              <a:off x="10336071" y="2461402"/>
              <a:ext cx="95250" cy="112395"/>
            </a:xfrm>
            <a:custGeom>
              <a:avLst/>
              <a:gdLst/>
              <a:ahLst/>
              <a:cxnLst/>
              <a:rect l="l" t="t" r="r" b="b"/>
              <a:pathLst>
                <a:path w="95250" h="112394">
                  <a:moveTo>
                    <a:pt x="0" y="0"/>
                  </a:moveTo>
                  <a:lnTo>
                    <a:pt x="95123" y="0"/>
                  </a:lnTo>
                  <a:lnTo>
                    <a:pt x="95123" y="112326"/>
                  </a:lnTo>
                  <a:lnTo>
                    <a:pt x="0" y="11232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0" name="object 1330"/>
            <p:cNvSpPr/>
            <p:nvPr/>
          </p:nvSpPr>
          <p:spPr>
            <a:xfrm>
              <a:off x="10408931" y="244015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1" name="object 1331"/>
            <p:cNvSpPr/>
            <p:nvPr/>
          </p:nvSpPr>
          <p:spPr>
            <a:xfrm>
              <a:off x="10408931" y="244015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5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2" name="object 1332"/>
            <p:cNvSpPr/>
            <p:nvPr/>
          </p:nvSpPr>
          <p:spPr>
            <a:xfrm>
              <a:off x="10408931" y="255146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3" name="object 1333"/>
            <p:cNvSpPr/>
            <p:nvPr/>
          </p:nvSpPr>
          <p:spPr>
            <a:xfrm>
              <a:off x="10408931" y="255146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5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4" name="object 1334"/>
            <p:cNvSpPr/>
            <p:nvPr/>
          </p:nvSpPr>
          <p:spPr>
            <a:xfrm>
              <a:off x="10336071" y="2573729"/>
              <a:ext cx="95250" cy="111760"/>
            </a:xfrm>
            <a:custGeom>
              <a:avLst/>
              <a:gdLst/>
              <a:ahLst/>
              <a:cxnLst/>
              <a:rect l="l" t="t" r="r" b="b"/>
              <a:pathLst>
                <a:path w="95250" h="111760">
                  <a:moveTo>
                    <a:pt x="0" y="0"/>
                  </a:moveTo>
                  <a:lnTo>
                    <a:pt x="95123" y="0"/>
                  </a:lnTo>
                  <a:lnTo>
                    <a:pt x="95123" y="111314"/>
                  </a:lnTo>
                  <a:lnTo>
                    <a:pt x="0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5" name="object 1335"/>
            <p:cNvSpPr/>
            <p:nvPr/>
          </p:nvSpPr>
          <p:spPr>
            <a:xfrm>
              <a:off x="10408931" y="255146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6" name="object 1336"/>
            <p:cNvSpPr/>
            <p:nvPr/>
          </p:nvSpPr>
          <p:spPr>
            <a:xfrm>
              <a:off x="10408931" y="255146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5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7" name="object 1337"/>
            <p:cNvSpPr/>
            <p:nvPr/>
          </p:nvSpPr>
          <p:spPr>
            <a:xfrm>
              <a:off x="10408931" y="266278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5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8" name="object 1338"/>
            <p:cNvSpPr/>
            <p:nvPr/>
          </p:nvSpPr>
          <p:spPr>
            <a:xfrm>
              <a:off x="10408931" y="266278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5" h="45085">
                  <a:moveTo>
                    <a:pt x="0" y="4047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39" name="object 1339"/>
          <p:cNvSpPr txBox="1"/>
          <p:nvPr/>
        </p:nvSpPr>
        <p:spPr>
          <a:xfrm>
            <a:off x="10357015" y="2449615"/>
            <a:ext cx="100330" cy="24828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700700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340" name="object 1340"/>
          <p:cNvSpPr/>
          <p:nvPr/>
        </p:nvSpPr>
        <p:spPr>
          <a:xfrm>
            <a:off x="9759259" y="2260024"/>
            <a:ext cx="575945" cy="461645"/>
          </a:xfrm>
          <a:custGeom>
            <a:avLst/>
            <a:gdLst/>
            <a:ahLst/>
            <a:cxnLst/>
            <a:rect l="l" t="t" r="r" b="b"/>
            <a:pathLst>
              <a:path w="575945" h="461644">
                <a:moveTo>
                  <a:pt x="241856" y="367338"/>
                </a:moveTo>
                <a:lnTo>
                  <a:pt x="0" y="461449"/>
                </a:lnTo>
                <a:lnTo>
                  <a:pt x="575800" y="356206"/>
                </a:lnTo>
              </a:path>
              <a:path w="575945" h="461644">
                <a:moveTo>
                  <a:pt x="333943" y="201378"/>
                </a:moveTo>
                <a:lnTo>
                  <a:pt x="154828" y="0"/>
                </a:lnTo>
                <a:lnTo>
                  <a:pt x="344063" y="42501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1" name="object 1341"/>
          <p:cNvSpPr txBox="1"/>
          <p:nvPr/>
        </p:nvSpPr>
        <p:spPr>
          <a:xfrm>
            <a:off x="9572503" y="2645832"/>
            <a:ext cx="20129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540">
              <a:lnSpc>
                <a:spcPct val="108100"/>
              </a:lnSpc>
              <a:spcBef>
                <a:spcPts val="100"/>
              </a:spcBef>
            </a:pPr>
            <a:r>
              <a:rPr sz="350" u="sng" spc="2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11</a:t>
            </a:r>
            <a:r>
              <a:rPr sz="350" u="sng" spc="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1342" name="object 1342"/>
          <p:cNvGrpSpPr/>
          <p:nvPr/>
        </p:nvGrpSpPr>
        <p:grpSpPr>
          <a:xfrm>
            <a:off x="10349226" y="2948151"/>
            <a:ext cx="108585" cy="243204"/>
            <a:chOff x="10349226" y="2948151"/>
            <a:chExt cx="108585" cy="243204"/>
          </a:xfrm>
        </p:grpSpPr>
        <p:sp>
          <p:nvSpPr>
            <p:cNvPr id="1343" name="object 1343"/>
            <p:cNvSpPr/>
            <p:nvPr/>
          </p:nvSpPr>
          <p:spPr>
            <a:xfrm>
              <a:off x="10370477" y="2970414"/>
              <a:ext cx="84455" cy="199390"/>
            </a:xfrm>
            <a:custGeom>
              <a:avLst/>
              <a:gdLst/>
              <a:ahLst/>
              <a:cxnLst/>
              <a:rect l="l" t="t" r="r" b="b"/>
              <a:pathLst>
                <a:path w="84454" h="199389">
                  <a:moveTo>
                    <a:pt x="83991" y="0"/>
                  </a:moveTo>
                  <a:lnTo>
                    <a:pt x="0" y="0"/>
                  </a:lnTo>
                  <a:lnTo>
                    <a:pt x="0" y="199354"/>
                  </a:lnTo>
                  <a:lnTo>
                    <a:pt x="83991" y="19935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4" name="object 1344"/>
            <p:cNvSpPr/>
            <p:nvPr/>
          </p:nvSpPr>
          <p:spPr>
            <a:xfrm>
              <a:off x="10349226" y="294815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508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5" name="object 1345"/>
            <p:cNvSpPr/>
            <p:nvPr/>
          </p:nvSpPr>
          <p:spPr>
            <a:xfrm>
              <a:off x="10349226" y="294815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44525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5" h="4508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6" name="object 1346"/>
            <p:cNvSpPr/>
            <p:nvPr/>
          </p:nvSpPr>
          <p:spPr>
            <a:xfrm>
              <a:off x="10349226" y="314750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7" name="object 1347"/>
            <p:cNvSpPr/>
            <p:nvPr/>
          </p:nvSpPr>
          <p:spPr>
            <a:xfrm>
              <a:off x="10349226" y="314750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5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48" name="object 1348"/>
          <p:cNvSpPr txBox="1"/>
          <p:nvPr/>
        </p:nvSpPr>
        <p:spPr>
          <a:xfrm>
            <a:off x="9729355" y="2187615"/>
            <a:ext cx="19748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29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12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1349" name="object 1349"/>
          <p:cNvSpPr txBox="1"/>
          <p:nvPr/>
        </p:nvSpPr>
        <p:spPr>
          <a:xfrm>
            <a:off x="10297309" y="298524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1250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350" name="object 1350"/>
          <p:cNvGrpSpPr/>
          <p:nvPr/>
        </p:nvGrpSpPr>
        <p:grpSpPr>
          <a:xfrm>
            <a:off x="9931290" y="2349075"/>
            <a:ext cx="697230" cy="647065"/>
            <a:chOff x="9931290" y="2349075"/>
            <a:chExt cx="697230" cy="647065"/>
          </a:xfrm>
        </p:grpSpPr>
        <p:sp>
          <p:nvSpPr>
            <p:cNvPr id="1351" name="object 1351"/>
            <p:cNvSpPr/>
            <p:nvPr/>
          </p:nvSpPr>
          <p:spPr>
            <a:xfrm>
              <a:off x="10431195" y="2911720"/>
              <a:ext cx="175260" cy="81280"/>
            </a:xfrm>
            <a:custGeom>
              <a:avLst/>
              <a:gdLst/>
              <a:ahLst/>
              <a:cxnLst/>
              <a:rect l="l" t="t" r="r" b="b"/>
              <a:pathLst>
                <a:path w="175259" h="81280">
                  <a:moveTo>
                    <a:pt x="0" y="80956"/>
                  </a:moveTo>
                  <a:lnTo>
                    <a:pt x="0" y="0"/>
                  </a:lnTo>
                  <a:lnTo>
                    <a:pt x="175067" y="0"/>
                  </a:lnTo>
                  <a:lnTo>
                    <a:pt x="175067" y="8095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2" name="object 1352"/>
            <p:cNvSpPr/>
            <p:nvPr/>
          </p:nvSpPr>
          <p:spPr>
            <a:xfrm>
              <a:off x="10408931" y="2890470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3" name="object 1353"/>
            <p:cNvSpPr/>
            <p:nvPr/>
          </p:nvSpPr>
          <p:spPr>
            <a:xfrm>
              <a:off x="10408932" y="289046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4" name="object 1354"/>
            <p:cNvSpPr/>
            <p:nvPr/>
          </p:nvSpPr>
          <p:spPr>
            <a:xfrm>
              <a:off x="10583999" y="2890470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5" name="object 1355"/>
            <p:cNvSpPr/>
            <p:nvPr/>
          </p:nvSpPr>
          <p:spPr>
            <a:xfrm>
              <a:off x="10583999" y="289046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6" name="object 1356"/>
            <p:cNvSpPr/>
            <p:nvPr/>
          </p:nvSpPr>
          <p:spPr>
            <a:xfrm>
              <a:off x="9952542" y="2370326"/>
              <a:ext cx="215900" cy="91440"/>
            </a:xfrm>
            <a:custGeom>
              <a:avLst/>
              <a:gdLst/>
              <a:ahLst/>
              <a:cxnLst/>
              <a:rect l="l" t="t" r="r" b="b"/>
              <a:pathLst>
                <a:path w="215900" h="91439">
                  <a:moveTo>
                    <a:pt x="0" y="91075"/>
                  </a:moveTo>
                  <a:lnTo>
                    <a:pt x="0" y="0"/>
                  </a:lnTo>
                  <a:lnTo>
                    <a:pt x="215545" y="0"/>
                  </a:lnTo>
                  <a:lnTo>
                    <a:pt x="215545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7" name="object 1357"/>
            <p:cNvSpPr/>
            <p:nvPr/>
          </p:nvSpPr>
          <p:spPr>
            <a:xfrm>
              <a:off x="9931290" y="234907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8" name="object 1358"/>
            <p:cNvSpPr/>
            <p:nvPr/>
          </p:nvSpPr>
          <p:spPr>
            <a:xfrm>
              <a:off x="9931291" y="234907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9" name="object 1359"/>
            <p:cNvSpPr/>
            <p:nvPr/>
          </p:nvSpPr>
          <p:spPr>
            <a:xfrm>
              <a:off x="10145824" y="234907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0" name="object 1360"/>
            <p:cNvSpPr/>
            <p:nvPr/>
          </p:nvSpPr>
          <p:spPr>
            <a:xfrm>
              <a:off x="10145824" y="234907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1" name="object 1361"/>
            <p:cNvSpPr/>
            <p:nvPr/>
          </p:nvSpPr>
          <p:spPr>
            <a:xfrm>
              <a:off x="10168087" y="2370326"/>
              <a:ext cx="215900" cy="91440"/>
            </a:xfrm>
            <a:custGeom>
              <a:avLst/>
              <a:gdLst/>
              <a:ahLst/>
              <a:cxnLst/>
              <a:rect l="l" t="t" r="r" b="b"/>
              <a:pathLst>
                <a:path w="215900" h="91439">
                  <a:moveTo>
                    <a:pt x="0" y="91075"/>
                  </a:moveTo>
                  <a:lnTo>
                    <a:pt x="0" y="0"/>
                  </a:lnTo>
                  <a:lnTo>
                    <a:pt x="215545" y="0"/>
                  </a:lnTo>
                  <a:lnTo>
                    <a:pt x="215545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2" name="object 1362"/>
            <p:cNvSpPr/>
            <p:nvPr/>
          </p:nvSpPr>
          <p:spPr>
            <a:xfrm>
              <a:off x="10145824" y="234907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3" name="object 1363"/>
            <p:cNvSpPr/>
            <p:nvPr/>
          </p:nvSpPr>
          <p:spPr>
            <a:xfrm>
              <a:off x="10145824" y="234907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4" name="object 1364"/>
            <p:cNvSpPr/>
            <p:nvPr/>
          </p:nvSpPr>
          <p:spPr>
            <a:xfrm>
              <a:off x="10361370" y="234907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5" name="object 1365"/>
            <p:cNvSpPr/>
            <p:nvPr/>
          </p:nvSpPr>
          <p:spPr>
            <a:xfrm>
              <a:off x="10361370" y="234907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66" name="object 1366"/>
          <p:cNvSpPr txBox="1"/>
          <p:nvPr/>
        </p:nvSpPr>
        <p:spPr>
          <a:xfrm>
            <a:off x="9727331" y="2245296"/>
            <a:ext cx="633730" cy="150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400"/>
              </a:lnSpc>
              <a:spcBef>
                <a:spcPts val="10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  <a:p>
            <a:pPr marL="256540">
              <a:lnSpc>
                <a:spcPts val="580"/>
              </a:lnSpc>
            </a:pPr>
            <a:r>
              <a:rPr sz="500" dirty="0">
                <a:latin typeface="Microsoft Sans Serif"/>
                <a:cs typeface="Microsoft Sans Serif"/>
              </a:rPr>
              <a:t>1350</a:t>
            </a:r>
            <a:r>
              <a:rPr sz="500" spc="45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1350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367" name="object 1367"/>
          <p:cNvGrpSpPr/>
          <p:nvPr/>
        </p:nvGrpSpPr>
        <p:grpSpPr>
          <a:xfrm>
            <a:off x="9879680" y="2391578"/>
            <a:ext cx="125095" cy="363855"/>
            <a:chOff x="9879680" y="2391578"/>
            <a:chExt cx="125095" cy="363855"/>
          </a:xfrm>
        </p:grpSpPr>
        <p:sp>
          <p:nvSpPr>
            <p:cNvPr id="1368" name="object 1368"/>
            <p:cNvSpPr/>
            <p:nvPr/>
          </p:nvSpPr>
          <p:spPr>
            <a:xfrm>
              <a:off x="9901943" y="2413840"/>
              <a:ext cx="99695" cy="160020"/>
            </a:xfrm>
            <a:custGeom>
              <a:avLst/>
              <a:gdLst/>
              <a:ahLst/>
              <a:cxnLst/>
              <a:rect l="l" t="t" r="r" b="b"/>
              <a:pathLst>
                <a:path w="99695" h="160019">
                  <a:moveTo>
                    <a:pt x="99171" y="0"/>
                  </a:moveTo>
                  <a:lnTo>
                    <a:pt x="0" y="0"/>
                  </a:lnTo>
                  <a:lnTo>
                    <a:pt x="0" y="159888"/>
                  </a:lnTo>
                  <a:lnTo>
                    <a:pt x="99171" y="159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9" name="object 1369"/>
            <p:cNvSpPr/>
            <p:nvPr/>
          </p:nvSpPr>
          <p:spPr>
            <a:xfrm>
              <a:off x="9880692" y="239157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5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0" name="object 1370"/>
            <p:cNvSpPr/>
            <p:nvPr/>
          </p:nvSpPr>
          <p:spPr>
            <a:xfrm>
              <a:off x="9880692" y="239157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44525"/>
                  </a:moveTo>
                  <a:lnTo>
                    <a:pt x="43513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3815" h="45085">
                  <a:moveTo>
                    <a:pt x="43513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1" name="object 1371"/>
            <p:cNvSpPr/>
            <p:nvPr/>
          </p:nvSpPr>
          <p:spPr>
            <a:xfrm>
              <a:off x="9880692" y="255146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2" name="object 1372"/>
            <p:cNvSpPr/>
            <p:nvPr/>
          </p:nvSpPr>
          <p:spPr>
            <a:xfrm>
              <a:off x="9880692" y="255146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5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3" name="object 1373"/>
            <p:cNvSpPr/>
            <p:nvPr/>
          </p:nvSpPr>
          <p:spPr>
            <a:xfrm>
              <a:off x="9901943" y="2573729"/>
              <a:ext cx="99695" cy="159385"/>
            </a:xfrm>
            <a:custGeom>
              <a:avLst/>
              <a:gdLst/>
              <a:ahLst/>
              <a:cxnLst/>
              <a:rect l="l" t="t" r="r" b="b"/>
              <a:pathLst>
                <a:path w="99695" h="159385">
                  <a:moveTo>
                    <a:pt x="99171" y="0"/>
                  </a:moveTo>
                  <a:lnTo>
                    <a:pt x="0" y="0"/>
                  </a:lnTo>
                  <a:lnTo>
                    <a:pt x="0" y="158876"/>
                  </a:lnTo>
                  <a:lnTo>
                    <a:pt x="99171" y="1588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4" name="object 1374"/>
            <p:cNvSpPr/>
            <p:nvPr/>
          </p:nvSpPr>
          <p:spPr>
            <a:xfrm>
              <a:off x="9879680" y="255146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5" name="object 1375"/>
            <p:cNvSpPr/>
            <p:nvPr/>
          </p:nvSpPr>
          <p:spPr>
            <a:xfrm>
              <a:off x="9879681" y="255146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4" h="43814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6" name="object 1376"/>
            <p:cNvSpPr/>
            <p:nvPr/>
          </p:nvSpPr>
          <p:spPr>
            <a:xfrm>
              <a:off x="9879680" y="271034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5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7" name="object 1377"/>
            <p:cNvSpPr/>
            <p:nvPr/>
          </p:nvSpPr>
          <p:spPr>
            <a:xfrm>
              <a:off x="9879681" y="271034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  <a:path w="45084" h="45085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78" name="object 1378"/>
          <p:cNvSpPr txBox="1"/>
          <p:nvPr/>
        </p:nvSpPr>
        <p:spPr>
          <a:xfrm>
            <a:off x="9827764" y="2408429"/>
            <a:ext cx="100330" cy="33401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379" name="object 1379"/>
          <p:cNvGrpSpPr/>
          <p:nvPr/>
        </p:nvGrpSpPr>
        <p:grpSpPr>
          <a:xfrm>
            <a:off x="9476923" y="3066549"/>
            <a:ext cx="379095" cy="115570"/>
            <a:chOff x="9476923" y="3066549"/>
            <a:chExt cx="379095" cy="115570"/>
          </a:xfrm>
        </p:grpSpPr>
        <p:sp>
          <p:nvSpPr>
            <p:cNvPr id="1380" name="object 1380"/>
            <p:cNvSpPr/>
            <p:nvPr/>
          </p:nvSpPr>
          <p:spPr>
            <a:xfrm>
              <a:off x="9499187" y="3088812"/>
              <a:ext cx="334010" cy="90170"/>
            </a:xfrm>
            <a:custGeom>
              <a:avLst/>
              <a:gdLst/>
              <a:ahLst/>
              <a:cxnLst/>
              <a:rect l="l" t="t" r="r" b="b"/>
              <a:pathLst>
                <a:path w="334009" h="90169">
                  <a:moveTo>
                    <a:pt x="0" y="90063"/>
                  </a:moveTo>
                  <a:lnTo>
                    <a:pt x="0" y="0"/>
                  </a:lnTo>
                  <a:lnTo>
                    <a:pt x="333943" y="0"/>
                  </a:lnTo>
                  <a:lnTo>
                    <a:pt x="333943" y="9006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1" name="object 1381"/>
            <p:cNvSpPr/>
            <p:nvPr/>
          </p:nvSpPr>
          <p:spPr>
            <a:xfrm>
              <a:off x="9476923" y="306655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2" name="object 1382"/>
            <p:cNvSpPr/>
            <p:nvPr/>
          </p:nvSpPr>
          <p:spPr>
            <a:xfrm>
              <a:off x="9476924" y="306654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3" name="object 1383"/>
            <p:cNvSpPr/>
            <p:nvPr/>
          </p:nvSpPr>
          <p:spPr>
            <a:xfrm>
              <a:off x="9810867" y="306655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4" name="object 1384"/>
            <p:cNvSpPr/>
            <p:nvPr/>
          </p:nvSpPr>
          <p:spPr>
            <a:xfrm>
              <a:off x="9810868" y="306654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8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5">
                  <a:moveTo>
                    <a:pt x="5059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85" name="object 1385"/>
          <p:cNvSpPr txBox="1"/>
          <p:nvPr/>
        </p:nvSpPr>
        <p:spPr>
          <a:xfrm>
            <a:off x="9579586" y="3008306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386" name="object 1386"/>
          <p:cNvGrpSpPr/>
          <p:nvPr/>
        </p:nvGrpSpPr>
        <p:grpSpPr>
          <a:xfrm>
            <a:off x="9798585" y="3125242"/>
            <a:ext cx="158115" cy="187325"/>
            <a:chOff x="9798585" y="3125242"/>
            <a:chExt cx="158115" cy="187325"/>
          </a:xfrm>
        </p:grpSpPr>
        <p:sp>
          <p:nvSpPr>
            <p:cNvPr id="1387" name="object 1387"/>
            <p:cNvSpPr/>
            <p:nvPr/>
          </p:nvSpPr>
          <p:spPr>
            <a:xfrm>
              <a:off x="9801760" y="3147505"/>
              <a:ext cx="132715" cy="142875"/>
            </a:xfrm>
            <a:custGeom>
              <a:avLst/>
              <a:gdLst/>
              <a:ahLst/>
              <a:cxnLst/>
              <a:rect l="l" t="t" r="r" b="b"/>
              <a:pathLst>
                <a:path w="132715" h="142875">
                  <a:moveTo>
                    <a:pt x="0" y="0"/>
                  </a:moveTo>
                  <a:lnTo>
                    <a:pt x="132565" y="0"/>
                  </a:lnTo>
                  <a:lnTo>
                    <a:pt x="132565" y="142685"/>
                  </a:lnTo>
                  <a:lnTo>
                    <a:pt x="0" y="14268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8" name="object 1388"/>
            <p:cNvSpPr/>
            <p:nvPr/>
          </p:nvSpPr>
          <p:spPr>
            <a:xfrm>
              <a:off x="9913074" y="312524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9" name="object 1389"/>
            <p:cNvSpPr/>
            <p:nvPr/>
          </p:nvSpPr>
          <p:spPr>
            <a:xfrm>
              <a:off x="9913075" y="312524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5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0" name="object 1390"/>
            <p:cNvSpPr/>
            <p:nvPr/>
          </p:nvSpPr>
          <p:spPr>
            <a:xfrm>
              <a:off x="9913074" y="3268940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1" name="object 1391"/>
            <p:cNvSpPr/>
            <p:nvPr/>
          </p:nvSpPr>
          <p:spPr>
            <a:xfrm>
              <a:off x="9913075" y="326893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5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92" name="object 1392"/>
          <p:cNvSpPr txBox="1"/>
          <p:nvPr/>
        </p:nvSpPr>
        <p:spPr>
          <a:xfrm>
            <a:off x="9860146" y="3149886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393" name="object 1393"/>
          <p:cNvSpPr/>
          <p:nvPr/>
        </p:nvSpPr>
        <p:spPr>
          <a:xfrm>
            <a:off x="10455481" y="2921840"/>
            <a:ext cx="219075" cy="343535"/>
          </a:xfrm>
          <a:custGeom>
            <a:avLst/>
            <a:gdLst/>
            <a:ahLst/>
            <a:cxnLst/>
            <a:rect l="l" t="t" r="r" b="b"/>
            <a:pathLst>
              <a:path w="219075" h="343535">
                <a:moveTo>
                  <a:pt x="63752" y="70836"/>
                </a:moveTo>
                <a:lnTo>
                  <a:pt x="200366" y="0"/>
                </a:lnTo>
                <a:lnTo>
                  <a:pt x="63752" y="225665"/>
                </a:lnTo>
              </a:path>
              <a:path w="219075" h="343535">
                <a:moveTo>
                  <a:pt x="0" y="147744"/>
                </a:moveTo>
                <a:lnTo>
                  <a:pt x="218581" y="343051"/>
                </a:lnTo>
                <a:lnTo>
                  <a:pt x="127505" y="1477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4" name="object 1394"/>
          <p:cNvSpPr txBox="1"/>
          <p:nvPr/>
        </p:nvSpPr>
        <p:spPr>
          <a:xfrm>
            <a:off x="10429626" y="2832226"/>
            <a:ext cx="30988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1100</a:t>
            </a:r>
            <a:r>
              <a:rPr sz="500" spc="430" dirty="0">
                <a:latin typeface="Microsoft Sans Serif"/>
                <a:cs typeface="Microsoft Sans Serif"/>
              </a:rPr>
              <a:t> </a:t>
            </a:r>
            <a:r>
              <a:rPr sz="525" u="sng" spc="15" baseline="7936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525" u="sng" spc="-37" baseline="7936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13</a:t>
            </a:r>
            <a:r>
              <a:rPr sz="525" u="sng" spc="750" baseline="7936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525" baseline="7936">
              <a:latin typeface="Microsoft Sans Serif"/>
              <a:cs typeface="Microsoft Sans Serif"/>
            </a:endParaRPr>
          </a:p>
        </p:txBody>
      </p:sp>
      <p:sp>
        <p:nvSpPr>
          <p:cNvPr id="1395" name="object 1395"/>
          <p:cNvSpPr/>
          <p:nvPr/>
        </p:nvSpPr>
        <p:spPr>
          <a:xfrm>
            <a:off x="9666159" y="3178876"/>
            <a:ext cx="121920" cy="189230"/>
          </a:xfrm>
          <a:custGeom>
            <a:avLst/>
            <a:gdLst/>
            <a:ahLst/>
            <a:cxnLst/>
            <a:rect l="l" t="t" r="r" b="b"/>
            <a:pathLst>
              <a:path w="121920" h="189229">
                <a:moveTo>
                  <a:pt x="0" y="0"/>
                </a:moveTo>
                <a:lnTo>
                  <a:pt x="121434" y="189234"/>
                </a:lnTo>
                <a:lnTo>
                  <a:pt x="0" y="799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6" name="object 1396"/>
          <p:cNvSpPr txBox="1"/>
          <p:nvPr/>
        </p:nvSpPr>
        <p:spPr>
          <a:xfrm>
            <a:off x="10661363" y="3193495"/>
            <a:ext cx="96520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3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14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1397" name="object 1397"/>
          <p:cNvSpPr txBox="1"/>
          <p:nvPr/>
        </p:nvSpPr>
        <p:spPr>
          <a:xfrm>
            <a:off x="9774893" y="3295702"/>
            <a:ext cx="86360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15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1398" name="object 1398"/>
          <p:cNvSpPr/>
          <p:nvPr/>
        </p:nvSpPr>
        <p:spPr>
          <a:xfrm>
            <a:off x="9410135" y="3219354"/>
            <a:ext cx="391795" cy="96520"/>
          </a:xfrm>
          <a:custGeom>
            <a:avLst/>
            <a:gdLst/>
            <a:ahLst/>
            <a:cxnLst/>
            <a:rect l="l" t="t" r="r" b="b"/>
            <a:pathLst>
              <a:path w="391795" h="96520">
                <a:moveTo>
                  <a:pt x="391625" y="0"/>
                </a:moveTo>
                <a:lnTo>
                  <a:pt x="0" y="96135"/>
                </a:lnTo>
                <a:lnTo>
                  <a:pt x="12042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9" name="object 1399"/>
          <p:cNvSpPr txBox="1"/>
          <p:nvPr/>
        </p:nvSpPr>
        <p:spPr>
          <a:xfrm>
            <a:off x="9344814" y="3243080"/>
            <a:ext cx="86360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16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1400" name="object 1400"/>
          <p:cNvGrpSpPr/>
          <p:nvPr/>
        </p:nvGrpSpPr>
        <p:grpSpPr>
          <a:xfrm>
            <a:off x="9890812" y="3383290"/>
            <a:ext cx="554990" cy="101600"/>
            <a:chOff x="9890812" y="3383290"/>
            <a:chExt cx="554990" cy="101600"/>
          </a:xfrm>
        </p:grpSpPr>
        <p:sp>
          <p:nvSpPr>
            <p:cNvPr id="1401" name="object 1401"/>
            <p:cNvSpPr/>
            <p:nvPr/>
          </p:nvSpPr>
          <p:spPr>
            <a:xfrm>
              <a:off x="9913075" y="3405553"/>
              <a:ext cx="255270" cy="76200"/>
            </a:xfrm>
            <a:custGeom>
              <a:avLst/>
              <a:gdLst/>
              <a:ahLst/>
              <a:cxnLst/>
              <a:rect l="l" t="t" r="r" b="b"/>
              <a:pathLst>
                <a:path w="255270" h="76200">
                  <a:moveTo>
                    <a:pt x="0" y="75896"/>
                  </a:moveTo>
                  <a:lnTo>
                    <a:pt x="0" y="0"/>
                  </a:lnTo>
                  <a:lnTo>
                    <a:pt x="255011" y="0"/>
                  </a:lnTo>
                  <a:lnTo>
                    <a:pt x="255011" y="7589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2" name="object 1402"/>
            <p:cNvSpPr/>
            <p:nvPr/>
          </p:nvSpPr>
          <p:spPr>
            <a:xfrm>
              <a:off x="9890812" y="338329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3" name="object 1403"/>
            <p:cNvSpPr/>
            <p:nvPr/>
          </p:nvSpPr>
          <p:spPr>
            <a:xfrm>
              <a:off x="9890812" y="338329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4525" y="4047"/>
                  </a:moveTo>
                  <a:lnTo>
                    <a:pt x="40478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4" name="object 1404"/>
            <p:cNvSpPr/>
            <p:nvPr/>
          </p:nvSpPr>
          <p:spPr>
            <a:xfrm>
              <a:off x="10145824" y="338329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5" name="object 1405"/>
            <p:cNvSpPr/>
            <p:nvPr/>
          </p:nvSpPr>
          <p:spPr>
            <a:xfrm>
              <a:off x="10145824" y="338329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8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5">
                  <a:moveTo>
                    <a:pt x="4047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6" name="object 1406"/>
            <p:cNvSpPr/>
            <p:nvPr/>
          </p:nvSpPr>
          <p:spPr>
            <a:xfrm>
              <a:off x="10168087" y="3405553"/>
              <a:ext cx="255270" cy="76200"/>
            </a:xfrm>
            <a:custGeom>
              <a:avLst/>
              <a:gdLst/>
              <a:ahLst/>
              <a:cxnLst/>
              <a:rect l="l" t="t" r="r" b="b"/>
              <a:pathLst>
                <a:path w="255270" h="76200">
                  <a:moveTo>
                    <a:pt x="0" y="75896"/>
                  </a:moveTo>
                  <a:lnTo>
                    <a:pt x="0" y="0"/>
                  </a:lnTo>
                  <a:lnTo>
                    <a:pt x="255011" y="0"/>
                  </a:lnTo>
                  <a:lnTo>
                    <a:pt x="255011" y="7589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7" name="object 1407"/>
            <p:cNvSpPr/>
            <p:nvPr/>
          </p:nvSpPr>
          <p:spPr>
            <a:xfrm>
              <a:off x="10145824" y="3383290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8" name="object 1408"/>
            <p:cNvSpPr/>
            <p:nvPr/>
          </p:nvSpPr>
          <p:spPr>
            <a:xfrm>
              <a:off x="10145824" y="3383290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9" name="object 1409"/>
            <p:cNvSpPr/>
            <p:nvPr/>
          </p:nvSpPr>
          <p:spPr>
            <a:xfrm>
              <a:off x="10400836" y="3383290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0" name="object 1410"/>
            <p:cNvSpPr/>
            <p:nvPr/>
          </p:nvSpPr>
          <p:spPr>
            <a:xfrm>
              <a:off x="10400836" y="3383290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11" name="object 1411"/>
          <p:cNvSpPr txBox="1"/>
          <p:nvPr/>
        </p:nvSpPr>
        <p:spPr>
          <a:xfrm>
            <a:off x="9951984" y="3325046"/>
            <a:ext cx="429259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1600</a:t>
            </a:r>
            <a:r>
              <a:rPr sz="500" spc="315" dirty="0">
                <a:latin typeface="Microsoft Sans Serif"/>
                <a:cs typeface="Microsoft Sans Serif"/>
              </a:rPr>
              <a:t>  </a:t>
            </a:r>
            <a:r>
              <a:rPr sz="500" spc="-20" dirty="0">
                <a:latin typeface="Microsoft Sans Serif"/>
                <a:cs typeface="Microsoft Sans Serif"/>
              </a:rPr>
              <a:t>1600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412" name="object 1412"/>
          <p:cNvGrpSpPr/>
          <p:nvPr/>
        </p:nvGrpSpPr>
        <p:grpSpPr>
          <a:xfrm>
            <a:off x="9827059" y="3411625"/>
            <a:ext cx="137160" cy="363855"/>
            <a:chOff x="9827059" y="3411625"/>
            <a:chExt cx="137160" cy="363855"/>
          </a:xfrm>
        </p:grpSpPr>
        <p:sp>
          <p:nvSpPr>
            <p:cNvPr id="1413" name="object 1413"/>
            <p:cNvSpPr/>
            <p:nvPr/>
          </p:nvSpPr>
          <p:spPr>
            <a:xfrm>
              <a:off x="9849322" y="3433888"/>
              <a:ext cx="111760" cy="160020"/>
            </a:xfrm>
            <a:custGeom>
              <a:avLst/>
              <a:gdLst/>
              <a:ahLst/>
              <a:cxnLst/>
              <a:rect l="l" t="t" r="r" b="b"/>
              <a:pathLst>
                <a:path w="111759" h="160020">
                  <a:moveTo>
                    <a:pt x="111314" y="0"/>
                  </a:moveTo>
                  <a:lnTo>
                    <a:pt x="0" y="0"/>
                  </a:lnTo>
                  <a:lnTo>
                    <a:pt x="0" y="159888"/>
                  </a:lnTo>
                  <a:lnTo>
                    <a:pt x="111314" y="159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4" name="object 1414"/>
            <p:cNvSpPr/>
            <p:nvPr/>
          </p:nvSpPr>
          <p:spPr>
            <a:xfrm>
              <a:off x="9827059" y="341162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5059"/>
                  </a:moveTo>
                  <a:lnTo>
                    <a:pt x="39466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5" name="object 1415"/>
            <p:cNvSpPr/>
            <p:nvPr/>
          </p:nvSpPr>
          <p:spPr>
            <a:xfrm>
              <a:off x="9827059" y="341162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39466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5084" h="45085">
                  <a:moveTo>
                    <a:pt x="44525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6" name="object 1416"/>
            <p:cNvSpPr/>
            <p:nvPr/>
          </p:nvSpPr>
          <p:spPr>
            <a:xfrm>
              <a:off x="9827059" y="35715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7" name="object 1417"/>
            <p:cNvSpPr/>
            <p:nvPr/>
          </p:nvSpPr>
          <p:spPr>
            <a:xfrm>
              <a:off x="9827059" y="35715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8" name="object 1418"/>
            <p:cNvSpPr/>
            <p:nvPr/>
          </p:nvSpPr>
          <p:spPr>
            <a:xfrm>
              <a:off x="9848310" y="3593776"/>
              <a:ext cx="112395" cy="159385"/>
            </a:xfrm>
            <a:custGeom>
              <a:avLst/>
              <a:gdLst/>
              <a:ahLst/>
              <a:cxnLst/>
              <a:rect l="l" t="t" r="r" b="b"/>
              <a:pathLst>
                <a:path w="112395" h="159385">
                  <a:moveTo>
                    <a:pt x="112326" y="0"/>
                  </a:moveTo>
                  <a:lnTo>
                    <a:pt x="0" y="0"/>
                  </a:lnTo>
                </a:path>
                <a:path w="112395" h="159385">
                  <a:moveTo>
                    <a:pt x="112326" y="158876"/>
                  </a:moveTo>
                  <a:lnTo>
                    <a:pt x="0" y="158876"/>
                  </a:lnTo>
                </a:path>
                <a:path w="112395" h="159385">
                  <a:moveTo>
                    <a:pt x="1011" y="0"/>
                  </a:moveTo>
                  <a:lnTo>
                    <a:pt x="1011" y="1588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9" name="object 1419"/>
            <p:cNvSpPr/>
            <p:nvPr/>
          </p:nvSpPr>
          <p:spPr>
            <a:xfrm>
              <a:off x="9827059" y="357151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0" name="object 1420"/>
            <p:cNvSpPr/>
            <p:nvPr/>
          </p:nvSpPr>
          <p:spPr>
            <a:xfrm>
              <a:off x="9827059" y="357151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5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1" name="object 1421"/>
            <p:cNvSpPr/>
            <p:nvPr/>
          </p:nvSpPr>
          <p:spPr>
            <a:xfrm>
              <a:off x="9827059" y="373039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5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2" name="object 1422"/>
            <p:cNvSpPr/>
            <p:nvPr/>
          </p:nvSpPr>
          <p:spPr>
            <a:xfrm>
              <a:off x="9827059" y="373038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5" h="45085">
                  <a:moveTo>
                    <a:pt x="0" y="5059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23" name="object 1423"/>
          <p:cNvSpPr txBox="1"/>
          <p:nvPr/>
        </p:nvSpPr>
        <p:spPr>
          <a:xfrm>
            <a:off x="9775142" y="3428476"/>
            <a:ext cx="100330" cy="33401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424" name="object 1424"/>
          <p:cNvGrpSpPr/>
          <p:nvPr/>
        </p:nvGrpSpPr>
        <p:grpSpPr>
          <a:xfrm>
            <a:off x="9939386" y="3701915"/>
            <a:ext cx="458470" cy="180340"/>
            <a:chOff x="9939386" y="3701915"/>
            <a:chExt cx="458470" cy="180340"/>
          </a:xfrm>
        </p:grpSpPr>
        <p:sp>
          <p:nvSpPr>
            <p:cNvPr id="1425" name="object 1425"/>
            <p:cNvSpPr/>
            <p:nvPr/>
          </p:nvSpPr>
          <p:spPr>
            <a:xfrm>
              <a:off x="9960637" y="3705090"/>
              <a:ext cx="207645" cy="156210"/>
            </a:xfrm>
            <a:custGeom>
              <a:avLst/>
              <a:gdLst/>
              <a:ahLst/>
              <a:cxnLst/>
              <a:rect l="l" t="t" r="r" b="b"/>
              <a:pathLst>
                <a:path w="207645" h="156210">
                  <a:moveTo>
                    <a:pt x="0" y="0"/>
                  </a:moveTo>
                  <a:lnTo>
                    <a:pt x="0" y="155840"/>
                  </a:lnTo>
                  <a:lnTo>
                    <a:pt x="207450" y="155840"/>
                  </a:lnTo>
                  <a:lnTo>
                    <a:pt x="20745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6" name="object 1426"/>
            <p:cNvSpPr/>
            <p:nvPr/>
          </p:nvSpPr>
          <p:spPr>
            <a:xfrm>
              <a:off x="9939386" y="383866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7" name="object 1427"/>
            <p:cNvSpPr/>
            <p:nvPr/>
          </p:nvSpPr>
          <p:spPr>
            <a:xfrm>
              <a:off x="9939386" y="383866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8" name="object 1428"/>
            <p:cNvSpPr/>
            <p:nvPr/>
          </p:nvSpPr>
          <p:spPr>
            <a:xfrm>
              <a:off x="10145824" y="383866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9" name="object 1429"/>
            <p:cNvSpPr/>
            <p:nvPr/>
          </p:nvSpPr>
          <p:spPr>
            <a:xfrm>
              <a:off x="10145824" y="383866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0" name="object 1430"/>
            <p:cNvSpPr/>
            <p:nvPr/>
          </p:nvSpPr>
          <p:spPr>
            <a:xfrm>
              <a:off x="10168087" y="3705090"/>
              <a:ext cx="207645" cy="156210"/>
            </a:xfrm>
            <a:custGeom>
              <a:avLst/>
              <a:gdLst/>
              <a:ahLst/>
              <a:cxnLst/>
              <a:rect l="l" t="t" r="r" b="b"/>
              <a:pathLst>
                <a:path w="207645" h="156210">
                  <a:moveTo>
                    <a:pt x="0" y="0"/>
                  </a:moveTo>
                  <a:lnTo>
                    <a:pt x="0" y="155840"/>
                  </a:lnTo>
                  <a:lnTo>
                    <a:pt x="207450" y="155840"/>
                  </a:lnTo>
                  <a:lnTo>
                    <a:pt x="20745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1" name="object 1431"/>
            <p:cNvSpPr/>
            <p:nvPr/>
          </p:nvSpPr>
          <p:spPr>
            <a:xfrm>
              <a:off x="10145824" y="383866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2" name="object 1432"/>
            <p:cNvSpPr/>
            <p:nvPr/>
          </p:nvSpPr>
          <p:spPr>
            <a:xfrm>
              <a:off x="10145824" y="383866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3" name="object 1433"/>
            <p:cNvSpPr/>
            <p:nvPr/>
          </p:nvSpPr>
          <p:spPr>
            <a:xfrm>
              <a:off x="10353274" y="383866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4" h="43814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4" name="object 1434"/>
            <p:cNvSpPr/>
            <p:nvPr/>
          </p:nvSpPr>
          <p:spPr>
            <a:xfrm>
              <a:off x="10353274" y="383866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4047" y="43513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35" name="object 1435"/>
          <p:cNvSpPr txBox="1"/>
          <p:nvPr/>
        </p:nvSpPr>
        <p:spPr>
          <a:xfrm>
            <a:off x="9975260" y="3780424"/>
            <a:ext cx="38163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1300</a:t>
            </a:r>
            <a:r>
              <a:rPr sz="500" spc="390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1300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436" name="object 1436"/>
          <p:cNvGrpSpPr/>
          <p:nvPr/>
        </p:nvGrpSpPr>
        <p:grpSpPr>
          <a:xfrm>
            <a:off x="10372362" y="3460198"/>
            <a:ext cx="159385" cy="267335"/>
            <a:chOff x="10372362" y="3460198"/>
            <a:chExt cx="159385" cy="267335"/>
          </a:xfrm>
        </p:grpSpPr>
        <p:sp>
          <p:nvSpPr>
            <p:cNvPr id="1437" name="object 1437"/>
            <p:cNvSpPr/>
            <p:nvPr/>
          </p:nvSpPr>
          <p:spPr>
            <a:xfrm>
              <a:off x="10375537" y="3481449"/>
              <a:ext cx="134620" cy="112395"/>
            </a:xfrm>
            <a:custGeom>
              <a:avLst/>
              <a:gdLst/>
              <a:ahLst/>
              <a:cxnLst/>
              <a:rect l="l" t="t" r="r" b="b"/>
              <a:pathLst>
                <a:path w="134620" h="112395">
                  <a:moveTo>
                    <a:pt x="0" y="0"/>
                  </a:moveTo>
                  <a:lnTo>
                    <a:pt x="134589" y="0"/>
                  </a:lnTo>
                  <a:lnTo>
                    <a:pt x="134589" y="112326"/>
                  </a:lnTo>
                  <a:lnTo>
                    <a:pt x="0" y="11232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8" name="object 1438"/>
            <p:cNvSpPr/>
            <p:nvPr/>
          </p:nvSpPr>
          <p:spPr>
            <a:xfrm>
              <a:off x="10487863" y="346019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9" name="object 1439"/>
            <p:cNvSpPr/>
            <p:nvPr/>
          </p:nvSpPr>
          <p:spPr>
            <a:xfrm>
              <a:off x="10487863" y="346019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5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0" name="object 1440"/>
            <p:cNvSpPr/>
            <p:nvPr/>
          </p:nvSpPr>
          <p:spPr>
            <a:xfrm>
              <a:off x="10487863" y="357151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1" name="object 1441"/>
            <p:cNvSpPr/>
            <p:nvPr/>
          </p:nvSpPr>
          <p:spPr>
            <a:xfrm>
              <a:off x="10487863" y="357151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5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2" name="object 1442"/>
            <p:cNvSpPr/>
            <p:nvPr/>
          </p:nvSpPr>
          <p:spPr>
            <a:xfrm>
              <a:off x="10375537" y="3593776"/>
              <a:ext cx="134620" cy="111760"/>
            </a:xfrm>
            <a:custGeom>
              <a:avLst/>
              <a:gdLst/>
              <a:ahLst/>
              <a:cxnLst/>
              <a:rect l="l" t="t" r="r" b="b"/>
              <a:pathLst>
                <a:path w="134620" h="111760">
                  <a:moveTo>
                    <a:pt x="0" y="0"/>
                  </a:moveTo>
                  <a:lnTo>
                    <a:pt x="134589" y="0"/>
                  </a:lnTo>
                  <a:lnTo>
                    <a:pt x="134589" y="111314"/>
                  </a:lnTo>
                  <a:lnTo>
                    <a:pt x="0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3" name="object 1443"/>
            <p:cNvSpPr/>
            <p:nvPr/>
          </p:nvSpPr>
          <p:spPr>
            <a:xfrm>
              <a:off x="10487863" y="357151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4" name="object 1444"/>
            <p:cNvSpPr/>
            <p:nvPr/>
          </p:nvSpPr>
          <p:spPr>
            <a:xfrm>
              <a:off x="10487863" y="357151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5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5" name="object 1445"/>
            <p:cNvSpPr/>
            <p:nvPr/>
          </p:nvSpPr>
          <p:spPr>
            <a:xfrm>
              <a:off x="10487863" y="368282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508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6" name="object 1446"/>
            <p:cNvSpPr/>
            <p:nvPr/>
          </p:nvSpPr>
          <p:spPr>
            <a:xfrm>
              <a:off x="10487863" y="368282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5" h="45085">
                  <a:moveTo>
                    <a:pt x="0" y="4047"/>
                  </a:moveTo>
                  <a:lnTo>
                    <a:pt x="43513" y="39466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47" name="object 1447"/>
          <p:cNvSpPr txBox="1"/>
          <p:nvPr/>
        </p:nvSpPr>
        <p:spPr>
          <a:xfrm>
            <a:off x="10435946" y="3469662"/>
            <a:ext cx="100330" cy="24828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700700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1448" name="object 144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0783353" y="3475377"/>
            <a:ext cx="188223" cy="136613"/>
          </a:xfrm>
          <a:prstGeom prst="rect">
            <a:avLst/>
          </a:prstGeom>
        </p:spPr>
      </p:pic>
      <p:sp>
        <p:nvSpPr>
          <p:cNvPr id="1449" name="object 1449"/>
          <p:cNvSpPr txBox="1"/>
          <p:nvPr/>
        </p:nvSpPr>
        <p:spPr>
          <a:xfrm>
            <a:off x="10809107" y="3417134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450" name="object 1450"/>
          <p:cNvGrpSpPr/>
          <p:nvPr/>
        </p:nvGrpSpPr>
        <p:grpSpPr>
          <a:xfrm>
            <a:off x="10913756" y="3555322"/>
            <a:ext cx="153035" cy="379095"/>
            <a:chOff x="10913756" y="3555322"/>
            <a:chExt cx="153035" cy="379095"/>
          </a:xfrm>
        </p:grpSpPr>
        <p:sp>
          <p:nvSpPr>
            <p:cNvPr id="1451" name="object 1451"/>
            <p:cNvSpPr/>
            <p:nvPr/>
          </p:nvSpPr>
          <p:spPr>
            <a:xfrm>
              <a:off x="10916931" y="3577585"/>
              <a:ext cx="127635" cy="335280"/>
            </a:xfrm>
            <a:custGeom>
              <a:avLst/>
              <a:gdLst/>
              <a:ahLst/>
              <a:cxnLst/>
              <a:rect l="l" t="t" r="r" b="b"/>
              <a:pathLst>
                <a:path w="127634" h="335279">
                  <a:moveTo>
                    <a:pt x="0" y="0"/>
                  </a:moveTo>
                  <a:lnTo>
                    <a:pt x="127505" y="0"/>
                  </a:lnTo>
                  <a:lnTo>
                    <a:pt x="127505" y="334955"/>
                  </a:lnTo>
                  <a:lnTo>
                    <a:pt x="0" y="3349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2" name="object 1452"/>
            <p:cNvSpPr/>
            <p:nvPr/>
          </p:nvSpPr>
          <p:spPr>
            <a:xfrm>
              <a:off x="11022173" y="355532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39466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3" name="object 1453"/>
            <p:cNvSpPr/>
            <p:nvPr/>
          </p:nvSpPr>
          <p:spPr>
            <a:xfrm>
              <a:off x="11022174" y="355532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39466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5084" h="4508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4" name="object 1454"/>
            <p:cNvSpPr/>
            <p:nvPr/>
          </p:nvSpPr>
          <p:spPr>
            <a:xfrm>
              <a:off x="11022173" y="389027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5" name="object 1455"/>
            <p:cNvSpPr/>
            <p:nvPr/>
          </p:nvSpPr>
          <p:spPr>
            <a:xfrm>
              <a:off x="11022174" y="389027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56" name="object 1456"/>
          <p:cNvSpPr txBox="1"/>
          <p:nvPr/>
        </p:nvSpPr>
        <p:spPr>
          <a:xfrm>
            <a:off x="10970257" y="365717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457" name="object 1457"/>
          <p:cNvSpPr/>
          <p:nvPr/>
        </p:nvSpPr>
        <p:spPr>
          <a:xfrm>
            <a:off x="9787593" y="3481449"/>
            <a:ext cx="772160" cy="388620"/>
          </a:xfrm>
          <a:custGeom>
            <a:avLst/>
            <a:gdLst/>
            <a:ahLst/>
            <a:cxnLst/>
            <a:rect l="l" t="t" r="r" b="b"/>
            <a:pathLst>
              <a:path w="772159" h="388620">
                <a:moveTo>
                  <a:pt x="302573" y="0"/>
                </a:moveTo>
                <a:lnTo>
                  <a:pt x="0" y="388589"/>
                </a:lnTo>
                <a:lnTo>
                  <a:pt x="380493" y="223641"/>
                </a:lnTo>
              </a:path>
              <a:path w="772159" h="388620">
                <a:moveTo>
                  <a:pt x="173043" y="51609"/>
                </a:moveTo>
                <a:lnTo>
                  <a:pt x="772118" y="387577"/>
                </a:lnTo>
                <a:lnTo>
                  <a:pt x="587943" y="15786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8" name="object 1458"/>
          <p:cNvSpPr txBox="1"/>
          <p:nvPr/>
        </p:nvSpPr>
        <p:spPr>
          <a:xfrm>
            <a:off x="9600838" y="3792373"/>
            <a:ext cx="200025" cy="142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10000"/>
              </a:lnSpc>
              <a:spcBef>
                <a:spcPts val="100"/>
              </a:spcBef>
            </a:pPr>
            <a:r>
              <a:rPr sz="350" u="sng" spc="2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17</a:t>
            </a:r>
            <a:r>
              <a:rPr sz="350" u="sng" spc="3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1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1459" name="object 1459"/>
          <p:cNvSpPr txBox="1"/>
          <p:nvPr/>
        </p:nvSpPr>
        <p:spPr>
          <a:xfrm>
            <a:off x="10543976" y="3854299"/>
            <a:ext cx="20129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1460" name="object 1460"/>
          <p:cNvSpPr/>
          <p:nvPr/>
        </p:nvSpPr>
        <p:spPr>
          <a:xfrm>
            <a:off x="10877465" y="3485497"/>
            <a:ext cx="189230" cy="394970"/>
          </a:xfrm>
          <a:custGeom>
            <a:avLst/>
            <a:gdLst/>
            <a:ahLst/>
            <a:cxnLst/>
            <a:rect l="l" t="t" r="r" b="b"/>
            <a:pathLst>
              <a:path w="189229" h="394970">
                <a:moveTo>
                  <a:pt x="0" y="123458"/>
                </a:moveTo>
                <a:lnTo>
                  <a:pt x="189234" y="0"/>
                </a:lnTo>
                <a:lnTo>
                  <a:pt x="0" y="39466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1" name="object 1461"/>
          <p:cNvSpPr txBox="1"/>
          <p:nvPr/>
        </p:nvSpPr>
        <p:spPr>
          <a:xfrm>
            <a:off x="10547012" y="3796618"/>
            <a:ext cx="19748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11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1462" name="object 1462"/>
          <p:cNvSpPr txBox="1"/>
          <p:nvPr/>
        </p:nvSpPr>
        <p:spPr>
          <a:xfrm>
            <a:off x="11054000" y="3414100"/>
            <a:ext cx="86360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16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1463" name="object 1463"/>
          <p:cNvSpPr/>
          <p:nvPr/>
        </p:nvSpPr>
        <p:spPr>
          <a:xfrm>
            <a:off x="10837998" y="3744557"/>
            <a:ext cx="396875" cy="291465"/>
          </a:xfrm>
          <a:custGeom>
            <a:avLst/>
            <a:gdLst/>
            <a:ahLst/>
            <a:cxnLst/>
            <a:rect l="l" t="t" r="r" b="b"/>
            <a:pathLst>
              <a:path w="396875" h="291464">
                <a:moveTo>
                  <a:pt x="78932" y="0"/>
                </a:moveTo>
                <a:lnTo>
                  <a:pt x="396684" y="291441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4" name="object 1464"/>
          <p:cNvSpPr txBox="1"/>
          <p:nvPr/>
        </p:nvSpPr>
        <p:spPr>
          <a:xfrm>
            <a:off x="11221984" y="3964602"/>
            <a:ext cx="85090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3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15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1465" name="object 1465"/>
          <p:cNvGrpSpPr/>
          <p:nvPr/>
        </p:nvGrpSpPr>
        <p:grpSpPr>
          <a:xfrm>
            <a:off x="10480779" y="4070405"/>
            <a:ext cx="379095" cy="115570"/>
            <a:chOff x="10480779" y="4070405"/>
            <a:chExt cx="379095" cy="115570"/>
          </a:xfrm>
        </p:grpSpPr>
        <p:sp>
          <p:nvSpPr>
            <p:cNvPr id="1466" name="object 1466"/>
            <p:cNvSpPr/>
            <p:nvPr/>
          </p:nvSpPr>
          <p:spPr>
            <a:xfrm>
              <a:off x="10503042" y="4092668"/>
              <a:ext cx="335280" cy="90170"/>
            </a:xfrm>
            <a:custGeom>
              <a:avLst/>
              <a:gdLst/>
              <a:ahLst/>
              <a:cxnLst/>
              <a:rect l="l" t="t" r="r" b="b"/>
              <a:pathLst>
                <a:path w="335279" h="90170">
                  <a:moveTo>
                    <a:pt x="0" y="90063"/>
                  </a:moveTo>
                  <a:lnTo>
                    <a:pt x="0" y="0"/>
                  </a:lnTo>
                  <a:lnTo>
                    <a:pt x="334955" y="0"/>
                  </a:lnTo>
                  <a:lnTo>
                    <a:pt x="334955" y="9006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7" name="object 1467"/>
            <p:cNvSpPr/>
            <p:nvPr/>
          </p:nvSpPr>
          <p:spPr>
            <a:xfrm>
              <a:off x="10480779" y="407040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4" h="45085">
                  <a:moveTo>
                    <a:pt x="39466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8" name="object 1468"/>
            <p:cNvSpPr/>
            <p:nvPr/>
          </p:nvSpPr>
          <p:spPr>
            <a:xfrm>
              <a:off x="10480780" y="407040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4525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4525" y="5059"/>
                  </a:lnTo>
                  <a:close/>
                </a:path>
                <a:path w="4508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9" name="object 1469"/>
            <p:cNvSpPr/>
            <p:nvPr/>
          </p:nvSpPr>
          <p:spPr>
            <a:xfrm>
              <a:off x="10815735" y="407040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0" name="object 1470"/>
            <p:cNvSpPr/>
            <p:nvPr/>
          </p:nvSpPr>
          <p:spPr>
            <a:xfrm>
              <a:off x="10815735" y="407040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71" name="object 1471"/>
          <p:cNvSpPr txBox="1"/>
          <p:nvPr/>
        </p:nvSpPr>
        <p:spPr>
          <a:xfrm>
            <a:off x="10583442" y="401216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472" name="object 1472"/>
          <p:cNvGrpSpPr/>
          <p:nvPr/>
        </p:nvGrpSpPr>
        <p:grpSpPr>
          <a:xfrm>
            <a:off x="10802441" y="4129098"/>
            <a:ext cx="158115" cy="187325"/>
            <a:chOff x="10802441" y="4129098"/>
            <a:chExt cx="158115" cy="187325"/>
          </a:xfrm>
        </p:grpSpPr>
        <p:sp>
          <p:nvSpPr>
            <p:cNvPr id="1473" name="object 1473"/>
            <p:cNvSpPr/>
            <p:nvPr/>
          </p:nvSpPr>
          <p:spPr>
            <a:xfrm>
              <a:off x="10805616" y="4151361"/>
              <a:ext cx="133985" cy="144145"/>
            </a:xfrm>
            <a:custGeom>
              <a:avLst/>
              <a:gdLst/>
              <a:ahLst/>
              <a:cxnLst/>
              <a:rect l="l" t="t" r="r" b="b"/>
              <a:pathLst>
                <a:path w="133984" h="144145">
                  <a:moveTo>
                    <a:pt x="0" y="0"/>
                  </a:moveTo>
                  <a:lnTo>
                    <a:pt x="133577" y="0"/>
                  </a:lnTo>
                  <a:lnTo>
                    <a:pt x="133577" y="143697"/>
                  </a:lnTo>
                  <a:lnTo>
                    <a:pt x="0" y="1436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4" name="object 1474"/>
            <p:cNvSpPr/>
            <p:nvPr/>
          </p:nvSpPr>
          <p:spPr>
            <a:xfrm>
              <a:off x="10916930" y="412909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508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5" name="object 1475"/>
            <p:cNvSpPr/>
            <p:nvPr/>
          </p:nvSpPr>
          <p:spPr>
            <a:xfrm>
              <a:off x="10916931" y="412909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44525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5" h="4508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6" name="object 1476"/>
            <p:cNvSpPr/>
            <p:nvPr/>
          </p:nvSpPr>
          <p:spPr>
            <a:xfrm>
              <a:off x="10916930" y="427279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7" name="object 1477"/>
            <p:cNvSpPr/>
            <p:nvPr/>
          </p:nvSpPr>
          <p:spPr>
            <a:xfrm>
              <a:off x="10916931" y="427279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5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78" name="object 1478"/>
          <p:cNvSpPr txBox="1"/>
          <p:nvPr/>
        </p:nvSpPr>
        <p:spPr>
          <a:xfrm>
            <a:off x="10865014" y="4154753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479" name="object 1479"/>
          <p:cNvSpPr/>
          <p:nvPr/>
        </p:nvSpPr>
        <p:spPr>
          <a:xfrm>
            <a:off x="10670015" y="4182731"/>
            <a:ext cx="246379" cy="231775"/>
          </a:xfrm>
          <a:custGeom>
            <a:avLst/>
            <a:gdLst/>
            <a:ahLst/>
            <a:cxnLst/>
            <a:rect l="l" t="t" r="r" b="b"/>
            <a:pathLst>
              <a:path w="246379" h="231775">
                <a:moveTo>
                  <a:pt x="0" y="0"/>
                </a:moveTo>
                <a:lnTo>
                  <a:pt x="245904" y="231736"/>
                </a:lnTo>
                <a:lnTo>
                  <a:pt x="0" y="799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0" name="object 1480"/>
          <p:cNvSpPr txBox="1"/>
          <p:nvPr/>
        </p:nvSpPr>
        <p:spPr>
          <a:xfrm>
            <a:off x="10903219" y="4343071"/>
            <a:ext cx="86360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15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1481" name="object 1481"/>
          <p:cNvSpPr/>
          <p:nvPr/>
        </p:nvSpPr>
        <p:spPr>
          <a:xfrm>
            <a:off x="10413991" y="4223210"/>
            <a:ext cx="391795" cy="96520"/>
          </a:xfrm>
          <a:custGeom>
            <a:avLst/>
            <a:gdLst/>
            <a:ahLst/>
            <a:cxnLst/>
            <a:rect l="l" t="t" r="r" b="b"/>
            <a:pathLst>
              <a:path w="391795" h="96520">
                <a:moveTo>
                  <a:pt x="391625" y="0"/>
                </a:moveTo>
                <a:lnTo>
                  <a:pt x="0" y="96135"/>
                </a:lnTo>
                <a:lnTo>
                  <a:pt x="12042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2" name="object 1482"/>
          <p:cNvSpPr txBox="1"/>
          <p:nvPr/>
        </p:nvSpPr>
        <p:spPr>
          <a:xfrm>
            <a:off x="10348669" y="4246936"/>
            <a:ext cx="86360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16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1483" name="object 1483"/>
          <p:cNvGrpSpPr/>
          <p:nvPr/>
        </p:nvGrpSpPr>
        <p:grpSpPr>
          <a:xfrm>
            <a:off x="8982079" y="4041058"/>
            <a:ext cx="283845" cy="161290"/>
            <a:chOff x="8982079" y="4041058"/>
            <a:chExt cx="283845" cy="161290"/>
          </a:xfrm>
        </p:grpSpPr>
        <p:sp>
          <p:nvSpPr>
            <p:cNvPr id="1484" name="object 1484"/>
            <p:cNvSpPr/>
            <p:nvPr/>
          </p:nvSpPr>
          <p:spPr>
            <a:xfrm>
              <a:off x="9004342" y="4062309"/>
              <a:ext cx="239395" cy="137160"/>
            </a:xfrm>
            <a:custGeom>
              <a:avLst/>
              <a:gdLst/>
              <a:ahLst/>
              <a:cxnLst/>
              <a:rect l="l" t="t" r="r" b="b"/>
              <a:pathLst>
                <a:path w="239395" h="137160">
                  <a:moveTo>
                    <a:pt x="0" y="136613"/>
                  </a:moveTo>
                  <a:lnTo>
                    <a:pt x="0" y="0"/>
                  </a:lnTo>
                  <a:lnTo>
                    <a:pt x="238820" y="0"/>
                  </a:lnTo>
                  <a:lnTo>
                    <a:pt x="238820" y="13661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5" name="object 1485"/>
            <p:cNvSpPr/>
            <p:nvPr/>
          </p:nvSpPr>
          <p:spPr>
            <a:xfrm>
              <a:off x="8982079" y="404105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6" name="object 1486"/>
            <p:cNvSpPr/>
            <p:nvPr/>
          </p:nvSpPr>
          <p:spPr>
            <a:xfrm>
              <a:off x="8982079" y="404105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7" name="object 1487"/>
            <p:cNvSpPr/>
            <p:nvPr/>
          </p:nvSpPr>
          <p:spPr>
            <a:xfrm>
              <a:off x="9221912" y="404105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8" name="object 1488"/>
            <p:cNvSpPr/>
            <p:nvPr/>
          </p:nvSpPr>
          <p:spPr>
            <a:xfrm>
              <a:off x="9221912" y="404105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89" name="object 1489"/>
          <p:cNvSpPr txBox="1"/>
          <p:nvPr/>
        </p:nvSpPr>
        <p:spPr>
          <a:xfrm>
            <a:off x="9035157" y="398281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490" name="object 1490"/>
          <p:cNvGrpSpPr/>
          <p:nvPr/>
        </p:nvGrpSpPr>
        <p:grpSpPr>
          <a:xfrm>
            <a:off x="9192427" y="4129098"/>
            <a:ext cx="198755" cy="283845"/>
            <a:chOff x="9192427" y="4129098"/>
            <a:chExt cx="198755" cy="283845"/>
          </a:xfrm>
        </p:grpSpPr>
        <p:sp>
          <p:nvSpPr>
            <p:cNvPr id="1491" name="object 1491"/>
            <p:cNvSpPr/>
            <p:nvPr/>
          </p:nvSpPr>
          <p:spPr>
            <a:xfrm>
              <a:off x="9195602" y="4151361"/>
              <a:ext cx="173355" cy="239395"/>
            </a:xfrm>
            <a:custGeom>
              <a:avLst/>
              <a:gdLst/>
              <a:ahLst/>
              <a:cxnLst/>
              <a:rect l="l" t="t" r="r" b="b"/>
              <a:pathLst>
                <a:path w="173354" h="239395">
                  <a:moveTo>
                    <a:pt x="0" y="0"/>
                  </a:moveTo>
                  <a:lnTo>
                    <a:pt x="173043" y="0"/>
                  </a:lnTo>
                  <a:lnTo>
                    <a:pt x="173043" y="238820"/>
                  </a:lnTo>
                  <a:lnTo>
                    <a:pt x="0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2" name="object 1492"/>
            <p:cNvSpPr/>
            <p:nvPr/>
          </p:nvSpPr>
          <p:spPr>
            <a:xfrm>
              <a:off x="9347394" y="412909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508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3" name="object 1493"/>
            <p:cNvSpPr/>
            <p:nvPr/>
          </p:nvSpPr>
          <p:spPr>
            <a:xfrm>
              <a:off x="9347394" y="412909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44525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5" h="4508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4" name="object 1494"/>
            <p:cNvSpPr/>
            <p:nvPr/>
          </p:nvSpPr>
          <p:spPr>
            <a:xfrm>
              <a:off x="9347394" y="43679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5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5" name="object 1495"/>
            <p:cNvSpPr/>
            <p:nvPr/>
          </p:nvSpPr>
          <p:spPr>
            <a:xfrm>
              <a:off x="9347394" y="436791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5" h="45085">
                  <a:moveTo>
                    <a:pt x="0" y="5059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96" name="object 1496"/>
          <p:cNvSpPr txBox="1"/>
          <p:nvPr/>
        </p:nvSpPr>
        <p:spPr>
          <a:xfrm>
            <a:off x="9294466" y="418541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497" name="object 1497"/>
          <p:cNvSpPr/>
          <p:nvPr/>
        </p:nvSpPr>
        <p:spPr>
          <a:xfrm>
            <a:off x="9195602" y="4048142"/>
            <a:ext cx="274320" cy="151130"/>
          </a:xfrm>
          <a:custGeom>
            <a:avLst/>
            <a:gdLst/>
            <a:ahLst/>
            <a:cxnLst/>
            <a:rect l="l" t="t" r="r" b="b"/>
            <a:pathLst>
              <a:path w="274320" h="151129">
                <a:moveTo>
                  <a:pt x="0" y="128517"/>
                </a:moveTo>
                <a:lnTo>
                  <a:pt x="102207" y="0"/>
                </a:lnTo>
                <a:lnTo>
                  <a:pt x="23274" y="150780"/>
                </a:lnTo>
              </a:path>
              <a:path w="274320" h="151129">
                <a:moveTo>
                  <a:pt x="102207" y="0"/>
                </a:moveTo>
                <a:lnTo>
                  <a:pt x="274238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8" name="object 1498"/>
          <p:cNvSpPr txBox="1"/>
          <p:nvPr/>
        </p:nvSpPr>
        <p:spPr>
          <a:xfrm>
            <a:off x="9282072" y="3977757"/>
            <a:ext cx="201295" cy="1339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7785" algn="r">
              <a:lnSpc>
                <a:spcPct val="100000"/>
              </a:lnSpc>
              <a:spcBef>
                <a:spcPts val="100"/>
              </a:spcBef>
            </a:pPr>
            <a:r>
              <a:rPr sz="350" spc="-25" dirty="0">
                <a:latin typeface="Microsoft Sans Serif"/>
                <a:cs typeface="Microsoft Sans Serif"/>
              </a:rPr>
              <a:t>10</a:t>
            </a:r>
            <a:endParaRPr sz="350">
              <a:latin typeface="Microsoft Sans Serif"/>
              <a:cs typeface="Microsoft Sans Serif"/>
            </a:endParaRPr>
          </a:p>
          <a:p>
            <a:pPr marR="5080" algn="r">
              <a:lnSpc>
                <a:spcPct val="100000"/>
              </a:lnSpc>
              <a:spcBef>
                <a:spcPts val="1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1499" name="object 1499"/>
          <p:cNvGrpSpPr/>
          <p:nvPr/>
        </p:nvGrpSpPr>
        <p:grpSpPr>
          <a:xfrm>
            <a:off x="9460733" y="4518699"/>
            <a:ext cx="283845" cy="162560"/>
            <a:chOff x="9460733" y="4518699"/>
            <a:chExt cx="283845" cy="162560"/>
          </a:xfrm>
        </p:grpSpPr>
        <p:sp>
          <p:nvSpPr>
            <p:cNvPr id="1500" name="object 1500"/>
            <p:cNvSpPr/>
            <p:nvPr/>
          </p:nvSpPr>
          <p:spPr>
            <a:xfrm>
              <a:off x="9482996" y="4540962"/>
              <a:ext cx="239395" cy="137160"/>
            </a:xfrm>
            <a:custGeom>
              <a:avLst/>
              <a:gdLst/>
              <a:ahLst/>
              <a:cxnLst/>
              <a:rect l="l" t="t" r="r" b="b"/>
              <a:pathLst>
                <a:path w="239395" h="137160">
                  <a:moveTo>
                    <a:pt x="0" y="136613"/>
                  </a:moveTo>
                  <a:lnTo>
                    <a:pt x="0" y="0"/>
                  </a:lnTo>
                  <a:lnTo>
                    <a:pt x="238820" y="0"/>
                  </a:lnTo>
                  <a:lnTo>
                    <a:pt x="238820" y="13661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1" name="object 1501"/>
            <p:cNvSpPr/>
            <p:nvPr/>
          </p:nvSpPr>
          <p:spPr>
            <a:xfrm>
              <a:off x="9460733" y="451870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4" h="45085">
                  <a:moveTo>
                    <a:pt x="39466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2" name="object 1502"/>
            <p:cNvSpPr/>
            <p:nvPr/>
          </p:nvSpPr>
          <p:spPr>
            <a:xfrm>
              <a:off x="9460733" y="451869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4525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3" name="object 1503"/>
            <p:cNvSpPr/>
            <p:nvPr/>
          </p:nvSpPr>
          <p:spPr>
            <a:xfrm>
              <a:off x="9699553" y="451870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4" name="object 1504"/>
            <p:cNvSpPr/>
            <p:nvPr/>
          </p:nvSpPr>
          <p:spPr>
            <a:xfrm>
              <a:off x="9699554" y="451869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8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5">
                  <a:moveTo>
                    <a:pt x="4047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05" name="object 1505"/>
          <p:cNvSpPr txBox="1"/>
          <p:nvPr/>
        </p:nvSpPr>
        <p:spPr>
          <a:xfrm>
            <a:off x="9512797" y="4460456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506" name="object 1506"/>
          <p:cNvGrpSpPr/>
          <p:nvPr/>
        </p:nvGrpSpPr>
        <p:grpSpPr>
          <a:xfrm>
            <a:off x="9671080" y="4607751"/>
            <a:ext cx="198755" cy="282575"/>
            <a:chOff x="9671080" y="4607751"/>
            <a:chExt cx="198755" cy="282575"/>
          </a:xfrm>
        </p:grpSpPr>
        <p:sp>
          <p:nvSpPr>
            <p:cNvPr id="1507" name="object 1507"/>
            <p:cNvSpPr/>
            <p:nvPr/>
          </p:nvSpPr>
          <p:spPr>
            <a:xfrm>
              <a:off x="9674255" y="4629002"/>
              <a:ext cx="173355" cy="240029"/>
            </a:xfrm>
            <a:custGeom>
              <a:avLst/>
              <a:gdLst/>
              <a:ahLst/>
              <a:cxnLst/>
              <a:rect l="l" t="t" r="r" b="b"/>
              <a:pathLst>
                <a:path w="173354" h="240029">
                  <a:moveTo>
                    <a:pt x="0" y="0"/>
                  </a:moveTo>
                  <a:lnTo>
                    <a:pt x="173043" y="0"/>
                  </a:lnTo>
                  <a:lnTo>
                    <a:pt x="173043" y="239832"/>
                  </a:lnTo>
                  <a:lnTo>
                    <a:pt x="0" y="23983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8" name="object 1508"/>
            <p:cNvSpPr/>
            <p:nvPr/>
          </p:nvSpPr>
          <p:spPr>
            <a:xfrm>
              <a:off x="9825035" y="460775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9" name="object 1509"/>
            <p:cNvSpPr/>
            <p:nvPr/>
          </p:nvSpPr>
          <p:spPr>
            <a:xfrm>
              <a:off x="9825035" y="460775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39466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5084" h="4381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0" name="object 1510"/>
            <p:cNvSpPr/>
            <p:nvPr/>
          </p:nvSpPr>
          <p:spPr>
            <a:xfrm>
              <a:off x="9825035" y="484657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1" name="object 1511"/>
            <p:cNvSpPr/>
            <p:nvPr/>
          </p:nvSpPr>
          <p:spPr>
            <a:xfrm>
              <a:off x="9825035" y="484657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12" name="object 1512"/>
          <p:cNvSpPr txBox="1"/>
          <p:nvPr/>
        </p:nvSpPr>
        <p:spPr>
          <a:xfrm>
            <a:off x="9773118" y="4664069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13" name="object 1513"/>
          <p:cNvSpPr/>
          <p:nvPr/>
        </p:nvSpPr>
        <p:spPr>
          <a:xfrm>
            <a:off x="9674255" y="2063705"/>
            <a:ext cx="4240530" cy="2614295"/>
          </a:xfrm>
          <a:custGeom>
            <a:avLst/>
            <a:gdLst/>
            <a:ahLst/>
            <a:cxnLst/>
            <a:rect l="l" t="t" r="r" b="b"/>
            <a:pathLst>
              <a:path w="4240530" h="2614295">
                <a:moveTo>
                  <a:pt x="0" y="2590595"/>
                </a:moveTo>
                <a:lnTo>
                  <a:pt x="101195" y="2462077"/>
                </a:lnTo>
                <a:lnTo>
                  <a:pt x="23274" y="2613870"/>
                </a:lnTo>
              </a:path>
              <a:path w="4240530" h="2614295">
                <a:moveTo>
                  <a:pt x="4240076" y="0"/>
                </a:moveTo>
                <a:lnTo>
                  <a:pt x="4240076" y="174055"/>
                </a:lnTo>
                <a:lnTo>
                  <a:pt x="4000243" y="174055"/>
                </a:lnTo>
                <a:lnTo>
                  <a:pt x="4000243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4" name="object 1514"/>
          <p:cNvSpPr txBox="1"/>
          <p:nvPr/>
        </p:nvSpPr>
        <p:spPr>
          <a:xfrm>
            <a:off x="9760725" y="4455398"/>
            <a:ext cx="201295" cy="13462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 indent="1905">
              <a:lnSpc>
                <a:spcPct val="104299"/>
              </a:lnSpc>
              <a:spcBef>
                <a:spcPts val="80"/>
              </a:spcBef>
            </a:pPr>
            <a:r>
              <a:rPr sz="350" u="sng" spc="2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10</a:t>
            </a:r>
            <a:r>
              <a:rPr sz="350" u="sng" spc="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1515" name="object 1515"/>
          <p:cNvGrpSpPr/>
          <p:nvPr/>
        </p:nvGrpSpPr>
        <p:grpSpPr>
          <a:xfrm>
            <a:off x="13652234" y="2215498"/>
            <a:ext cx="283845" cy="45085"/>
            <a:chOff x="13652234" y="2215498"/>
            <a:chExt cx="283845" cy="45085"/>
          </a:xfrm>
        </p:grpSpPr>
        <p:sp>
          <p:nvSpPr>
            <p:cNvPr id="1516" name="object 1516"/>
            <p:cNvSpPr/>
            <p:nvPr/>
          </p:nvSpPr>
          <p:spPr>
            <a:xfrm>
              <a:off x="13892067" y="221549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7" name="object 1517"/>
            <p:cNvSpPr/>
            <p:nvPr/>
          </p:nvSpPr>
          <p:spPr>
            <a:xfrm>
              <a:off x="13892067" y="221549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8" name="object 1518"/>
            <p:cNvSpPr/>
            <p:nvPr/>
          </p:nvSpPr>
          <p:spPr>
            <a:xfrm>
              <a:off x="13652234" y="221549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9" name="object 1519"/>
            <p:cNvSpPr/>
            <p:nvPr/>
          </p:nvSpPr>
          <p:spPr>
            <a:xfrm>
              <a:off x="13652235" y="221549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5059" y="44525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20" name="object 1520"/>
          <p:cNvSpPr txBox="1"/>
          <p:nvPr/>
        </p:nvSpPr>
        <p:spPr>
          <a:xfrm>
            <a:off x="13705312" y="215725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521" name="object 1521"/>
          <p:cNvGrpSpPr/>
          <p:nvPr/>
        </p:nvGrpSpPr>
        <p:grpSpPr>
          <a:xfrm>
            <a:off x="13506515" y="1850183"/>
            <a:ext cx="219075" cy="283845"/>
            <a:chOff x="13506515" y="1850183"/>
            <a:chExt cx="219075" cy="283845"/>
          </a:xfrm>
        </p:grpSpPr>
        <p:sp>
          <p:nvSpPr>
            <p:cNvPr id="1522" name="object 1522"/>
            <p:cNvSpPr/>
            <p:nvPr/>
          </p:nvSpPr>
          <p:spPr>
            <a:xfrm>
              <a:off x="13527766" y="1872446"/>
              <a:ext cx="194310" cy="239395"/>
            </a:xfrm>
            <a:custGeom>
              <a:avLst/>
              <a:gdLst/>
              <a:ahLst/>
              <a:cxnLst/>
              <a:rect l="l" t="t" r="r" b="b"/>
              <a:pathLst>
                <a:path w="194309" h="239394">
                  <a:moveTo>
                    <a:pt x="194294" y="0"/>
                  </a:moveTo>
                  <a:lnTo>
                    <a:pt x="0" y="0"/>
                  </a:lnTo>
                </a:path>
                <a:path w="194309" h="239394">
                  <a:moveTo>
                    <a:pt x="194294" y="238820"/>
                  </a:moveTo>
                  <a:lnTo>
                    <a:pt x="0" y="238820"/>
                  </a:lnTo>
                </a:path>
                <a:path w="194309" h="239394">
                  <a:moveTo>
                    <a:pt x="1011" y="0"/>
                  </a:moveTo>
                  <a:lnTo>
                    <a:pt x="1011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3" name="object 1523"/>
            <p:cNvSpPr/>
            <p:nvPr/>
          </p:nvSpPr>
          <p:spPr>
            <a:xfrm>
              <a:off x="13506515" y="185018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4" name="object 1524"/>
            <p:cNvSpPr/>
            <p:nvPr/>
          </p:nvSpPr>
          <p:spPr>
            <a:xfrm>
              <a:off x="13506515" y="185018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5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5" name="object 1525"/>
            <p:cNvSpPr/>
            <p:nvPr/>
          </p:nvSpPr>
          <p:spPr>
            <a:xfrm>
              <a:off x="13506515" y="208900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5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6" name="object 1526"/>
            <p:cNvSpPr/>
            <p:nvPr/>
          </p:nvSpPr>
          <p:spPr>
            <a:xfrm>
              <a:off x="13506515" y="208900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5" h="45085">
                  <a:moveTo>
                    <a:pt x="0" y="4047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27" name="object 1527"/>
          <p:cNvSpPr txBox="1"/>
          <p:nvPr/>
        </p:nvSpPr>
        <p:spPr>
          <a:xfrm>
            <a:off x="13454597" y="190650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28" name="object 1528"/>
          <p:cNvSpPr/>
          <p:nvPr/>
        </p:nvSpPr>
        <p:spPr>
          <a:xfrm>
            <a:off x="13448833" y="2214486"/>
            <a:ext cx="172085" cy="0"/>
          </a:xfrm>
          <a:custGeom>
            <a:avLst/>
            <a:gdLst/>
            <a:ahLst/>
            <a:cxnLst/>
            <a:rect l="l" t="t" r="r" b="b"/>
            <a:pathLst>
              <a:path w="172084">
                <a:moveTo>
                  <a:pt x="172031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9" name="object 1529"/>
          <p:cNvSpPr txBox="1"/>
          <p:nvPr/>
        </p:nvSpPr>
        <p:spPr>
          <a:xfrm>
            <a:off x="13434108" y="2200770"/>
            <a:ext cx="20129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1530" name="object 1530"/>
          <p:cNvSpPr txBox="1"/>
          <p:nvPr/>
        </p:nvSpPr>
        <p:spPr>
          <a:xfrm>
            <a:off x="13485719" y="2143089"/>
            <a:ext cx="74930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spc="-25" dirty="0">
                <a:latin typeface="Microsoft Sans Serif"/>
                <a:cs typeface="Microsoft Sans Serif"/>
              </a:rPr>
              <a:t>10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1531" name="object 1531"/>
          <p:cNvGrpSpPr/>
          <p:nvPr/>
        </p:nvGrpSpPr>
        <p:grpSpPr>
          <a:xfrm>
            <a:off x="13174594" y="1581877"/>
            <a:ext cx="283845" cy="200025"/>
            <a:chOff x="13174594" y="1581877"/>
            <a:chExt cx="283845" cy="200025"/>
          </a:xfrm>
        </p:grpSpPr>
        <p:sp>
          <p:nvSpPr>
            <p:cNvPr id="1532" name="object 1532"/>
            <p:cNvSpPr/>
            <p:nvPr/>
          </p:nvSpPr>
          <p:spPr>
            <a:xfrm>
              <a:off x="13196857" y="1585052"/>
              <a:ext cx="239395" cy="175260"/>
            </a:xfrm>
            <a:custGeom>
              <a:avLst/>
              <a:gdLst/>
              <a:ahLst/>
              <a:cxnLst/>
              <a:rect l="l" t="t" r="r" b="b"/>
              <a:pathLst>
                <a:path w="239394" h="175260">
                  <a:moveTo>
                    <a:pt x="238820" y="0"/>
                  </a:moveTo>
                  <a:lnTo>
                    <a:pt x="238820" y="175067"/>
                  </a:lnTo>
                </a:path>
                <a:path w="239394" h="175260">
                  <a:moveTo>
                    <a:pt x="0" y="0"/>
                  </a:moveTo>
                  <a:lnTo>
                    <a:pt x="0" y="175067"/>
                  </a:lnTo>
                </a:path>
                <a:path w="239394" h="175260">
                  <a:moveTo>
                    <a:pt x="238820" y="174055"/>
                  </a:moveTo>
                  <a:lnTo>
                    <a:pt x="0" y="1740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3" name="object 1533"/>
            <p:cNvSpPr/>
            <p:nvPr/>
          </p:nvSpPr>
          <p:spPr>
            <a:xfrm>
              <a:off x="13413414" y="173785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4" name="object 1534"/>
            <p:cNvSpPr/>
            <p:nvPr/>
          </p:nvSpPr>
          <p:spPr>
            <a:xfrm>
              <a:off x="13413415" y="173785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5" name="object 1535"/>
            <p:cNvSpPr/>
            <p:nvPr/>
          </p:nvSpPr>
          <p:spPr>
            <a:xfrm>
              <a:off x="13174594" y="173785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6" name="object 1536"/>
            <p:cNvSpPr/>
            <p:nvPr/>
          </p:nvSpPr>
          <p:spPr>
            <a:xfrm>
              <a:off x="13174594" y="173785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37" name="object 1537"/>
          <p:cNvSpPr txBox="1"/>
          <p:nvPr/>
        </p:nvSpPr>
        <p:spPr>
          <a:xfrm>
            <a:off x="13226659" y="167860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538" name="object 1538"/>
          <p:cNvGrpSpPr/>
          <p:nvPr/>
        </p:nvGrpSpPr>
        <p:grpSpPr>
          <a:xfrm>
            <a:off x="13027862" y="1371531"/>
            <a:ext cx="220345" cy="283845"/>
            <a:chOff x="13027862" y="1371531"/>
            <a:chExt cx="220345" cy="283845"/>
          </a:xfrm>
        </p:grpSpPr>
        <p:sp>
          <p:nvSpPr>
            <p:cNvPr id="1539" name="object 1539"/>
            <p:cNvSpPr/>
            <p:nvPr/>
          </p:nvSpPr>
          <p:spPr>
            <a:xfrm>
              <a:off x="13050125" y="1393793"/>
              <a:ext cx="194310" cy="239395"/>
            </a:xfrm>
            <a:custGeom>
              <a:avLst/>
              <a:gdLst/>
              <a:ahLst/>
              <a:cxnLst/>
              <a:rect l="l" t="t" r="r" b="b"/>
              <a:pathLst>
                <a:path w="194309" h="239394">
                  <a:moveTo>
                    <a:pt x="194294" y="0"/>
                  </a:moveTo>
                  <a:lnTo>
                    <a:pt x="0" y="0"/>
                  </a:lnTo>
                  <a:lnTo>
                    <a:pt x="0" y="238820"/>
                  </a:lnTo>
                  <a:lnTo>
                    <a:pt x="194294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0" name="object 1540"/>
            <p:cNvSpPr/>
            <p:nvPr/>
          </p:nvSpPr>
          <p:spPr>
            <a:xfrm>
              <a:off x="13027862" y="137153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1" name="object 1541"/>
            <p:cNvSpPr/>
            <p:nvPr/>
          </p:nvSpPr>
          <p:spPr>
            <a:xfrm>
              <a:off x="13027862" y="137153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4" h="45084">
                  <a:moveTo>
                    <a:pt x="44525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2" name="object 1542"/>
            <p:cNvSpPr/>
            <p:nvPr/>
          </p:nvSpPr>
          <p:spPr>
            <a:xfrm>
              <a:off x="13027862" y="161136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3" name="object 1543"/>
            <p:cNvSpPr/>
            <p:nvPr/>
          </p:nvSpPr>
          <p:spPr>
            <a:xfrm>
              <a:off x="13027862" y="161136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44" name="object 1544"/>
          <p:cNvSpPr txBox="1"/>
          <p:nvPr/>
        </p:nvSpPr>
        <p:spPr>
          <a:xfrm>
            <a:off x="12975945" y="142886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45" name="object 1545"/>
          <p:cNvSpPr/>
          <p:nvPr/>
        </p:nvSpPr>
        <p:spPr>
          <a:xfrm>
            <a:off x="12750587" y="1585052"/>
            <a:ext cx="494030" cy="1206500"/>
          </a:xfrm>
          <a:custGeom>
            <a:avLst/>
            <a:gdLst/>
            <a:ahLst/>
            <a:cxnLst/>
            <a:rect l="l" t="t" r="r" b="b"/>
            <a:pathLst>
              <a:path w="494030" h="1206500">
                <a:moveTo>
                  <a:pt x="493832" y="23274"/>
                </a:moveTo>
                <a:lnTo>
                  <a:pt x="391625" y="151792"/>
                </a:lnTo>
                <a:lnTo>
                  <a:pt x="470557" y="0"/>
                </a:lnTo>
              </a:path>
              <a:path w="494030" h="1206500">
                <a:moveTo>
                  <a:pt x="166971" y="1099991"/>
                </a:moveTo>
                <a:lnTo>
                  <a:pt x="166971" y="1206246"/>
                </a:lnTo>
                <a:lnTo>
                  <a:pt x="0" y="1206246"/>
                </a:lnTo>
                <a:lnTo>
                  <a:pt x="0" y="109999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6" name="object 1546"/>
          <p:cNvSpPr txBox="1"/>
          <p:nvPr/>
        </p:nvSpPr>
        <p:spPr>
          <a:xfrm>
            <a:off x="12956468" y="1660191"/>
            <a:ext cx="20129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08100"/>
              </a:lnSpc>
              <a:spcBef>
                <a:spcPts val="100"/>
              </a:spcBef>
            </a:pPr>
            <a:r>
              <a:rPr sz="350" u="sng" spc="3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10</a:t>
            </a:r>
            <a:r>
              <a:rPr sz="350" u="sng" spc="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1547" name="object 1547"/>
          <p:cNvGrpSpPr/>
          <p:nvPr/>
        </p:nvGrpSpPr>
        <p:grpSpPr>
          <a:xfrm>
            <a:off x="12561351" y="2681868"/>
            <a:ext cx="379095" cy="132080"/>
            <a:chOff x="12561351" y="2681868"/>
            <a:chExt cx="379095" cy="132080"/>
          </a:xfrm>
        </p:grpSpPr>
        <p:sp>
          <p:nvSpPr>
            <p:cNvPr id="1548" name="object 1548"/>
            <p:cNvSpPr/>
            <p:nvPr/>
          </p:nvSpPr>
          <p:spPr>
            <a:xfrm>
              <a:off x="12895295" y="276903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9" name="object 1549"/>
            <p:cNvSpPr/>
            <p:nvPr/>
          </p:nvSpPr>
          <p:spPr>
            <a:xfrm>
              <a:off x="12895296" y="276903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8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5">
                  <a:moveTo>
                    <a:pt x="4047" y="44525"/>
                  </a:moveTo>
                  <a:lnTo>
                    <a:pt x="40478" y="0"/>
                  </a:lnTo>
                  <a:lnTo>
                    <a:pt x="44525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0" name="object 1550"/>
            <p:cNvSpPr/>
            <p:nvPr/>
          </p:nvSpPr>
          <p:spPr>
            <a:xfrm>
              <a:off x="12728323" y="276903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1" name="object 1551"/>
            <p:cNvSpPr/>
            <p:nvPr/>
          </p:nvSpPr>
          <p:spPr>
            <a:xfrm>
              <a:off x="12728324" y="276903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3513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5059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2" name="object 1552"/>
            <p:cNvSpPr/>
            <p:nvPr/>
          </p:nvSpPr>
          <p:spPr>
            <a:xfrm>
              <a:off x="12582603" y="2685043"/>
              <a:ext cx="168275" cy="106680"/>
            </a:xfrm>
            <a:custGeom>
              <a:avLst/>
              <a:gdLst/>
              <a:ahLst/>
              <a:cxnLst/>
              <a:rect l="l" t="t" r="r" b="b"/>
              <a:pathLst>
                <a:path w="168275" h="106680">
                  <a:moveTo>
                    <a:pt x="167983" y="0"/>
                  </a:moveTo>
                  <a:lnTo>
                    <a:pt x="167983" y="106254"/>
                  </a:lnTo>
                  <a:lnTo>
                    <a:pt x="0" y="106254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3" name="object 1553"/>
            <p:cNvSpPr/>
            <p:nvPr/>
          </p:nvSpPr>
          <p:spPr>
            <a:xfrm>
              <a:off x="12728323" y="276903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4" name="object 1554"/>
            <p:cNvSpPr/>
            <p:nvPr/>
          </p:nvSpPr>
          <p:spPr>
            <a:xfrm>
              <a:off x="12728324" y="276903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5" name="object 1555"/>
            <p:cNvSpPr/>
            <p:nvPr/>
          </p:nvSpPr>
          <p:spPr>
            <a:xfrm>
              <a:off x="12561351" y="276903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6" name="object 1556"/>
            <p:cNvSpPr/>
            <p:nvPr/>
          </p:nvSpPr>
          <p:spPr>
            <a:xfrm>
              <a:off x="12561352" y="276903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3513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5059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57" name="object 1557"/>
          <p:cNvSpPr txBox="1"/>
          <p:nvPr/>
        </p:nvSpPr>
        <p:spPr>
          <a:xfrm>
            <a:off x="12577998" y="2710792"/>
            <a:ext cx="34099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1050</a:t>
            </a:r>
            <a:r>
              <a:rPr sz="500" spc="60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558" name="object 1558"/>
          <p:cNvGrpSpPr/>
          <p:nvPr/>
        </p:nvGrpSpPr>
        <p:grpSpPr>
          <a:xfrm>
            <a:off x="12489503" y="2440151"/>
            <a:ext cx="96520" cy="267335"/>
            <a:chOff x="12489503" y="2440151"/>
            <a:chExt cx="96520" cy="267335"/>
          </a:xfrm>
        </p:grpSpPr>
        <p:sp>
          <p:nvSpPr>
            <p:cNvPr id="1559" name="object 1559"/>
            <p:cNvSpPr/>
            <p:nvPr/>
          </p:nvSpPr>
          <p:spPr>
            <a:xfrm>
              <a:off x="12510754" y="2461402"/>
              <a:ext cx="72390" cy="112395"/>
            </a:xfrm>
            <a:custGeom>
              <a:avLst/>
              <a:gdLst/>
              <a:ahLst/>
              <a:cxnLst/>
              <a:rect l="l" t="t" r="r" b="b"/>
              <a:pathLst>
                <a:path w="72390" h="112394">
                  <a:moveTo>
                    <a:pt x="71848" y="0"/>
                  </a:moveTo>
                  <a:lnTo>
                    <a:pt x="0" y="0"/>
                  </a:lnTo>
                </a:path>
                <a:path w="72390" h="112394">
                  <a:moveTo>
                    <a:pt x="71848" y="112326"/>
                  </a:moveTo>
                  <a:lnTo>
                    <a:pt x="0" y="112326"/>
                  </a:lnTo>
                </a:path>
                <a:path w="72390" h="112394">
                  <a:moveTo>
                    <a:pt x="1011" y="0"/>
                  </a:moveTo>
                  <a:lnTo>
                    <a:pt x="1011" y="11232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0" name="object 1560"/>
            <p:cNvSpPr/>
            <p:nvPr/>
          </p:nvSpPr>
          <p:spPr>
            <a:xfrm>
              <a:off x="12489503" y="244015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1" name="object 1561"/>
            <p:cNvSpPr/>
            <p:nvPr/>
          </p:nvSpPr>
          <p:spPr>
            <a:xfrm>
              <a:off x="12489504" y="244015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5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2" name="object 1562"/>
            <p:cNvSpPr/>
            <p:nvPr/>
          </p:nvSpPr>
          <p:spPr>
            <a:xfrm>
              <a:off x="12489503" y="255146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3" name="object 1563"/>
            <p:cNvSpPr/>
            <p:nvPr/>
          </p:nvSpPr>
          <p:spPr>
            <a:xfrm>
              <a:off x="12489504" y="255146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5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4" name="object 1564"/>
            <p:cNvSpPr/>
            <p:nvPr/>
          </p:nvSpPr>
          <p:spPr>
            <a:xfrm>
              <a:off x="12510754" y="2573729"/>
              <a:ext cx="72390" cy="111760"/>
            </a:xfrm>
            <a:custGeom>
              <a:avLst/>
              <a:gdLst/>
              <a:ahLst/>
              <a:cxnLst/>
              <a:rect l="l" t="t" r="r" b="b"/>
              <a:pathLst>
                <a:path w="72390" h="111760">
                  <a:moveTo>
                    <a:pt x="71848" y="0"/>
                  </a:moveTo>
                  <a:lnTo>
                    <a:pt x="0" y="0"/>
                  </a:lnTo>
                </a:path>
                <a:path w="72390" h="111760">
                  <a:moveTo>
                    <a:pt x="71848" y="111314"/>
                  </a:moveTo>
                  <a:lnTo>
                    <a:pt x="0" y="111314"/>
                  </a:lnTo>
                </a:path>
                <a:path w="72390" h="111760">
                  <a:moveTo>
                    <a:pt x="1011" y="0"/>
                  </a:moveTo>
                  <a:lnTo>
                    <a:pt x="1011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5" name="object 1565"/>
            <p:cNvSpPr/>
            <p:nvPr/>
          </p:nvSpPr>
          <p:spPr>
            <a:xfrm>
              <a:off x="12489503" y="255146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6" name="object 1566"/>
            <p:cNvSpPr/>
            <p:nvPr/>
          </p:nvSpPr>
          <p:spPr>
            <a:xfrm>
              <a:off x="12489504" y="255146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5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7" name="object 1567"/>
            <p:cNvSpPr/>
            <p:nvPr/>
          </p:nvSpPr>
          <p:spPr>
            <a:xfrm>
              <a:off x="12489503" y="266278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5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8" name="object 1568"/>
            <p:cNvSpPr/>
            <p:nvPr/>
          </p:nvSpPr>
          <p:spPr>
            <a:xfrm>
              <a:off x="12489504" y="266278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5" h="45085">
                  <a:moveTo>
                    <a:pt x="0" y="4047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69" name="object 1569"/>
          <p:cNvSpPr txBox="1"/>
          <p:nvPr/>
        </p:nvSpPr>
        <p:spPr>
          <a:xfrm>
            <a:off x="12437586" y="2449615"/>
            <a:ext cx="100330" cy="24828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700700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70" name="object 1570"/>
          <p:cNvSpPr/>
          <p:nvPr/>
        </p:nvSpPr>
        <p:spPr>
          <a:xfrm>
            <a:off x="12582603" y="2260024"/>
            <a:ext cx="575945" cy="461645"/>
          </a:xfrm>
          <a:custGeom>
            <a:avLst/>
            <a:gdLst/>
            <a:ahLst/>
            <a:cxnLst/>
            <a:rect l="l" t="t" r="r" b="b"/>
            <a:pathLst>
              <a:path w="575944" h="461644">
                <a:moveTo>
                  <a:pt x="334955" y="367338"/>
                </a:moveTo>
                <a:lnTo>
                  <a:pt x="575800" y="461449"/>
                </a:lnTo>
                <a:lnTo>
                  <a:pt x="0" y="356206"/>
                </a:lnTo>
              </a:path>
              <a:path w="575944" h="461644">
                <a:moveTo>
                  <a:pt x="242868" y="201378"/>
                </a:moveTo>
                <a:lnTo>
                  <a:pt x="421983" y="0"/>
                </a:lnTo>
                <a:lnTo>
                  <a:pt x="232748" y="42501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1" name="object 1571"/>
          <p:cNvSpPr txBox="1"/>
          <p:nvPr/>
        </p:nvSpPr>
        <p:spPr>
          <a:xfrm>
            <a:off x="13144690" y="2645832"/>
            <a:ext cx="20002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">
              <a:lnSpc>
                <a:spcPct val="108100"/>
              </a:lnSpc>
              <a:spcBef>
                <a:spcPts val="100"/>
              </a:spcBef>
            </a:pPr>
            <a:r>
              <a:rPr sz="350" u="sng" spc="4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11</a:t>
            </a:r>
            <a:r>
              <a:rPr sz="350" u="sng" spc="-3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1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1572" name="object 1572"/>
          <p:cNvGrpSpPr/>
          <p:nvPr/>
        </p:nvGrpSpPr>
        <p:grpSpPr>
          <a:xfrm>
            <a:off x="12460017" y="2948151"/>
            <a:ext cx="109855" cy="243204"/>
            <a:chOff x="12460017" y="2948151"/>
            <a:chExt cx="109855" cy="243204"/>
          </a:xfrm>
        </p:grpSpPr>
        <p:sp>
          <p:nvSpPr>
            <p:cNvPr id="1573" name="object 1573"/>
            <p:cNvSpPr/>
            <p:nvPr/>
          </p:nvSpPr>
          <p:spPr>
            <a:xfrm>
              <a:off x="12463192" y="2970414"/>
              <a:ext cx="84455" cy="199390"/>
            </a:xfrm>
            <a:custGeom>
              <a:avLst/>
              <a:gdLst/>
              <a:ahLst/>
              <a:cxnLst/>
              <a:rect l="l" t="t" r="r" b="b"/>
              <a:pathLst>
                <a:path w="84454" h="199389">
                  <a:moveTo>
                    <a:pt x="0" y="0"/>
                  </a:moveTo>
                  <a:lnTo>
                    <a:pt x="83991" y="0"/>
                  </a:lnTo>
                  <a:lnTo>
                    <a:pt x="83991" y="199354"/>
                  </a:lnTo>
                  <a:lnTo>
                    <a:pt x="0" y="19935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4" name="object 1574"/>
            <p:cNvSpPr/>
            <p:nvPr/>
          </p:nvSpPr>
          <p:spPr>
            <a:xfrm>
              <a:off x="12524921" y="294815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5" name="object 1575"/>
            <p:cNvSpPr/>
            <p:nvPr/>
          </p:nvSpPr>
          <p:spPr>
            <a:xfrm>
              <a:off x="12524921" y="294815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4" h="45085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6" name="object 1576"/>
            <p:cNvSpPr/>
            <p:nvPr/>
          </p:nvSpPr>
          <p:spPr>
            <a:xfrm>
              <a:off x="12524921" y="314750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7" name="object 1577"/>
            <p:cNvSpPr/>
            <p:nvPr/>
          </p:nvSpPr>
          <p:spPr>
            <a:xfrm>
              <a:off x="12524921" y="314750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78" name="object 1578"/>
          <p:cNvSpPr txBox="1"/>
          <p:nvPr/>
        </p:nvSpPr>
        <p:spPr>
          <a:xfrm>
            <a:off x="12991886" y="2187615"/>
            <a:ext cx="196850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38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12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1579" name="object 1579"/>
          <p:cNvSpPr txBox="1"/>
          <p:nvPr/>
        </p:nvSpPr>
        <p:spPr>
          <a:xfrm>
            <a:off x="12473005" y="298524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1250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580" name="object 1580"/>
          <p:cNvGrpSpPr/>
          <p:nvPr/>
        </p:nvGrpSpPr>
        <p:grpSpPr>
          <a:xfrm>
            <a:off x="12290149" y="2349075"/>
            <a:ext cx="697230" cy="647065"/>
            <a:chOff x="12290149" y="2349075"/>
            <a:chExt cx="697230" cy="647065"/>
          </a:xfrm>
        </p:grpSpPr>
        <p:sp>
          <p:nvSpPr>
            <p:cNvPr id="1581" name="object 1581"/>
            <p:cNvSpPr/>
            <p:nvPr/>
          </p:nvSpPr>
          <p:spPr>
            <a:xfrm>
              <a:off x="12312412" y="2911720"/>
              <a:ext cx="175260" cy="81280"/>
            </a:xfrm>
            <a:custGeom>
              <a:avLst/>
              <a:gdLst/>
              <a:ahLst/>
              <a:cxnLst/>
              <a:rect l="l" t="t" r="r" b="b"/>
              <a:pathLst>
                <a:path w="175259" h="81280">
                  <a:moveTo>
                    <a:pt x="175067" y="80956"/>
                  </a:moveTo>
                  <a:lnTo>
                    <a:pt x="175067" y="0"/>
                  </a:lnTo>
                  <a:lnTo>
                    <a:pt x="0" y="0"/>
                  </a:lnTo>
                  <a:lnTo>
                    <a:pt x="0" y="8095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2" name="object 1582"/>
            <p:cNvSpPr/>
            <p:nvPr/>
          </p:nvSpPr>
          <p:spPr>
            <a:xfrm>
              <a:off x="12465216" y="2890470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4" h="43814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3" name="object 1583"/>
            <p:cNvSpPr/>
            <p:nvPr/>
          </p:nvSpPr>
          <p:spPr>
            <a:xfrm>
              <a:off x="12465217" y="289046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4047" y="43513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4" name="object 1584"/>
            <p:cNvSpPr/>
            <p:nvPr/>
          </p:nvSpPr>
          <p:spPr>
            <a:xfrm>
              <a:off x="12290149" y="2890470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5" name="object 1585"/>
            <p:cNvSpPr/>
            <p:nvPr/>
          </p:nvSpPr>
          <p:spPr>
            <a:xfrm>
              <a:off x="12290149" y="289046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6" name="object 1586"/>
            <p:cNvSpPr/>
            <p:nvPr/>
          </p:nvSpPr>
          <p:spPr>
            <a:xfrm>
              <a:off x="12750587" y="2370326"/>
              <a:ext cx="214629" cy="91440"/>
            </a:xfrm>
            <a:custGeom>
              <a:avLst/>
              <a:gdLst/>
              <a:ahLst/>
              <a:cxnLst/>
              <a:rect l="l" t="t" r="r" b="b"/>
              <a:pathLst>
                <a:path w="214629" h="91439">
                  <a:moveTo>
                    <a:pt x="214533" y="91075"/>
                  </a:moveTo>
                  <a:lnTo>
                    <a:pt x="214533" y="0"/>
                  </a:lnTo>
                  <a:lnTo>
                    <a:pt x="0" y="0"/>
                  </a:lnTo>
                  <a:lnTo>
                    <a:pt x="0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7" name="object 1587"/>
            <p:cNvSpPr/>
            <p:nvPr/>
          </p:nvSpPr>
          <p:spPr>
            <a:xfrm>
              <a:off x="12943869" y="234907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8" name="object 1588"/>
            <p:cNvSpPr/>
            <p:nvPr/>
          </p:nvSpPr>
          <p:spPr>
            <a:xfrm>
              <a:off x="12943870" y="234907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9" name="object 1589"/>
            <p:cNvSpPr/>
            <p:nvPr/>
          </p:nvSpPr>
          <p:spPr>
            <a:xfrm>
              <a:off x="12728323" y="234907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0" name="object 1590"/>
            <p:cNvSpPr/>
            <p:nvPr/>
          </p:nvSpPr>
          <p:spPr>
            <a:xfrm>
              <a:off x="12728324" y="234907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1" name="object 1591"/>
            <p:cNvSpPr/>
            <p:nvPr/>
          </p:nvSpPr>
          <p:spPr>
            <a:xfrm>
              <a:off x="12535041" y="2370326"/>
              <a:ext cx="215900" cy="91440"/>
            </a:xfrm>
            <a:custGeom>
              <a:avLst/>
              <a:gdLst/>
              <a:ahLst/>
              <a:cxnLst/>
              <a:rect l="l" t="t" r="r" b="b"/>
              <a:pathLst>
                <a:path w="215900" h="91439">
                  <a:moveTo>
                    <a:pt x="215545" y="91075"/>
                  </a:moveTo>
                  <a:lnTo>
                    <a:pt x="215545" y="0"/>
                  </a:lnTo>
                  <a:lnTo>
                    <a:pt x="0" y="0"/>
                  </a:lnTo>
                  <a:lnTo>
                    <a:pt x="0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2" name="object 1592"/>
            <p:cNvSpPr/>
            <p:nvPr/>
          </p:nvSpPr>
          <p:spPr>
            <a:xfrm>
              <a:off x="12728323" y="234907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3" name="object 1593"/>
            <p:cNvSpPr/>
            <p:nvPr/>
          </p:nvSpPr>
          <p:spPr>
            <a:xfrm>
              <a:off x="12728324" y="234907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4" name="object 1594"/>
            <p:cNvSpPr/>
            <p:nvPr/>
          </p:nvSpPr>
          <p:spPr>
            <a:xfrm>
              <a:off x="12512778" y="234907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5" name="object 1595"/>
            <p:cNvSpPr/>
            <p:nvPr/>
          </p:nvSpPr>
          <p:spPr>
            <a:xfrm>
              <a:off x="12512778" y="234907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96" name="object 1596"/>
          <p:cNvSpPr txBox="1"/>
          <p:nvPr/>
        </p:nvSpPr>
        <p:spPr>
          <a:xfrm>
            <a:off x="12553712" y="2245296"/>
            <a:ext cx="637540" cy="150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ts val="400"/>
              </a:lnSpc>
              <a:spcBef>
                <a:spcPts val="10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  <a:p>
            <a:pPr marL="12700">
              <a:lnSpc>
                <a:spcPts val="580"/>
              </a:lnSpc>
            </a:pPr>
            <a:r>
              <a:rPr sz="500" dirty="0">
                <a:latin typeface="Microsoft Sans Serif"/>
                <a:cs typeface="Microsoft Sans Serif"/>
              </a:rPr>
              <a:t>1350</a:t>
            </a:r>
            <a:r>
              <a:rPr sz="500" spc="45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1350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597" name="object 1597"/>
          <p:cNvGrpSpPr/>
          <p:nvPr/>
        </p:nvGrpSpPr>
        <p:grpSpPr>
          <a:xfrm>
            <a:off x="12914384" y="2391578"/>
            <a:ext cx="123825" cy="363855"/>
            <a:chOff x="12914384" y="2391578"/>
            <a:chExt cx="123825" cy="363855"/>
          </a:xfrm>
        </p:grpSpPr>
        <p:sp>
          <p:nvSpPr>
            <p:cNvPr id="1598" name="object 1598"/>
            <p:cNvSpPr/>
            <p:nvPr/>
          </p:nvSpPr>
          <p:spPr>
            <a:xfrm>
              <a:off x="12917559" y="2413840"/>
              <a:ext cx="99695" cy="160020"/>
            </a:xfrm>
            <a:custGeom>
              <a:avLst/>
              <a:gdLst/>
              <a:ahLst/>
              <a:cxnLst/>
              <a:rect l="l" t="t" r="r" b="b"/>
              <a:pathLst>
                <a:path w="99694" h="160019">
                  <a:moveTo>
                    <a:pt x="0" y="0"/>
                  </a:moveTo>
                  <a:lnTo>
                    <a:pt x="99171" y="0"/>
                  </a:lnTo>
                </a:path>
                <a:path w="99694" h="160019">
                  <a:moveTo>
                    <a:pt x="0" y="159888"/>
                  </a:moveTo>
                  <a:lnTo>
                    <a:pt x="99171" y="159888"/>
                  </a:lnTo>
                </a:path>
                <a:path w="99694" h="160019">
                  <a:moveTo>
                    <a:pt x="98159" y="0"/>
                  </a:moveTo>
                  <a:lnTo>
                    <a:pt x="98159" y="159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9" name="object 1599"/>
            <p:cNvSpPr/>
            <p:nvPr/>
          </p:nvSpPr>
          <p:spPr>
            <a:xfrm>
              <a:off x="12994467" y="239157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5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0" name="object 1600"/>
            <p:cNvSpPr/>
            <p:nvPr/>
          </p:nvSpPr>
          <p:spPr>
            <a:xfrm>
              <a:off x="12994467" y="239157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44525"/>
                  </a:moveTo>
                  <a:lnTo>
                    <a:pt x="43513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3815" h="45085">
                  <a:moveTo>
                    <a:pt x="43513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1" name="object 1601"/>
            <p:cNvSpPr/>
            <p:nvPr/>
          </p:nvSpPr>
          <p:spPr>
            <a:xfrm>
              <a:off x="12994467" y="255146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2" name="object 1602"/>
            <p:cNvSpPr/>
            <p:nvPr/>
          </p:nvSpPr>
          <p:spPr>
            <a:xfrm>
              <a:off x="12994467" y="255146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5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3" name="object 1603"/>
            <p:cNvSpPr/>
            <p:nvPr/>
          </p:nvSpPr>
          <p:spPr>
            <a:xfrm>
              <a:off x="12917559" y="2573729"/>
              <a:ext cx="99695" cy="159385"/>
            </a:xfrm>
            <a:custGeom>
              <a:avLst/>
              <a:gdLst/>
              <a:ahLst/>
              <a:cxnLst/>
              <a:rect l="l" t="t" r="r" b="b"/>
              <a:pathLst>
                <a:path w="99694" h="159385">
                  <a:moveTo>
                    <a:pt x="0" y="0"/>
                  </a:moveTo>
                  <a:lnTo>
                    <a:pt x="99171" y="0"/>
                  </a:lnTo>
                  <a:lnTo>
                    <a:pt x="99171" y="158876"/>
                  </a:lnTo>
                  <a:lnTo>
                    <a:pt x="0" y="1588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4" name="object 1604"/>
            <p:cNvSpPr/>
            <p:nvPr/>
          </p:nvSpPr>
          <p:spPr>
            <a:xfrm>
              <a:off x="12994467" y="255146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5" name="object 1605"/>
            <p:cNvSpPr/>
            <p:nvPr/>
          </p:nvSpPr>
          <p:spPr>
            <a:xfrm>
              <a:off x="12994467" y="255146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5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6" name="object 1606"/>
            <p:cNvSpPr/>
            <p:nvPr/>
          </p:nvSpPr>
          <p:spPr>
            <a:xfrm>
              <a:off x="12994467" y="271034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5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7" name="object 1607"/>
            <p:cNvSpPr/>
            <p:nvPr/>
          </p:nvSpPr>
          <p:spPr>
            <a:xfrm>
              <a:off x="12994467" y="271034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5" h="45085">
                  <a:moveTo>
                    <a:pt x="0" y="5059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08" name="object 1608"/>
          <p:cNvSpPr txBox="1"/>
          <p:nvPr/>
        </p:nvSpPr>
        <p:spPr>
          <a:xfrm>
            <a:off x="12941538" y="2408429"/>
            <a:ext cx="101600" cy="334010"/>
          </a:xfrm>
          <a:prstGeom prst="rect">
            <a:avLst/>
          </a:prstGeom>
        </p:spPr>
        <p:txBody>
          <a:bodyPr vert="vert270" wrap="square" lIns="0" tIns="107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609" name="object 1609"/>
          <p:cNvGrpSpPr/>
          <p:nvPr/>
        </p:nvGrpSpPr>
        <p:grpSpPr>
          <a:xfrm>
            <a:off x="13063280" y="3066549"/>
            <a:ext cx="379095" cy="115570"/>
            <a:chOff x="13063280" y="3066549"/>
            <a:chExt cx="379095" cy="115570"/>
          </a:xfrm>
        </p:grpSpPr>
        <p:sp>
          <p:nvSpPr>
            <p:cNvPr id="1610" name="object 1610"/>
            <p:cNvSpPr/>
            <p:nvPr/>
          </p:nvSpPr>
          <p:spPr>
            <a:xfrm>
              <a:off x="13084531" y="3088812"/>
              <a:ext cx="335280" cy="90170"/>
            </a:xfrm>
            <a:custGeom>
              <a:avLst/>
              <a:gdLst/>
              <a:ahLst/>
              <a:cxnLst/>
              <a:rect l="l" t="t" r="r" b="b"/>
              <a:pathLst>
                <a:path w="335280" h="90169">
                  <a:moveTo>
                    <a:pt x="334955" y="90063"/>
                  </a:moveTo>
                  <a:lnTo>
                    <a:pt x="334955" y="0"/>
                  </a:lnTo>
                  <a:lnTo>
                    <a:pt x="0" y="0"/>
                  </a:lnTo>
                  <a:lnTo>
                    <a:pt x="0" y="9006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1" name="object 1611"/>
            <p:cNvSpPr/>
            <p:nvPr/>
          </p:nvSpPr>
          <p:spPr>
            <a:xfrm>
              <a:off x="13397224" y="306655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2" name="object 1612"/>
            <p:cNvSpPr/>
            <p:nvPr/>
          </p:nvSpPr>
          <p:spPr>
            <a:xfrm>
              <a:off x="13397224" y="306654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8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5">
                  <a:moveTo>
                    <a:pt x="5059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3" name="object 1613"/>
            <p:cNvSpPr/>
            <p:nvPr/>
          </p:nvSpPr>
          <p:spPr>
            <a:xfrm>
              <a:off x="13063280" y="306655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4" name="object 1614"/>
            <p:cNvSpPr/>
            <p:nvPr/>
          </p:nvSpPr>
          <p:spPr>
            <a:xfrm>
              <a:off x="13063280" y="306654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15" name="object 1615"/>
          <p:cNvSpPr txBox="1"/>
          <p:nvPr/>
        </p:nvSpPr>
        <p:spPr>
          <a:xfrm>
            <a:off x="13165942" y="3008306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616" name="object 1616"/>
          <p:cNvGrpSpPr/>
          <p:nvPr/>
        </p:nvGrpSpPr>
        <p:grpSpPr>
          <a:xfrm>
            <a:off x="12962084" y="3125242"/>
            <a:ext cx="158115" cy="187325"/>
            <a:chOff x="12962084" y="3125242"/>
            <a:chExt cx="158115" cy="187325"/>
          </a:xfrm>
        </p:grpSpPr>
        <p:sp>
          <p:nvSpPr>
            <p:cNvPr id="1617" name="object 1617"/>
            <p:cNvSpPr/>
            <p:nvPr/>
          </p:nvSpPr>
          <p:spPr>
            <a:xfrm>
              <a:off x="12983336" y="3147505"/>
              <a:ext cx="133985" cy="142875"/>
            </a:xfrm>
            <a:custGeom>
              <a:avLst/>
              <a:gdLst/>
              <a:ahLst/>
              <a:cxnLst/>
              <a:rect l="l" t="t" r="r" b="b"/>
              <a:pathLst>
                <a:path w="133984" h="142875">
                  <a:moveTo>
                    <a:pt x="133577" y="0"/>
                  </a:moveTo>
                  <a:lnTo>
                    <a:pt x="0" y="0"/>
                  </a:lnTo>
                  <a:lnTo>
                    <a:pt x="0" y="142685"/>
                  </a:lnTo>
                  <a:lnTo>
                    <a:pt x="133577" y="14268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8" name="object 1618"/>
            <p:cNvSpPr/>
            <p:nvPr/>
          </p:nvSpPr>
          <p:spPr>
            <a:xfrm>
              <a:off x="12962084" y="312524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9" name="object 1619"/>
            <p:cNvSpPr/>
            <p:nvPr/>
          </p:nvSpPr>
          <p:spPr>
            <a:xfrm>
              <a:off x="12962085" y="312524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5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0" name="object 1620"/>
            <p:cNvSpPr/>
            <p:nvPr/>
          </p:nvSpPr>
          <p:spPr>
            <a:xfrm>
              <a:off x="12962084" y="3268940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1" name="object 1621"/>
            <p:cNvSpPr/>
            <p:nvPr/>
          </p:nvSpPr>
          <p:spPr>
            <a:xfrm>
              <a:off x="12962085" y="326893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5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22" name="object 1622"/>
          <p:cNvSpPr txBox="1"/>
          <p:nvPr/>
        </p:nvSpPr>
        <p:spPr>
          <a:xfrm>
            <a:off x="12910167" y="3149886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23" name="object 1623"/>
          <p:cNvSpPr/>
          <p:nvPr/>
        </p:nvSpPr>
        <p:spPr>
          <a:xfrm>
            <a:off x="12244611" y="2921840"/>
            <a:ext cx="219075" cy="343535"/>
          </a:xfrm>
          <a:custGeom>
            <a:avLst/>
            <a:gdLst/>
            <a:ahLst/>
            <a:cxnLst/>
            <a:rect l="l" t="t" r="r" b="b"/>
            <a:pathLst>
              <a:path w="219075" h="343535">
                <a:moveTo>
                  <a:pt x="154828" y="70836"/>
                </a:moveTo>
                <a:lnTo>
                  <a:pt x="17203" y="0"/>
                </a:lnTo>
                <a:lnTo>
                  <a:pt x="154828" y="225665"/>
                </a:lnTo>
              </a:path>
              <a:path w="219075" h="343535">
                <a:moveTo>
                  <a:pt x="218581" y="147744"/>
                </a:moveTo>
                <a:lnTo>
                  <a:pt x="0" y="343051"/>
                </a:lnTo>
                <a:lnTo>
                  <a:pt x="91075" y="1477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4" name="object 1624"/>
          <p:cNvSpPr txBox="1"/>
          <p:nvPr/>
        </p:nvSpPr>
        <p:spPr>
          <a:xfrm>
            <a:off x="12186373" y="2832226"/>
            <a:ext cx="29845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25" u="sng" baseline="7936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13</a:t>
            </a:r>
            <a:r>
              <a:rPr sz="525" u="sng" spc="7" baseline="7936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525" spc="532" baseline="7936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25" name="object 1625"/>
          <p:cNvSpPr/>
          <p:nvPr/>
        </p:nvSpPr>
        <p:spPr>
          <a:xfrm>
            <a:off x="13116914" y="3178876"/>
            <a:ext cx="391795" cy="189230"/>
          </a:xfrm>
          <a:custGeom>
            <a:avLst/>
            <a:gdLst/>
            <a:ahLst/>
            <a:cxnLst/>
            <a:rect l="l" t="t" r="r" b="b"/>
            <a:pathLst>
              <a:path w="391794" h="189229">
                <a:moveTo>
                  <a:pt x="135601" y="0"/>
                </a:moveTo>
                <a:lnTo>
                  <a:pt x="13155" y="189234"/>
                </a:lnTo>
                <a:lnTo>
                  <a:pt x="135601" y="79944"/>
                </a:lnTo>
              </a:path>
              <a:path w="391794" h="189229">
                <a:moveTo>
                  <a:pt x="0" y="40478"/>
                </a:moveTo>
                <a:lnTo>
                  <a:pt x="391625" y="136613"/>
                </a:lnTo>
                <a:lnTo>
                  <a:pt x="271202" y="4047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6" name="object 1626"/>
          <p:cNvSpPr txBox="1"/>
          <p:nvPr/>
        </p:nvSpPr>
        <p:spPr>
          <a:xfrm>
            <a:off x="12169170" y="3193495"/>
            <a:ext cx="8826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14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1627" name="object 1627"/>
          <p:cNvSpPr txBox="1"/>
          <p:nvPr/>
        </p:nvSpPr>
        <p:spPr>
          <a:xfrm>
            <a:off x="13054627" y="3295702"/>
            <a:ext cx="8826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15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1628" name="object 1628"/>
          <p:cNvGrpSpPr/>
          <p:nvPr/>
        </p:nvGrpSpPr>
        <p:grpSpPr>
          <a:xfrm>
            <a:off x="12473312" y="3383290"/>
            <a:ext cx="553720" cy="101600"/>
            <a:chOff x="12473312" y="3383290"/>
            <a:chExt cx="553720" cy="101600"/>
          </a:xfrm>
        </p:grpSpPr>
        <p:sp>
          <p:nvSpPr>
            <p:cNvPr id="1629" name="object 1629"/>
            <p:cNvSpPr/>
            <p:nvPr/>
          </p:nvSpPr>
          <p:spPr>
            <a:xfrm>
              <a:off x="12750587" y="3405553"/>
              <a:ext cx="255270" cy="76200"/>
            </a:xfrm>
            <a:custGeom>
              <a:avLst/>
              <a:gdLst/>
              <a:ahLst/>
              <a:cxnLst/>
              <a:rect l="l" t="t" r="r" b="b"/>
              <a:pathLst>
                <a:path w="255269" h="76200">
                  <a:moveTo>
                    <a:pt x="255011" y="75896"/>
                  </a:moveTo>
                  <a:lnTo>
                    <a:pt x="255011" y="0"/>
                  </a:lnTo>
                  <a:lnTo>
                    <a:pt x="0" y="0"/>
                  </a:lnTo>
                  <a:lnTo>
                    <a:pt x="0" y="7589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0" name="object 1630"/>
            <p:cNvSpPr/>
            <p:nvPr/>
          </p:nvSpPr>
          <p:spPr>
            <a:xfrm>
              <a:off x="12983335" y="338329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1" name="object 1631"/>
            <p:cNvSpPr/>
            <p:nvPr/>
          </p:nvSpPr>
          <p:spPr>
            <a:xfrm>
              <a:off x="12983336" y="338329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2" name="object 1632"/>
            <p:cNvSpPr/>
            <p:nvPr/>
          </p:nvSpPr>
          <p:spPr>
            <a:xfrm>
              <a:off x="12728324" y="338329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3" name="object 1633"/>
            <p:cNvSpPr/>
            <p:nvPr/>
          </p:nvSpPr>
          <p:spPr>
            <a:xfrm>
              <a:off x="12728324" y="338329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4" name="object 1634"/>
            <p:cNvSpPr/>
            <p:nvPr/>
          </p:nvSpPr>
          <p:spPr>
            <a:xfrm>
              <a:off x="12495575" y="3405553"/>
              <a:ext cx="255270" cy="76200"/>
            </a:xfrm>
            <a:custGeom>
              <a:avLst/>
              <a:gdLst/>
              <a:ahLst/>
              <a:cxnLst/>
              <a:rect l="l" t="t" r="r" b="b"/>
              <a:pathLst>
                <a:path w="255270" h="76200">
                  <a:moveTo>
                    <a:pt x="255011" y="75896"/>
                  </a:moveTo>
                  <a:lnTo>
                    <a:pt x="255011" y="0"/>
                  </a:lnTo>
                  <a:lnTo>
                    <a:pt x="0" y="0"/>
                  </a:lnTo>
                  <a:lnTo>
                    <a:pt x="0" y="7589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5" name="object 1635"/>
            <p:cNvSpPr/>
            <p:nvPr/>
          </p:nvSpPr>
          <p:spPr>
            <a:xfrm>
              <a:off x="12728324" y="3383290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6" name="object 1636"/>
            <p:cNvSpPr/>
            <p:nvPr/>
          </p:nvSpPr>
          <p:spPr>
            <a:xfrm>
              <a:off x="12728324" y="3383290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7" name="object 1637"/>
            <p:cNvSpPr/>
            <p:nvPr/>
          </p:nvSpPr>
          <p:spPr>
            <a:xfrm>
              <a:off x="12473312" y="3383290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8" name="object 1638"/>
            <p:cNvSpPr/>
            <p:nvPr/>
          </p:nvSpPr>
          <p:spPr>
            <a:xfrm>
              <a:off x="12473312" y="3383290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39" name="object 1639"/>
          <p:cNvSpPr txBox="1"/>
          <p:nvPr/>
        </p:nvSpPr>
        <p:spPr>
          <a:xfrm>
            <a:off x="13484707" y="3243080"/>
            <a:ext cx="8953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16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1640" name="object 1640"/>
          <p:cNvSpPr txBox="1"/>
          <p:nvPr/>
        </p:nvSpPr>
        <p:spPr>
          <a:xfrm>
            <a:off x="12533472" y="3325046"/>
            <a:ext cx="429259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1600</a:t>
            </a:r>
            <a:r>
              <a:rPr sz="500" spc="315" dirty="0">
                <a:latin typeface="Microsoft Sans Serif"/>
                <a:cs typeface="Microsoft Sans Serif"/>
              </a:rPr>
              <a:t>  </a:t>
            </a:r>
            <a:r>
              <a:rPr sz="500" spc="-20" dirty="0">
                <a:latin typeface="Microsoft Sans Serif"/>
                <a:cs typeface="Microsoft Sans Serif"/>
              </a:rPr>
              <a:t>1600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641" name="object 1641"/>
          <p:cNvGrpSpPr/>
          <p:nvPr/>
        </p:nvGrpSpPr>
        <p:grpSpPr>
          <a:xfrm>
            <a:off x="12954861" y="3411625"/>
            <a:ext cx="137160" cy="363855"/>
            <a:chOff x="12954861" y="3411625"/>
            <a:chExt cx="137160" cy="363855"/>
          </a:xfrm>
        </p:grpSpPr>
        <p:sp>
          <p:nvSpPr>
            <p:cNvPr id="1642" name="object 1642"/>
            <p:cNvSpPr/>
            <p:nvPr/>
          </p:nvSpPr>
          <p:spPr>
            <a:xfrm>
              <a:off x="12958036" y="3433888"/>
              <a:ext cx="111760" cy="160020"/>
            </a:xfrm>
            <a:custGeom>
              <a:avLst/>
              <a:gdLst/>
              <a:ahLst/>
              <a:cxnLst/>
              <a:rect l="l" t="t" r="r" b="b"/>
              <a:pathLst>
                <a:path w="111759" h="160020">
                  <a:moveTo>
                    <a:pt x="0" y="0"/>
                  </a:moveTo>
                  <a:lnTo>
                    <a:pt x="111314" y="0"/>
                  </a:lnTo>
                  <a:lnTo>
                    <a:pt x="111314" y="159888"/>
                  </a:lnTo>
                  <a:lnTo>
                    <a:pt x="0" y="159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3" name="object 1643"/>
            <p:cNvSpPr/>
            <p:nvPr/>
          </p:nvSpPr>
          <p:spPr>
            <a:xfrm>
              <a:off x="13047088" y="341162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4" name="object 1644"/>
            <p:cNvSpPr/>
            <p:nvPr/>
          </p:nvSpPr>
          <p:spPr>
            <a:xfrm>
              <a:off x="13047088" y="341162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4" h="45085">
                  <a:moveTo>
                    <a:pt x="44525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5" name="object 1645"/>
            <p:cNvSpPr/>
            <p:nvPr/>
          </p:nvSpPr>
          <p:spPr>
            <a:xfrm>
              <a:off x="13047088" y="35715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6" name="object 1646"/>
            <p:cNvSpPr/>
            <p:nvPr/>
          </p:nvSpPr>
          <p:spPr>
            <a:xfrm>
              <a:off x="13047088" y="35715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7" name="object 1647"/>
            <p:cNvSpPr/>
            <p:nvPr/>
          </p:nvSpPr>
          <p:spPr>
            <a:xfrm>
              <a:off x="12958036" y="3593776"/>
              <a:ext cx="111760" cy="159385"/>
            </a:xfrm>
            <a:custGeom>
              <a:avLst/>
              <a:gdLst/>
              <a:ahLst/>
              <a:cxnLst/>
              <a:rect l="l" t="t" r="r" b="b"/>
              <a:pathLst>
                <a:path w="111759" h="159385">
                  <a:moveTo>
                    <a:pt x="0" y="0"/>
                  </a:moveTo>
                  <a:lnTo>
                    <a:pt x="111314" y="0"/>
                  </a:lnTo>
                  <a:lnTo>
                    <a:pt x="111314" y="158876"/>
                  </a:lnTo>
                  <a:lnTo>
                    <a:pt x="0" y="1588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8" name="object 1648"/>
            <p:cNvSpPr/>
            <p:nvPr/>
          </p:nvSpPr>
          <p:spPr>
            <a:xfrm>
              <a:off x="13047088" y="35715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9" name="object 1649"/>
            <p:cNvSpPr/>
            <p:nvPr/>
          </p:nvSpPr>
          <p:spPr>
            <a:xfrm>
              <a:off x="13047088" y="35715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4" h="43814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0" name="object 1650"/>
            <p:cNvSpPr/>
            <p:nvPr/>
          </p:nvSpPr>
          <p:spPr>
            <a:xfrm>
              <a:off x="13047088" y="373039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5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1" name="object 1651"/>
            <p:cNvSpPr/>
            <p:nvPr/>
          </p:nvSpPr>
          <p:spPr>
            <a:xfrm>
              <a:off x="13047088" y="373038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  <a:path w="45084" h="45085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52" name="object 1652"/>
          <p:cNvSpPr txBox="1"/>
          <p:nvPr/>
        </p:nvSpPr>
        <p:spPr>
          <a:xfrm>
            <a:off x="12995171" y="3428476"/>
            <a:ext cx="100330" cy="33401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653" name="object 1653"/>
          <p:cNvGrpSpPr/>
          <p:nvPr/>
        </p:nvGrpSpPr>
        <p:grpSpPr>
          <a:xfrm>
            <a:off x="12520873" y="3701915"/>
            <a:ext cx="458470" cy="180340"/>
            <a:chOff x="12520873" y="3701915"/>
            <a:chExt cx="458470" cy="180340"/>
          </a:xfrm>
        </p:grpSpPr>
        <p:sp>
          <p:nvSpPr>
            <p:cNvPr id="1654" name="object 1654"/>
            <p:cNvSpPr/>
            <p:nvPr/>
          </p:nvSpPr>
          <p:spPr>
            <a:xfrm>
              <a:off x="12750587" y="3705090"/>
              <a:ext cx="207010" cy="156210"/>
            </a:xfrm>
            <a:custGeom>
              <a:avLst/>
              <a:gdLst/>
              <a:ahLst/>
              <a:cxnLst/>
              <a:rect l="l" t="t" r="r" b="b"/>
              <a:pathLst>
                <a:path w="207009" h="156210">
                  <a:moveTo>
                    <a:pt x="206438" y="0"/>
                  </a:moveTo>
                  <a:lnTo>
                    <a:pt x="206438" y="155840"/>
                  </a:lnTo>
                  <a:lnTo>
                    <a:pt x="0" y="15584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5" name="object 1655"/>
            <p:cNvSpPr/>
            <p:nvPr/>
          </p:nvSpPr>
          <p:spPr>
            <a:xfrm>
              <a:off x="12935773" y="383866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6" name="object 1656"/>
            <p:cNvSpPr/>
            <p:nvPr/>
          </p:nvSpPr>
          <p:spPr>
            <a:xfrm>
              <a:off x="12935774" y="383866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7" name="object 1657"/>
            <p:cNvSpPr/>
            <p:nvPr/>
          </p:nvSpPr>
          <p:spPr>
            <a:xfrm>
              <a:off x="12728323" y="383866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8" name="object 1658"/>
            <p:cNvSpPr/>
            <p:nvPr/>
          </p:nvSpPr>
          <p:spPr>
            <a:xfrm>
              <a:off x="12728324" y="383866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9" name="object 1659"/>
            <p:cNvSpPr/>
            <p:nvPr/>
          </p:nvSpPr>
          <p:spPr>
            <a:xfrm>
              <a:off x="12543137" y="3705090"/>
              <a:ext cx="207645" cy="156210"/>
            </a:xfrm>
            <a:custGeom>
              <a:avLst/>
              <a:gdLst/>
              <a:ahLst/>
              <a:cxnLst/>
              <a:rect l="l" t="t" r="r" b="b"/>
              <a:pathLst>
                <a:path w="207645" h="156210">
                  <a:moveTo>
                    <a:pt x="207450" y="0"/>
                  </a:moveTo>
                  <a:lnTo>
                    <a:pt x="207450" y="155840"/>
                  </a:lnTo>
                  <a:lnTo>
                    <a:pt x="0" y="15584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0" name="object 1660"/>
            <p:cNvSpPr/>
            <p:nvPr/>
          </p:nvSpPr>
          <p:spPr>
            <a:xfrm>
              <a:off x="12728323" y="383866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1" name="object 1661"/>
            <p:cNvSpPr/>
            <p:nvPr/>
          </p:nvSpPr>
          <p:spPr>
            <a:xfrm>
              <a:off x="12728324" y="383866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2" name="object 1662"/>
            <p:cNvSpPr/>
            <p:nvPr/>
          </p:nvSpPr>
          <p:spPr>
            <a:xfrm>
              <a:off x="12520873" y="383866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3" name="object 1663"/>
            <p:cNvSpPr/>
            <p:nvPr/>
          </p:nvSpPr>
          <p:spPr>
            <a:xfrm>
              <a:off x="12520874" y="383866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64" name="object 1664"/>
          <p:cNvSpPr txBox="1"/>
          <p:nvPr/>
        </p:nvSpPr>
        <p:spPr>
          <a:xfrm>
            <a:off x="12557759" y="3780424"/>
            <a:ext cx="38163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1300</a:t>
            </a:r>
            <a:r>
              <a:rPr sz="500" spc="390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1300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665" name="object 1665"/>
          <p:cNvGrpSpPr/>
          <p:nvPr/>
        </p:nvGrpSpPr>
        <p:grpSpPr>
          <a:xfrm>
            <a:off x="12386284" y="3460198"/>
            <a:ext cx="160655" cy="267335"/>
            <a:chOff x="12386284" y="3460198"/>
            <a:chExt cx="160655" cy="267335"/>
          </a:xfrm>
        </p:grpSpPr>
        <p:sp>
          <p:nvSpPr>
            <p:cNvPr id="1666" name="object 1666"/>
            <p:cNvSpPr/>
            <p:nvPr/>
          </p:nvSpPr>
          <p:spPr>
            <a:xfrm>
              <a:off x="12408547" y="3481449"/>
              <a:ext cx="134620" cy="112395"/>
            </a:xfrm>
            <a:custGeom>
              <a:avLst/>
              <a:gdLst/>
              <a:ahLst/>
              <a:cxnLst/>
              <a:rect l="l" t="t" r="r" b="b"/>
              <a:pathLst>
                <a:path w="134620" h="112395">
                  <a:moveTo>
                    <a:pt x="134589" y="0"/>
                  </a:moveTo>
                  <a:lnTo>
                    <a:pt x="0" y="0"/>
                  </a:lnTo>
                  <a:lnTo>
                    <a:pt x="0" y="112326"/>
                  </a:lnTo>
                  <a:lnTo>
                    <a:pt x="134589" y="11232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7" name="object 1667"/>
            <p:cNvSpPr/>
            <p:nvPr/>
          </p:nvSpPr>
          <p:spPr>
            <a:xfrm>
              <a:off x="12386284" y="346019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8" name="object 1668"/>
            <p:cNvSpPr/>
            <p:nvPr/>
          </p:nvSpPr>
          <p:spPr>
            <a:xfrm>
              <a:off x="12386284" y="346019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4" h="43814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9" name="object 1669"/>
            <p:cNvSpPr/>
            <p:nvPr/>
          </p:nvSpPr>
          <p:spPr>
            <a:xfrm>
              <a:off x="12386284" y="35715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0" name="object 1670"/>
            <p:cNvSpPr/>
            <p:nvPr/>
          </p:nvSpPr>
          <p:spPr>
            <a:xfrm>
              <a:off x="12386284" y="35715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1" name="object 1671"/>
            <p:cNvSpPr/>
            <p:nvPr/>
          </p:nvSpPr>
          <p:spPr>
            <a:xfrm>
              <a:off x="12408547" y="3593776"/>
              <a:ext cx="134620" cy="111760"/>
            </a:xfrm>
            <a:custGeom>
              <a:avLst/>
              <a:gdLst/>
              <a:ahLst/>
              <a:cxnLst/>
              <a:rect l="l" t="t" r="r" b="b"/>
              <a:pathLst>
                <a:path w="134620" h="111760">
                  <a:moveTo>
                    <a:pt x="134589" y="0"/>
                  </a:moveTo>
                  <a:lnTo>
                    <a:pt x="0" y="0"/>
                  </a:lnTo>
                  <a:lnTo>
                    <a:pt x="0" y="111314"/>
                  </a:lnTo>
                  <a:lnTo>
                    <a:pt x="134589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2" name="object 1672"/>
            <p:cNvSpPr/>
            <p:nvPr/>
          </p:nvSpPr>
          <p:spPr>
            <a:xfrm>
              <a:off x="12386284" y="35715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3" name="object 1673"/>
            <p:cNvSpPr/>
            <p:nvPr/>
          </p:nvSpPr>
          <p:spPr>
            <a:xfrm>
              <a:off x="12386284" y="35715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4" h="43814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4" name="object 1674"/>
            <p:cNvSpPr/>
            <p:nvPr/>
          </p:nvSpPr>
          <p:spPr>
            <a:xfrm>
              <a:off x="12386284" y="368282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5" name="object 1675"/>
            <p:cNvSpPr/>
            <p:nvPr/>
          </p:nvSpPr>
          <p:spPr>
            <a:xfrm>
              <a:off x="12386284" y="368282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4" h="45085">
                  <a:moveTo>
                    <a:pt x="0" y="4047"/>
                  </a:moveTo>
                  <a:lnTo>
                    <a:pt x="44525" y="39466"/>
                  </a:lnTo>
                  <a:lnTo>
                    <a:pt x="40478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76" name="object 1676"/>
          <p:cNvSpPr txBox="1"/>
          <p:nvPr/>
        </p:nvSpPr>
        <p:spPr>
          <a:xfrm>
            <a:off x="12334368" y="3469662"/>
            <a:ext cx="100330" cy="24828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700700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1677" name="object 167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947097" y="3475377"/>
            <a:ext cx="187211" cy="136613"/>
          </a:xfrm>
          <a:prstGeom prst="rect">
            <a:avLst/>
          </a:prstGeom>
        </p:spPr>
      </p:pic>
      <p:sp>
        <p:nvSpPr>
          <p:cNvPr id="1678" name="object 1678"/>
          <p:cNvSpPr txBox="1"/>
          <p:nvPr/>
        </p:nvSpPr>
        <p:spPr>
          <a:xfrm>
            <a:off x="11972851" y="3417134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679" name="object 1679"/>
          <p:cNvGrpSpPr/>
          <p:nvPr/>
        </p:nvGrpSpPr>
        <p:grpSpPr>
          <a:xfrm>
            <a:off x="11851974" y="3555322"/>
            <a:ext cx="152400" cy="379095"/>
            <a:chOff x="11851974" y="3555322"/>
            <a:chExt cx="152400" cy="379095"/>
          </a:xfrm>
        </p:grpSpPr>
        <p:sp>
          <p:nvSpPr>
            <p:cNvPr id="1680" name="object 1680"/>
            <p:cNvSpPr/>
            <p:nvPr/>
          </p:nvSpPr>
          <p:spPr>
            <a:xfrm>
              <a:off x="11874237" y="3577585"/>
              <a:ext cx="127000" cy="335280"/>
            </a:xfrm>
            <a:custGeom>
              <a:avLst/>
              <a:gdLst/>
              <a:ahLst/>
              <a:cxnLst/>
              <a:rect l="l" t="t" r="r" b="b"/>
              <a:pathLst>
                <a:path w="127000" h="335279">
                  <a:moveTo>
                    <a:pt x="126493" y="0"/>
                  </a:moveTo>
                  <a:lnTo>
                    <a:pt x="0" y="0"/>
                  </a:lnTo>
                  <a:lnTo>
                    <a:pt x="0" y="334955"/>
                  </a:lnTo>
                  <a:lnTo>
                    <a:pt x="126493" y="3349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1" name="object 1681"/>
            <p:cNvSpPr/>
            <p:nvPr/>
          </p:nvSpPr>
          <p:spPr>
            <a:xfrm>
              <a:off x="11851974" y="355532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2" name="object 1682"/>
            <p:cNvSpPr/>
            <p:nvPr/>
          </p:nvSpPr>
          <p:spPr>
            <a:xfrm>
              <a:off x="11851974" y="355532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4" h="4508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3" name="object 1683"/>
            <p:cNvSpPr/>
            <p:nvPr/>
          </p:nvSpPr>
          <p:spPr>
            <a:xfrm>
              <a:off x="11851974" y="389027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4" name="object 1684"/>
            <p:cNvSpPr/>
            <p:nvPr/>
          </p:nvSpPr>
          <p:spPr>
            <a:xfrm>
              <a:off x="11851974" y="389027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85" name="object 1685"/>
          <p:cNvSpPr txBox="1"/>
          <p:nvPr/>
        </p:nvSpPr>
        <p:spPr>
          <a:xfrm>
            <a:off x="11800057" y="365717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86" name="object 1686"/>
          <p:cNvSpPr/>
          <p:nvPr/>
        </p:nvSpPr>
        <p:spPr>
          <a:xfrm>
            <a:off x="12358961" y="3481449"/>
            <a:ext cx="772160" cy="388620"/>
          </a:xfrm>
          <a:custGeom>
            <a:avLst/>
            <a:gdLst/>
            <a:ahLst/>
            <a:cxnLst/>
            <a:rect l="l" t="t" r="r" b="b"/>
            <a:pathLst>
              <a:path w="772159" h="388620">
                <a:moveTo>
                  <a:pt x="469545" y="0"/>
                </a:moveTo>
                <a:lnTo>
                  <a:pt x="772118" y="388589"/>
                </a:lnTo>
                <a:lnTo>
                  <a:pt x="391625" y="223641"/>
                </a:lnTo>
              </a:path>
              <a:path w="772159" h="388620">
                <a:moveTo>
                  <a:pt x="598063" y="51609"/>
                </a:moveTo>
                <a:lnTo>
                  <a:pt x="0" y="387577"/>
                </a:lnTo>
                <a:lnTo>
                  <a:pt x="184175" y="15786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7" name="object 1687"/>
          <p:cNvSpPr txBox="1"/>
          <p:nvPr/>
        </p:nvSpPr>
        <p:spPr>
          <a:xfrm>
            <a:off x="13116355" y="3792373"/>
            <a:ext cx="201295" cy="142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10000"/>
              </a:lnSpc>
              <a:spcBef>
                <a:spcPts val="100"/>
              </a:spcBef>
            </a:pPr>
            <a:r>
              <a:rPr sz="350" u="sng" spc="3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17</a:t>
            </a:r>
            <a:r>
              <a:rPr sz="350" u="sng" spc="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1688" name="object 1688"/>
          <p:cNvSpPr txBox="1"/>
          <p:nvPr/>
        </p:nvSpPr>
        <p:spPr>
          <a:xfrm>
            <a:off x="12172205" y="3854299"/>
            <a:ext cx="20129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1689" name="object 1689"/>
          <p:cNvSpPr/>
          <p:nvPr/>
        </p:nvSpPr>
        <p:spPr>
          <a:xfrm>
            <a:off x="11683990" y="3485497"/>
            <a:ext cx="396875" cy="550545"/>
          </a:xfrm>
          <a:custGeom>
            <a:avLst/>
            <a:gdLst/>
            <a:ahLst/>
            <a:cxnLst/>
            <a:rect l="l" t="t" r="r" b="b"/>
            <a:pathLst>
              <a:path w="396875" h="550545">
                <a:moveTo>
                  <a:pt x="357218" y="123458"/>
                </a:moveTo>
                <a:lnTo>
                  <a:pt x="167983" y="0"/>
                </a:lnTo>
                <a:lnTo>
                  <a:pt x="357218" y="394661"/>
                </a:lnTo>
              </a:path>
              <a:path w="396875" h="550545">
                <a:moveTo>
                  <a:pt x="316740" y="259059"/>
                </a:moveTo>
                <a:lnTo>
                  <a:pt x="0" y="550501"/>
                </a:lnTo>
                <a:lnTo>
                  <a:pt x="396684" y="25905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0" name="object 1690"/>
          <p:cNvSpPr txBox="1"/>
          <p:nvPr/>
        </p:nvSpPr>
        <p:spPr>
          <a:xfrm>
            <a:off x="12174230" y="3796618"/>
            <a:ext cx="19748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4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11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1691" name="object 1691"/>
          <p:cNvSpPr txBox="1"/>
          <p:nvPr/>
        </p:nvSpPr>
        <p:spPr>
          <a:xfrm>
            <a:off x="11775521" y="3414100"/>
            <a:ext cx="8953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16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1692" name="object 1692"/>
          <p:cNvGrpSpPr/>
          <p:nvPr/>
        </p:nvGrpSpPr>
        <p:grpSpPr>
          <a:xfrm>
            <a:off x="12058412" y="4070405"/>
            <a:ext cx="379730" cy="115570"/>
            <a:chOff x="12058412" y="4070405"/>
            <a:chExt cx="379730" cy="115570"/>
          </a:xfrm>
        </p:grpSpPr>
        <p:sp>
          <p:nvSpPr>
            <p:cNvPr id="1693" name="object 1693"/>
            <p:cNvSpPr/>
            <p:nvPr/>
          </p:nvSpPr>
          <p:spPr>
            <a:xfrm>
              <a:off x="12080675" y="4092668"/>
              <a:ext cx="335280" cy="90170"/>
            </a:xfrm>
            <a:custGeom>
              <a:avLst/>
              <a:gdLst/>
              <a:ahLst/>
              <a:cxnLst/>
              <a:rect l="l" t="t" r="r" b="b"/>
              <a:pathLst>
                <a:path w="335279" h="90170">
                  <a:moveTo>
                    <a:pt x="334955" y="90063"/>
                  </a:moveTo>
                  <a:lnTo>
                    <a:pt x="334955" y="0"/>
                  </a:lnTo>
                  <a:lnTo>
                    <a:pt x="0" y="0"/>
                  </a:lnTo>
                  <a:lnTo>
                    <a:pt x="0" y="9006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4" name="object 1694"/>
            <p:cNvSpPr/>
            <p:nvPr/>
          </p:nvSpPr>
          <p:spPr>
            <a:xfrm>
              <a:off x="12393367" y="407040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5" name="object 1695"/>
            <p:cNvSpPr/>
            <p:nvPr/>
          </p:nvSpPr>
          <p:spPr>
            <a:xfrm>
              <a:off x="12393368" y="407040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8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5">
                  <a:moveTo>
                    <a:pt x="4047" y="44525"/>
                  </a:moveTo>
                  <a:lnTo>
                    <a:pt x="40478" y="0"/>
                  </a:lnTo>
                  <a:lnTo>
                    <a:pt x="44525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6" name="object 1696"/>
            <p:cNvSpPr/>
            <p:nvPr/>
          </p:nvSpPr>
          <p:spPr>
            <a:xfrm>
              <a:off x="12058412" y="407040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7" name="object 1697"/>
            <p:cNvSpPr/>
            <p:nvPr/>
          </p:nvSpPr>
          <p:spPr>
            <a:xfrm>
              <a:off x="12058412" y="407040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4525" y="5059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5059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5059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98" name="object 1698"/>
          <p:cNvSpPr txBox="1"/>
          <p:nvPr/>
        </p:nvSpPr>
        <p:spPr>
          <a:xfrm>
            <a:off x="11607537" y="3964602"/>
            <a:ext cx="8953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15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1699" name="object 1699"/>
          <p:cNvSpPr txBox="1"/>
          <p:nvPr/>
        </p:nvSpPr>
        <p:spPr>
          <a:xfrm>
            <a:off x="12162086" y="401216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700" name="object 1700"/>
          <p:cNvGrpSpPr/>
          <p:nvPr/>
        </p:nvGrpSpPr>
        <p:grpSpPr>
          <a:xfrm>
            <a:off x="11957216" y="4129098"/>
            <a:ext cx="159385" cy="187325"/>
            <a:chOff x="11957216" y="4129098"/>
            <a:chExt cx="159385" cy="187325"/>
          </a:xfrm>
        </p:grpSpPr>
        <p:sp>
          <p:nvSpPr>
            <p:cNvPr id="1701" name="object 1701"/>
            <p:cNvSpPr/>
            <p:nvPr/>
          </p:nvSpPr>
          <p:spPr>
            <a:xfrm>
              <a:off x="11979480" y="4151361"/>
              <a:ext cx="133985" cy="144145"/>
            </a:xfrm>
            <a:custGeom>
              <a:avLst/>
              <a:gdLst/>
              <a:ahLst/>
              <a:cxnLst/>
              <a:rect l="l" t="t" r="r" b="b"/>
              <a:pathLst>
                <a:path w="133984" h="144145">
                  <a:moveTo>
                    <a:pt x="133577" y="0"/>
                  </a:moveTo>
                  <a:lnTo>
                    <a:pt x="0" y="0"/>
                  </a:lnTo>
                  <a:lnTo>
                    <a:pt x="0" y="143697"/>
                  </a:lnTo>
                  <a:lnTo>
                    <a:pt x="133577" y="1436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2" name="object 1702"/>
            <p:cNvSpPr/>
            <p:nvPr/>
          </p:nvSpPr>
          <p:spPr>
            <a:xfrm>
              <a:off x="11957216" y="412909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3" name="object 1703"/>
            <p:cNvSpPr/>
            <p:nvPr/>
          </p:nvSpPr>
          <p:spPr>
            <a:xfrm>
              <a:off x="11957217" y="412909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4" h="45085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4" name="object 1704"/>
            <p:cNvSpPr/>
            <p:nvPr/>
          </p:nvSpPr>
          <p:spPr>
            <a:xfrm>
              <a:off x="11957216" y="427279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5" name="object 1705"/>
            <p:cNvSpPr/>
            <p:nvPr/>
          </p:nvSpPr>
          <p:spPr>
            <a:xfrm>
              <a:off x="11957217" y="427279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06" name="object 1706"/>
          <p:cNvSpPr txBox="1"/>
          <p:nvPr/>
        </p:nvSpPr>
        <p:spPr>
          <a:xfrm>
            <a:off x="11905300" y="4154753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07" name="object 1707"/>
          <p:cNvSpPr/>
          <p:nvPr/>
        </p:nvSpPr>
        <p:spPr>
          <a:xfrm>
            <a:off x="12002754" y="4182731"/>
            <a:ext cx="501015" cy="231775"/>
          </a:xfrm>
          <a:custGeom>
            <a:avLst/>
            <a:gdLst/>
            <a:ahLst/>
            <a:cxnLst/>
            <a:rect l="l" t="t" r="r" b="b"/>
            <a:pathLst>
              <a:path w="501015" h="231775">
                <a:moveTo>
                  <a:pt x="245904" y="0"/>
                </a:moveTo>
                <a:lnTo>
                  <a:pt x="0" y="231736"/>
                </a:lnTo>
                <a:lnTo>
                  <a:pt x="245904" y="79944"/>
                </a:lnTo>
              </a:path>
              <a:path w="501015" h="231775">
                <a:moveTo>
                  <a:pt x="110302" y="40478"/>
                </a:moveTo>
                <a:lnTo>
                  <a:pt x="500915" y="136613"/>
                </a:lnTo>
                <a:lnTo>
                  <a:pt x="380493" y="4047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8" name="object 1708"/>
          <p:cNvSpPr txBox="1"/>
          <p:nvPr/>
        </p:nvSpPr>
        <p:spPr>
          <a:xfrm>
            <a:off x="11926302" y="4343071"/>
            <a:ext cx="8953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15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1709" name="object 1709"/>
          <p:cNvGrpSpPr/>
          <p:nvPr/>
        </p:nvGrpSpPr>
        <p:grpSpPr>
          <a:xfrm>
            <a:off x="13652234" y="4041058"/>
            <a:ext cx="283845" cy="161290"/>
            <a:chOff x="13652234" y="4041058"/>
            <a:chExt cx="283845" cy="161290"/>
          </a:xfrm>
        </p:grpSpPr>
        <p:sp>
          <p:nvSpPr>
            <p:cNvPr id="1710" name="object 1710"/>
            <p:cNvSpPr/>
            <p:nvPr/>
          </p:nvSpPr>
          <p:spPr>
            <a:xfrm>
              <a:off x="13674498" y="4062309"/>
              <a:ext cx="240029" cy="137160"/>
            </a:xfrm>
            <a:custGeom>
              <a:avLst/>
              <a:gdLst/>
              <a:ahLst/>
              <a:cxnLst/>
              <a:rect l="l" t="t" r="r" b="b"/>
              <a:pathLst>
                <a:path w="240030" h="137160">
                  <a:moveTo>
                    <a:pt x="239832" y="136613"/>
                  </a:moveTo>
                  <a:lnTo>
                    <a:pt x="239832" y="0"/>
                  </a:lnTo>
                  <a:lnTo>
                    <a:pt x="0" y="0"/>
                  </a:lnTo>
                  <a:lnTo>
                    <a:pt x="0" y="13661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1" name="object 1711"/>
            <p:cNvSpPr/>
            <p:nvPr/>
          </p:nvSpPr>
          <p:spPr>
            <a:xfrm>
              <a:off x="13892067" y="404105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2" name="object 1712"/>
            <p:cNvSpPr/>
            <p:nvPr/>
          </p:nvSpPr>
          <p:spPr>
            <a:xfrm>
              <a:off x="13892067" y="404105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3" name="object 1713"/>
            <p:cNvSpPr/>
            <p:nvPr/>
          </p:nvSpPr>
          <p:spPr>
            <a:xfrm>
              <a:off x="13652234" y="404105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4" name="object 1714"/>
            <p:cNvSpPr/>
            <p:nvPr/>
          </p:nvSpPr>
          <p:spPr>
            <a:xfrm>
              <a:off x="13652235" y="404105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15" name="object 1715"/>
          <p:cNvSpPr txBox="1"/>
          <p:nvPr/>
        </p:nvSpPr>
        <p:spPr>
          <a:xfrm>
            <a:off x="12480851" y="4246936"/>
            <a:ext cx="8826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16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1716" name="object 1716"/>
          <p:cNvSpPr txBox="1"/>
          <p:nvPr/>
        </p:nvSpPr>
        <p:spPr>
          <a:xfrm>
            <a:off x="13705312" y="398281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717" name="object 1717"/>
          <p:cNvGrpSpPr/>
          <p:nvPr/>
        </p:nvGrpSpPr>
        <p:grpSpPr>
          <a:xfrm>
            <a:off x="13527764" y="4129098"/>
            <a:ext cx="197485" cy="283845"/>
            <a:chOff x="13527764" y="4129098"/>
            <a:chExt cx="197485" cy="283845"/>
          </a:xfrm>
        </p:grpSpPr>
        <p:sp>
          <p:nvSpPr>
            <p:cNvPr id="1718" name="object 1718"/>
            <p:cNvSpPr/>
            <p:nvPr/>
          </p:nvSpPr>
          <p:spPr>
            <a:xfrm>
              <a:off x="13549016" y="4151361"/>
              <a:ext cx="173355" cy="239395"/>
            </a:xfrm>
            <a:custGeom>
              <a:avLst/>
              <a:gdLst/>
              <a:ahLst/>
              <a:cxnLst/>
              <a:rect l="l" t="t" r="r" b="b"/>
              <a:pathLst>
                <a:path w="173355" h="239395">
                  <a:moveTo>
                    <a:pt x="173043" y="0"/>
                  </a:moveTo>
                  <a:lnTo>
                    <a:pt x="0" y="0"/>
                  </a:lnTo>
                  <a:lnTo>
                    <a:pt x="0" y="238820"/>
                  </a:lnTo>
                  <a:lnTo>
                    <a:pt x="173043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9" name="object 1719"/>
            <p:cNvSpPr/>
            <p:nvPr/>
          </p:nvSpPr>
          <p:spPr>
            <a:xfrm>
              <a:off x="13527764" y="412909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508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0" name="object 1720"/>
            <p:cNvSpPr/>
            <p:nvPr/>
          </p:nvSpPr>
          <p:spPr>
            <a:xfrm>
              <a:off x="13527765" y="412909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44525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5" h="4508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1" name="object 1721"/>
            <p:cNvSpPr/>
            <p:nvPr/>
          </p:nvSpPr>
          <p:spPr>
            <a:xfrm>
              <a:off x="13527764" y="43679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5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2" name="object 1722"/>
            <p:cNvSpPr/>
            <p:nvPr/>
          </p:nvSpPr>
          <p:spPr>
            <a:xfrm>
              <a:off x="13527765" y="436791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5" h="45085">
                  <a:moveTo>
                    <a:pt x="0" y="5059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23" name="object 1723"/>
          <p:cNvSpPr txBox="1"/>
          <p:nvPr/>
        </p:nvSpPr>
        <p:spPr>
          <a:xfrm>
            <a:off x="13475848" y="418541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24" name="object 1724"/>
          <p:cNvSpPr/>
          <p:nvPr/>
        </p:nvSpPr>
        <p:spPr>
          <a:xfrm>
            <a:off x="13448833" y="4048142"/>
            <a:ext cx="274320" cy="151130"/>
          </a:xfrm>
          <a:custGeom>
            <a:avLst/>
            <a:gdLst/>
            <a:ahLst/>
            <a:cxnLst/>
            <a:rect l="l" t="t" r="r" b="b"/>
            <a:pathLst>
              <a:path w="274319" h="151129">
                <a:moveTo>
                  <a:pt x="274238" y="128517"/>
                </a:moveTo>
                <a:lnTo>
                  <a:pt x="172031" y="0"/>
                </a:lnTo>
                <a:lnTo>
                  <a:pt x="249951" y="150780"/>
                </a:lnTo>
              </a:path>
              <a:path w="274319" h="151129">
                <a:moveTo>
                  <a:pt x="172031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5" name="object 1725"/>
          <p:cNvSpPr txBox="1"/>
          <p:nvPr/>
        </p:nvSpPr>
        <p:spPr>
          <a:xfrm>
            <a:off x="13434108" y="4032403"/>
            <a:ext cx="20129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1726" name="object 1726"/>
          <p:cNvSpPr txBox="1"/>
          <p:nvPr/>
        </p:nvSpPr>
        <p:spPr>
          <a:xfrm>
            <a:off x="13485719" y="3977757"/>
            <a:ext cx="74930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spc="-25" dirty="0">
                <a:latin typeface="Microsoft Sans Serif"/>
                <a:cs typeface="Microsoft Sans Serif"/>
              </a:rPr>
              <a:t>10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1727" name="object 1727"/>
          <p:cNvGrpSpPr/>
          <p:nvPr/>
        </p:nvGrpSpPr>
        <p:grpSpPr>
          <a:xfrm>
            <a:off x="13174594" y="4518699"/>
            <a:ext cx="283845" cy="162560"/>
            <a:chOff x="13174594" y="4518699"/>
            <a:chExt cx="283845" cy="162560"/>
          </a:xfrm>
        </p:grpSpPr>
        <p:sp>
          <p:nvSpPr>
            <p:cNvPr id="1728" name="object 1728"/>
            <p:cNvSpPr/>
            <p:nvPr/>
          </p:nvSpPr>
          <p:spPr>
            <a:xfrm>
              <a:off x="13196857" y="4540962"/>
              <a:ext cx="239395" cy="137160"/>
            </a:xfrm>
            <a:custGeom>
              <a:avLst/>
              <a:gdLst/>
              <a:ahLst/>
              <a:cxnLst/>
              <a:rect l="l" t="t" r="r" b="b"/>
              <a:pathLst>
                <a:path w="239394" h="137160">
                  <a:moveTo>
                    <a:pt x="238820" y="136613"/>
                  </a:moveTo>
                  <a:lnTo>
                    <a:pt x="238820" y="0"/>
                  </a:lnTo>
                  <a:lnTo>
                    <a:pt x="0" y="0"/>
                  </a:lnTo>
                  <a:lnTo>
                    <a:pt x="0" y="13661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9" name="object 1729"/>
            <p:cNvSpPr/>
            <p:nvPr/>
          </p:nvSpPr>
          <p:spPr>
            <a:xfrm>
              <a:off x="13413414" y="451870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0" name="object 1730"/>
            <p:cNvSpPr/>
            <p:nvPr/>
          </p:nvSpPr>
          <p:spPr>
            <a:xfrm>
              <a:off x="13413415" y="451869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8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5">
                  <a:moveTo>
                    <a:pt x="4047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1" name="object 1731"/>
            <p:cNvSpPr/>
            <p:nvPr/>
          </p:nvSpPr>
          <p:spPr>
            <a:xfrm>
              <a:off x="13174594" y="451870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2" name="object 1732"/>
            <p:cNvSpPr/>
            <p:nvPr/>
          </p:nvSpPr>
          <p:spPr>
            <a:xfrm>
              <a:off x="13174594" y="451869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33" name="object 1733"/>
          <p:cNvSpPr txBox="1"/>
          <p:nvPr/>
        </p:nvSpPr>
        <p:spPr>
          <a:xfrm>
            <a:off x="13226659" y="4460456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734" name="object 1734"/>
          <p:cNvGrpSpPr/>
          <p:nvPr/>
        </p:nvGrpSpPr>
        <p:grpSpPr>
          <a:xfrm>
            <a:off x="13049112" y="4607751"/>
            <a:ext cx="198755" cy="282575"/>
            <a:chOff x="13049112" y="4607751"/>
            <a:chExt cx="198755" cy="282575"/>
          </a:xfrm>
        </p:grpSpPr>
        <p:sp>
          <p:nvSpPr>
            <p:cNvPr id="1735" name="object 1735"/>
            <p:cNvSpPr/>
            <p:nvPr/>
          </p:nvSpPr>
          <p:spPr>
            <a:xfrm>
              <a:off x="13071375" y="4629002"/>
              <a:ext cx="173355" cy="240029"/>
            </a:xfrm>
            <a:custGeom>
              <a:avLst/>
              <a:gdLst/>
              <a:ahLst/>
              <a:cxnLst/>
              <a:rect l="l" t="t" r="r" b="b"/>
              <a:pathLst>
                <a:path w="173355" h="240029">
                  <a:moveTo>
                    <a:pt x="173043" y="0"/>
                  </a:moveTo>
                  <a:lnTo>
                    <a:pt x="0" y="0"/>
                  </a:lnTo>
                  <a:lnTo>
                    <a:pt x="0" y="239832"/>
                  </a:lnTo>
                  <a:lnTo>
                    <a:pt x="173043" y="23983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6" name="object 1736"/>
            <p:cNvSpPr/>
            <p:nvPr/>
          </p:nvSpPr>
          <p:spPr>
            <a:xfrm>
              <a:off x="13049112" y="460775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7" name="object 1737"/>
            <p:cNvSpPr/>
            <p:nvPr/>
          </p:nvSpPr>
          <p:spPr>
            <a:xfrm>
              <a:off x="13049112" y="460775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4" h="4381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8" name="object 1738"/>
            <p:cNvSpPr/>
            <p:nvPr/>
          </p:nvSpPr>
          <p:spPr>
            <a:xfrm>
              <a:off x="13049112" y="484657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9" name="object 1739"/>
            <p:cNvSpPr/>
            <p:nvPr/>
          </p:nvSpPr>
          <p:spPr>
            <a:xfrm>
              <a:off x="13049112" y="484657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40" name="object 1740"/>
          <p:cNvSpPr txBox="1"/>
          <p:nvPr/>
        </p:nvSpPr>
        <p:spPr>
          <a:xfrm>
            <a:off x="12997195" y="4664069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41" name="object 1741"/>
          <p:cNvSpPr/>
          <p:nvPr/>
        </p:nvSpPr>
        <p:spPr>
          <a:xfrm>
            <a:off x="13142211" y="2063705"/>
            <a:ext cx="581025" cy="2614295"/>
          </a:xfrm>
          <a:custGeom>
            <a:avLst/>
            <a:gdLst/>
            <a:ahLst/>
            <a:cxnLst/>
            <a:rect l="l" t="t" r="r" b="b"/>
            <a:pathLst>
              <a:path w="581025" h="2614295">
                <a:moveTo>
                  <a:pt x="102207" y="2590595"/>
                </a:moveTo>
                <a:lnTo>
                  <a:pt x="0" y="2462077"/>
                </a:lnTo>
                <a:lnTo>
                  <a:pt x="78932" y="2613870"/>
                </a:lnTo>
              </a:path>
              <a:path w="581025" h="2614295">
                <a:moveTo>
                  <a:pt x="580860" y="22262"/>
                </a:moveTo>
                <a:lnTo>
                  <a:pt x="478652" y="150780"/>
                </a:lnTo>
                <a:lnTo>
                  <a:pt x="556573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2" name="object 1742"/>
          <p:cNvSpPr txBox="1"/>
          <p:nvPr/>
        </p:nvSpPr>
        <p:spPr>
          <a:xfrm>
            <a:off x="12956468" y="4455398"/>
            <a:ext cx="201295" cy="13462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 indent="1905">
              <a:lnSpc>
                <a:spcPct val="104299"/>
              </a:lnSpc>
              <a:spcBef>
                <a:spcPts val="80"/>
              </a:spcBef>
            </a:pPr>
            <a:r>
              <a:rPr sz="350" u="sng" spc="3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10</a:t>
            </a:r>
            <a:r>
              <a:rPr sz="350" u="sng" spc="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1743" name="object 1743"/>
          <p:cNvGrpSpPr/>
          <p:nvPr/>
        </p:nvGrpSpPr>
        <p:grpSpPr>
          <a:xfrm>
            <a:off x="2158353" y="1869271"/>
            <a:ext cx="6849745" cy="8667750"/>
            <a:chOff x="2158353" y="1869271"/>
            <a:chExt cx="6849745" cy="8667750"/>
          </a:xfrm>
        </p:grpSpPr>
        <p:sp>
          <p:nvSpPr>
            <p:cNvPr id="1744" name="object 1744"/>
            <p:cNvSpPr/>
            <p:nvPr/>
          </p:nvSpPr>
          <p:spPr>
            <a:xfrm>
              <a:off x="9004343" y="1872446"/>
              <a:ext cx="0" cy="1402715"/>
            </a:xfrm>
            <a:custGeom>
              <a:avLst/>
              <a:gdLst/>
              <a:ahLst/>
              <a:cxnLst/>
              <a:rect l="l" t="t" r="r" b="b"/>
              <a:pathLst>
                <a:path h="1402714">
                  <a:moveTo>
                    <a:pt x="0" y="0"/>
                  </a:moveTo>
                  <a:lnTo>
                    <a:pt x="0" y="140256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5" name="object 1745"/>
            <p:cNvSpPr/>
            <p:nvPr/>
          </p:nvSpPr>
          <p:spPr>
            <a:xfrm>
              <a:off x="2161528" y="7059709"/>
              <a:ext cx="4909185" cy="3474085"/>
            </a:xfrm>
            <a:custGeom>
              <a:avLst/>
              <a:gdLst/>
              <a:ahLst/>
              <a:cxnLst/>
              <a:rect l="l" t="t" r="r" b="b"/>
              <a:pathLst>
                <a:path w="4909184" h="3474084">
                  <a:moveTo>
                    <a:pt x="0" y="2996388"/>
                  </a:moveTo>
                  <a:lnTo>
                    <a:pt x="0" y="1880205"/>
                  </a:lnTo>
                </a:path>
                <a:path w="4909184" h="3474084">
                  <a:moveTo>
                    <a:pt x="4908976" y="477641"/>
                  </a:moveTo>
                  <a:lnTo>
                    <a:pt x="4431335" y="477641"/>
                  </a:lnTo>
                  <a:lnTo>
                    <a:pt x="4431335" y="0"/>
                  </a:lnTo>
                  <a:lnTo>
                    <a:pt x="477641" y="0"/>
                  </a:lnTo>
                  <a:lnTo>
                    <a:pt x="477641" y="477641"/>
                  </a:lnTo>
                  <a:lnTo>
                    <a:pt x="0" y="477641"/>
                  </a:lnTo>
                </a:path>
                <a:path w="4909184" h="3474084">
                  <a:moveTo>
                    <a:pt x="4908976" y="2996388"/>
                  </a:moveTo>
                  <a:lnTo>
                    <a:pt x="4908976" y="1880205"/>
                  </a:lnTo>
                  <a:lnTo>
                    <a:pt x="4908976" y="477641"/>
                  </a:lnTo>
                </a:path>
                <a:path w="4909184" h="3474084">
                  <a:moveTo>
                    <a:pt x="0" y="2996388"/>
                  </a:moveTo>
                  <a:lnTo>
                    <a:pt x="477641" y="2996388"/>
                  </a:lnTo>
                  <a:lnTo>
                    <a:pt x="477641" y="3474029"/>
                  </a:lnTo>
                  <a:lnTo>
                    <a:pt x="2566308" y="3474029"/>
                  </a:lnTo>
                  <a:lnTo>
                    <a:pt x="4431335" y="3474029"/>
                  </a:lnTo>
                  <a:lnTo>
                    <a:pt x="4431335" y="2996388"/>
                  </a:lnTo>
                  <a:lnTo>
                    <a:pt x="4908976" y="2996388"/>
                  </a:lnTo>
                </a:path>
                <a:path w="4909184" h="3474084">
                  <a:moveTo>
                    <a:pt x="398708" y="2996388"/>
                  </a:moveTo>
                  <a:lnTo>
                    <a:pt x="398708" y="2932635"/>
                  </a:lnTo>
                </a:path>
                <a:path w="4909184" h="3474084">
                  <a:moveTo>
                    <a:pt x="477641" y="3076332"/>
                  </a:moveTo>
                  <a:lnTo>
                    <a:pt x="541393" y="3076332"/>
                  </a:lnTo>
                </a:path>
                <a:path w="4909184" h="3474084">
                  <a:moveTo>
                    <a:pt x="398708" y="477641"/>
                  </a:moveTo>
                  <a:lnTo>
                    <a:pt x="398708" y="541393"/>
                  </a:lnTo>
                </a:path>
                <a:path w="4909184" h="3474084">
                  <a:moveTo>
                    <a:pt x="477641" y="397696"/>
                  </a:moveTo>
                  <a:lnTo>
                    <a:pt x="541393" y="397696"/>
                  </a:lnTo>
                </a:path>
                <a:path w="4909184" h="3474084">
                  <a:moveTo>
                    <a:pt x="4510267" y="2996388"/>
                  </a:moveTo>
                  <a:lnTo>
                    <a:pt x="4510267" y="2932635"/>
                  </a:lnTo>
                </a:path>
                <a:path w="4909184" h="3474084">
                  <a:moveTo>
                    <a:pt x="4431335" y="3076332"/>
                  </a:moveTo>
                  <a:lnTo>
                    <a:pt x="4367582" y="3076332"/>
                  </a:lnTo>
                </a:path>
                <a:path w="4909184" h="3474084">
                  <a:moveTo>
                    <a:pt x="4510267" y="477641"/>
                  </a:moveTo>
                  <a:lnTo>
                    <a:pt x="4510267" y="541393"/>
                  </a:lnTo>
                </a:path>
                <a:path w="4909184" h="3474084">
                  <a:moveTo>
                    <a:pt x="4431335" y="397696"/>
                  </a:moveTo>
                  <a:lnTo>
                    <a:pt x="4367582" y="397696"/>
                  </a:lnTo>
                </a:path>
                <a:path w="4909184" h="3474084">
                  <a:moveTo>
                    <a:pt x="143697" y="2932635"/>
                  </a:moveTo>
                  <a:lnTo>
                    <a:pt x="143697" y="2996388"/>
                  </a:lnTo>
                </a:path>
                <a:path w="4909184" h="3474084">
                  <a:moveTo>
                    <a:pt x="63752" y="2852690"/>
                  </a:moveTo>
                  <a:lnTo>
                    <a:pt x="0" y="2852690"/>
                  </a:lnTo>
                </a:path>
                <a:path w="4909184" h="3474084">
                  <a:moveTo>
                    <a:pt x="541393" y="3331343"/>
                  </a:moveTo>
                  <a:lnTo>
                    <a:pt x="477641" y="3331343"/>
                  </a:lnTo>
                </a:path>
                <a:path w="4909184" h="3474084">
                  <a:moveTo>
                    <a:pt x="621338" y="3410276"/>
                  </a:moveTo>
                  <a:lnTo>
                    <a:pt x="621338" y="3474029"/>
                  </a:lnTo>
                </a:path>
                <a:path w="4909184" h="3474084">
                  <a:moveTo>
                    <a:pt x="143697" y="541393"/>
                  </a:moveTo>
                  <a:lnTo>
                    <a:pt x="143697" y="477641"/>
                  </a:lnTo>
                </a:path>
                <a:path w="4909184" h="3474084">
                  <a:moveTo>
                    <a:pt x="63752" y="621338"/>
                  </a:moveTo>
                  <a:lnTo>
                    <a:pt x="0" y="621338"/>
                  </a:lnTo>
                </a:path>
                <a:path w="4909184" h="3474084">
                  <a:moveTo>
                    <a:pt x="541393" y="142685"/>
                  </a:moveTo>
                  <a:lnTo>
                    <a:pt x="477641" y="142685"/>
                  </a:lnTo>
                </a:path>
                <a:path w="4909184" h="3474084">
                  <a:moveTo>
                    <a:pt x="621338" y="63752"/>
                  </a:moveTo>
                  <a:lnTo>
                    <a:pt x="621338" y="0"/>
                  </a:lnTo>
                </a:path>
                <a:path w="4909184" h="3474084">
                  <a:moveTo>
                    <a:pt x="4765279" y="2932635"/>
                  </a:moveTo>
                  <a:lnTo>
                    <a:pt x="4765279" y="2996388"/>
                  </a:lnTo>
                </a:path>
                <a:path w="4909184" h="3474084">
                  <a:moveTo>
                    <a:pt x="4845223" y="2852690"/>
                  </a:moveTo>
                  <a:lnTo>
                    <a:pt x="4908976" y="2852690"/>
                  </a:lnTo>
                </a:path>
                <a:path w="4909184" h="3474084">
                  <a:moveTo>
                    <a:pt x="4367582" y="3331343"/>
                  </a:moveTo>
                  <a:lnTo>
                    <a:pt x="4431335" y="3331343"/>
                  </a:lnTo>
                </a:path>
                <a:path w="4909184" h="3474084">
                  <a:moveTo>
                    <a:pt x="4287637" y="3410276"/>
                  </a:moveTo>
                  <a:lnTo>
                    <a:pt x="4287637" y="3474029"/>
                  </a:lnTo>
                </a:path>
                <a:path w="4909184" h="3474084">
                  <a:moveTo>
                    <a:pt x="4765279" y="541393"/>
                  </a:moveTo>
                  <a:lnTo>
                    <a:pt x="4765279" y="477641"/>
                  </a:lnTo>
                </a:path>
                <a:path w="4909184" h="3474084">
                  <a:moveTo>
                    <a:pt x="4845223" y="621338"/>
                  </a:moveTo>
                  <a:lnTo>
                    <a:pt x="4908976" y="621338"/>
                  </a:lnTo>
                </a:path>
                <a:path w="4909184" h="3474084">
                  <a:moveTo>
                    <a:pt x="4367582" y="142685"/>
                  </a:moveTo>
                  <a:lnTo>
                    <a:pt x="4431335" y="142685"/>
                  </a:lnTo>
                </a:path>
                <a:path w="4909184" h="3474084">
                  <a:moveTo>
                    <a:pt x="4287637" y="63752"/>
                  </a:moveTo>
                  <a:lnTo>
                    <a:pt x="4287637" y="0"/>
                  </a:lnTo>
                </a:path>
                <a:path w="4909184" h="3474084">
                  <a:moveTo>
                    <a:pt x="2342667" y="3410276"/>
                  </a:moveTo>
                  <a:lnTo>
                    <a:pt x="2342667" y="3474029"/>
                  </a:lnTo>
                </a:path>
                <a:path w="4909184" h="3474084">
                  <a:moveTo>
                    <a:pt x="2566308" y="3474029"/>
                  </a:moveTo>
                  <a:lnTo>
                    <a:pt x="2566308" y="3410276"/>
                  </a:lnTo>
                </a:path>
                <a:path w="4909184" h="3474084">
                  <a:moveTo>
                    <a:pt x="0" y="1880205"/>
                  </a:moveTo>
                  <a:lnTo>
                    <a:pt x="63752" y="1880205"/>
                  </a:lnTo>
                </a:path>
                <a:path w="4909184" h="3474084">
                  <a:moveTo>
                    <a:pt x="0" y="1657576"/>
                  </a:moveTo>
                  <a:lnTo>
                    <a:pt x="63752" y="1657576"/>
                  </a:lnTo>
                </a:path>
                <a:path w="4909184" h="3474084">
                  <a:moveTo>
                    <a:pt x="4845223" y="1657576"/>
                  </a:moveTo>
                  <a:lnTo>
                    <a:pt x="4908976" y="1657576"/>
                  </a:lnTo>
                </a:path>
                <a:path w="4909184" h="3474084">
                  <a:moveTo>
                    <a:pt x="4845223" y="1880205"/>
                  </a:moveTo>
                  <a:lnTo>
                    <a:pt x="4908976" y="1880205"/>
                  </a:lnTo>
                </a:path>
                <a:path w="4909184" h="3474084">
                  <a:moveTo>
                    <a:pt x="143697" y="2932635"/>
                  </a:moveTo>
                  <a:lnTo>
                    <a:pt x="63752" y="2932635"/>
                  </a:lnTo>
                  <a:lnTo>
                    <a:pt x="63752" y="2852690"/>
                  </a:lnTo>
                </a:path>
                <a:path w="4909184" h="3474084">
                  <a:moveTo>
                    <a:pt x="398708" y="2932635"/>
                  </a:moveTo>
                  <a:lnTo>
                    <a:pt x="477641" y="2932635"/>
                  </a:lnTo>
                </a:path>
                <a:path w="4909184" h="3474084">
                  <a:moveTo>
                    <a:pt x="541393" y="2932635"/>
                  </a:moveTo>
                  <a:lnTo>
                    <a:pt x="541393" y="2993352"/>
                  </a:lnTo>
                </a:path>
                <a:path w="4909184" h="3474084">
                  <a:moveTo>
                    <a:pt x="541393" y="3014603"/>
                  </a:moveTo>
                  <a:lnTo>
                    <a:pt x="541393" y="3076332"/>
                  </a:lnTo>
                </a:path>
                <a:path w="4909184" h="3474084">
                  <a:moveTo>
                    <a:pt x="621338" y="3410276"/>
                  </a:moveTo>
                  <a:lnTo>
                    <a:pt x="541393" y="3410276"/>
                  </a:lnTo>
                  <a:lnTo>
                    <a:pt x="541393" y="3331343"/>
                  </a:lnTo>
                </a:path>
                <a:path w="4909184" h="3474084">
                  <a:moveTo>
                    <a:pt x="2342667" y="3410276"/>
                  </a:moveTo>
                  <a:lnTo>
                    <a:pt x="2422611" y="3410276"/>
                  </a:lnTo>
                </a:path>
                <a:path w="4909184" h="3474084">
                  <a:moveTo>
                    <a:pt x="2486364" y="3410276"/>
                  </a:moveTo>
                  <a:lnTo>
                    <a:pt x="2566308" y="3410276"/>
                  </a:lnTo>
                </a:path>
                <a:path w="4909184" h="3474084">
                  <a:moveTo>
                    <a:pt x="63752" y="1657576"/>
                  </a:moveTo>
                  <a:lnTo>
                    <a:pt x="63752" y="1736508"/>
                  </a:lnTo>
                </a:path>
                <a:path w="4909184" h="3474084">
                  <a:moveTo>
                    <a:pt x="63752" y="1800261"/>
                  </a:moveTo>
                  <a:lnTo>
                    <a:pt x="63752" y="1880205"/>
                  </a:lnTo>
                </a:path>
                <a:path w="4909184" h="3474084">
                  <a:moveTo>
                    <a:pt x="621338" y="63752"/>
                  </a:moveTo>
                  <a:lnTo>
                    <a:pt x="541393" y="63752"/>
                  </a:lnTo>
                  <a:lnTo>
                    <a:pt x="541393" y="142685"/>
                  </a:lnTo>
                </a:path>
                <a:path w="4909184" h="3474084">
                  <a:moveTo>
                    <a:pt x="398708" y="541393"/>
                  </a:moveTo>
                  <a:lnTo>
                    <a:pt x="477641" y="541393"/>
                  </a:lnTo>
                </a:path>
                <a:path w="4909184" h="3474084">
                  <a:moveTo>
                    <a:pt x="541393" y="541393"/>
                  </a:moveTo>
                  <a:lnTo>
                    <a:pt x="541393" y="480676"/>
                  </a:lnTo>
                </a:path>
                <a:path w="4909184" h="3474084">
                  <a:moveTo>
                    <a:pt x="541393" y="459425"/>
                  </a:moveTo>
                  <a:lnTo>
                    <a:pt x="541393" y="397696"/>
                  </a:lnTo>
                </a:path>
                <a:path w="4909184" h="3474084">
                  <a:moveTo>
                    <a:pt x="4765279" y="541393"/>
                  </a:moveTo>
                  <a:lnTo>
                    <a:pt x="4845223" y="541393"/>
                  </a:lnTo>
                  <a:lnTo>
                    <a:pt x="4845223" y="621338"/>
                  </a:lnTo>
                </a:path>
                <a:path w="4909184" h="3474084">
                  <a:moveTo>
                    <a:pt x="4367582" y="397696"/>
                  </a:moveTo>
                  <a:lnTo>
                    <a:pt x="4367582" y="459425"/>
                  </a:lnTo>
                </a:path>
                <a:path w="4909184" h="3474084">
                  <a:moveTo>
                    <a:pt x="4367582" y="480676"/>
                  </a:moveTo>
                  <a:lnTo>
                    <a:pt x="4367582" y="541393"/>
                  </a:lnTo>
                </a:path>
                <a:path w="4909184" h="3474084">
                  <a:moveTo>
                    <a:pt x="4431335" y="541393"/>
                  </a:moveTo>
                  <a:lnTo>
                    <a:pt x="4510267" y="541393"/>
                  </a:lnTo>
                </a:path>
                <a:path w="4909184" h="3474084">
                  <a:moveTo>
                    <a:pt x="4845223" y="1657576"/>
                  </a:moveTo>
                  <a:lnTo>
                    <a:pt x="4845223" y="1736508"/>
                  </a:lnTo>
                </a:path>
                <a:path w="4909184" h="3474084">
                  <a:moveTo>
                    <a:pt x="4845223" y="1800261"/>
                  </a:moveTo>
                  <a:lnTo>
                    <a:pt x="4845223" y="1880205"/>
                  </a:lnTo>
                </a:path>
                <a:path w="4909184" h="3474084">
                  <a:moveTo>
                    <a:pt x="4845223" y="2852690"/>
                  </a:moveTo>
                  <a:lnTo>
                    <a:pt x="4845223" y="2932635"/>
                  </a:lnTo>
                  <a:lnTo>
                    <a:pt x="4765279" y="2932635"/>
                  </a:lnTo>
                </a:path>
                <a:path w="4909184" h="3474084">
                  <a:moveTo>
                    <a:pt x="4510267" y="2932635"/>
                  </a:moveTo>
                  <a:lnTo>
                    <a:pt x="4431335" y="2932635"/>
                  </a:lnTo>
                </a:path>
                <a:path w="4909184" h="3474084">
                  <a:moveTo>
                    <a:pt x="4367582" y="2932635"/>
                  </a:moveTo>
                  <a:lnTo>
                    <a:pt x="4367582" y="2993352"/>
                  </a:lnTo>
                </a:path>
                <a:path w="4909184" h="3474084">
                  <a:moveTo>
                    <a:pt x="4367582" y="3014603"/>
                  </a:moveTo>
                  <a:lnTo>
                    <a:pt x="4367582" y="3076332"/>
                  </a:lnTo>
                </a:path>
                <a:path w="4909184" h="3474084">
                  <a:moveTo>
                    <a:pt x="4287637" y="3410276"/>
                  </a:moveTo>
                  <a:lnTo>
                    <a:pt x="4367582" y="3410276"/>
                  </a:lnTo>
                  <a:lnTo>
                    <a:pt x="4367582" y="3331343"/>
                  </a:lnTo>
                </a:path>
                <a:path w="4909184" h="3474084">
                  <a:moveTo>
                    <a:pt x="63752" y="621338"/>
                  </a:moveTo>
                  <a:lnTo>
                    <a:pt x="63752" y="541393"/>
                  </a:lnTo>
                  <a:lnTo>
                    <a:pt x="143697" y="541393"/>
                  </a:lnTo>
                </a:path>
                <a:path w="4909184" h="3474084">
                  <a:moveTo>
                    <a:pt x="4287637" y="63752"/>
                  </a:moveTo>
                  <a:lnTo>
                    <a:pt x="4367582" y="63752"/>
                  </a:lnTo>
                  <a:lnTo>
                    <a:pt x="4367582" y="142685"/>
                  </a:lnTo>
                </a:path>
                <a:path w="4909184" h="3474084">
                  <a:moveTo>
                    <a:pt x="1848835" y="63752"/>
                  </a:moveTo>
                  <a:lnTo>
                    <a:pt x="1935862" y="63752"/>
                  </a:lnTo>
                </a:path>
                <a:path w="4909184" h="3474084">
                  <a:moveTo>
                    <a:pt x="1957113" y="63752"/>
                  </a:moveTo>
                  <a:lnTo>
                    <a:pt x="2043129" y="63752"/>
                  </a:lnTo>
                </a:path>
                <a:path w="4909184" h="3474084">
                  <a:moveTo>
                    <a:pt x="2064380" y="63752"/>
                  </a:moveTo>
                  <a:lnTo>
                    <a:pt x="2151408" y="63752"/>
                  </a:lnTo>
                </a:path>
                <a:path w="4909184" h="3474084">
                  <a:moveTo>
                    <a:pt x="2215161" y="63752"/>
                  </a:moveTo>
                  <a:lnTo>
                    <a:pt x="2281950" y="63752"/>
                  </a:lnTo>
                </a:path>
                <a:path w="4909184" h="3474084">
                  <a:moveTo>
                    <a:pt x="2304213" y="63752"/>
                  </a:moveTo>
                  <a:lnTo>
                    <a:pt x="2390229" y="63752"/>
                  </a:lnTo>
                </a:path>
                <a:path w="4909184" h="3474084">
                  <a:moveTo>
                    <a:pt x="2411480" y="63752"/>
                  </a:moveTo>
                  <a:lnTo>
                    <a:pt x="2497495" y="63752"/>
                  </a:lnTo>
                </a:path>
                <a:path w="4909184" h="3474084">
                  <a:moveTo>
                    <a:pt x="2518746" y="63752"/>
                  </a:moveTo>
                  <a:lnTo>
                    <a:pt x="2604762" y="63752"/>
                  </a:lnTo>
                </a:path>
                <a:path w="4909184" h="3474084">
                  <a:moveTo>
                    <a:pt x="2627025" y="63752"/>
                  </a:moveTo>
                  <a:lnTo>
                    <a:pt x="2693814" y="63752"/>
                  </a:lnTo>
                </a:path>
                <a:path w="4909184" h="3474084">
                  <a:moveTo>
                    <a:pt x="2757567" y="63752"/>
                  </a:moveTo>
                  <a:lnTo>
                    <a:pt x="2844595" y="63752"/>
                  </a:lnTo>
                </a:path>
                <a:path w="4909184" h="3474084">
                  <a:moveTo>
                    <a:pt x="2865846" y="63752"/>
                  </a:moveTo>
                  <a:lnTo>
                    <a:pt x="2951862" y="63752"/>
                  </a:lnTo>
                </a:path>
                <a:path w="4909184" h="3474084">
                  <a:moveTo>
                    <a:pt x="2973113" y="63752"/>
                  </a:moveTo>
                  <a:lnTo>
                    <a:pt x="3060140" y="63752"/>
                  </a:lnTo>
                </a:path>
                <a:path w="4909184" h="3474084">
                  <a:moveTo>
                    <a:pt x="1785082" y="892541"/>
                  </a:moveTo>
                  <a:lnTo>
                    <a:pt x="1785082" y="845991"/>
                  </a:lnTo>
                </a:path>
                <a:path w="4909184" h="3474084">
                  <a:moveTo>
                    <a:pt x="1785082" y="823728"/>
                  </a:moveTo>
                  <a:lnTo>
                    <a:pt x="1785082" y="777178"/>
                  </a:lnTo>
                </a:path>
                <a:path w="4909184" h="3474084">
                  <a:moveTo>
                    <a:pt x="1785082" y="713425"/>
                  </a:moveTo>
                  <a:lnTo>
                    <a:pt x="1785082" y="667887"/>
                  </a:lnTo>
                </a:path>
                <a:path w="4909184" h="3474084">
                  <a:moveTo>
                    <a:pt x="1785082" y="646636"/>
                  </a:moveTo>
                  <a:lnTo>
                    <a:pt x="1785082" y="560621"/>
                  </a:lnTo>
                </a:path>
                <a:path w="4909184" h="3474084">
                  <a:moveTo>
                    <a:pt x="1785082" y="539370"/>
                  </a:moveTo>
                  <a:lnTo>
                    <a:pt x="1785082" y="453354"/>
                  </a:lnTo>
                </a:path>
                <a:path w="4909184" h="3474084">
                  <a:moveTo>
                    <a:pt x="1785082" y="431091"/>
                  </a:moveTo>
                  <a:lnTo>
                    <a:pt x="1785082" y="345075"/>
                  </a:lnTo>
                </a:path>
                <a:path w="4909184" h="3474084">
                  <a:moveTo>
                    <a:pt x="1785082" y="323824"/>
                  </a:moveTo>
                  <a:lnTo>
                    <a:pt x="1785082" y="237808"/>
                  </a:lnTo>
                </a:path>
                <a:path w="4909184" h="3474084">
                  <a:moveTo>
                    <a:pt x="1785082" y="216557"/>
                  </a:moveTo>
                  <a:lnTo>
                    <a:pt x="1785082" y="130541"/>
                  </a:lnTo>
                </a:path>
                <a:path w="4909184" h="3474084">
                  <a:moveTo>
                    <a:pt x="1785082" y="108278"/>
                  </a:moveTo>
                  <a:lnTo>
                    <a:pt x="1785082" y="63752"/>
                  </a:lnTo>
                </a:path>
                <a:path w="4909184" h="3474084">
                  <a:moveTo>
                    <a:pt x="1848835" y="892541"/>
                  </a:moveTo>
                  <a:lnTo>
                    <a:pt x="1848835" y="834859"/>
                  </a:lnTo>
                </a:path>
                <a:path w="4909184" h="3474084">
                  <a:moveTo>
                    <a:pt x="1848835" y="813608"/>
                  </a:moveTo>
                  <a:lnTo>
                    <a:pt x="1848835" y="727593"/>
                  </a:lnTo>
                </a:path>
                <a:path w="4909184" h="3474084">
                  <a:moveTo>
                    <a:pt x="1848835" y="706342"/>
                  </a:moveTo>
                  <a:lnTo>
                    <a:pt x="1848835" y="620326"/>
                  </a:lnTo>
                </a:path>
                <a:path w="4909184" h="3474084">
                  <a:moveTo>
                    <a:pt x="1848835" y="598063"/>
                  </a:moveTo>
                  <a:lnTo>
                    <a:pt x="1848835" y="541393"/>
                  </a:lnTo>
                </a:path>
                <a:path w="4909184" h="3474084">
                  <a:moveTo>
                    <a:pt x="1848835" y="477641"/>
                  </a:moveTo>
                  <a:lnTo>
                    <a:pt x="1848835" y="406804"/>
                  </a:lnTo>
                </a:path>
                <a:path w="4909184" h="3474084">
                  <a:moveTo>
                    <a:pt x="1848835" y="385553"/>
                  </a:moveTo>
                  <a:lnTo>
                    <a:pt x="1848835" y="299537"/>
                  </a:lnTo>
                </a:path>
                <a:path w="4909184" h="3474084">
                  <a:moveTo>
                    <a:pt x="1848835" y="277274"/>
                  </a:moveTo>
                  <a:lnTo>
                    <a:pt x="1848835" y="206438"/>
                  </a:lnTo>
                </a:path>
                <a:path w="4909184" h="3474084">
                  <a:moveTo>
                    <a:pt x="1848835" y="175067"/>
                  </a:moveTo>
                  <a:lnTo>
                    <a:pt x="1848835" y="129529"/>
                  </a:lnTo>
                </a:path>
                <a:path w="4909184" h="3474084">
                  <a:moveTo>
                    <a:pt x="1848835" y="108278"/>
                  </a:moveTo>
                  <a:lnTo>
                    <a:pt x="1848835" y="63752"/>
                  </a:lnTo>
                </a:path>
                <a:path w="4909184" h="3474084">
                  <a:moveTo>
                    <a:pt x="3060140" y="892541"/>
                  </a:moveTo>
                  <a:lnTo>
                    <a:pt x="3060140" y="834859"/>
                  </a:lnTo>
                </a:path>
                <a:path w="4909184" h="3474084">
                  <a:moveTo>
                    <a:pt x="3060140" y="813608"/>
                  </a:moveTo>
                  <a:lnTo>
                    <a:pt x="3060140" y="727593"/>
                  </a:lnTo>
                </a:path>
                <a:path w="4909184" h="3474084">
                  <a:moveTo>
                    <a:pt x="3060140" y="706342"/>
                  </a:moveTo>
                  <a:lnTo>
                    <a:pt x="3060140" y="620326"/>
                  </a:lnTo>
                </a:path>
                <a:path w="4909184" h="3474084">
                  <a:moveTo>
                    <a:pt x="3060140" y="598063"/>
                  </a:moveTo>
                  <a:lnTo>
                    <a:pt x="3060140" y="541393"/>
                  </a:lnTo>
                </a:path>
                <a:path w="4909184" h="3474084">
                  <a:moveTo>
                    <a:pt x="3060140" y="477641"/>
                  </a:moveTo>
                  <a:lnTo>
                    <a:pt x="3060140" y="388589"/>
                  </a:lnTo>
                </a:path>
                <a:path w="4909184" h="3474084">
                  <a:moveTo>
                    <a:pt x="3060140" y="367338"/>
                  </a:moveTo>
                  <a:lnTo>
                    <a:pt x="3060140" y="281322"/>
                  </a:lnTo>
                </a:path>
                <a:path w="4909184" h="3474084">
                  <a:moveTo>
                    <a:pt x="3060140" y="260071"/>
                  </a:moveTo>
                  <a:lnTo>
                    <a:pt x="3060140" y="174055"/>
                  </a:lnTo>
                </a:path>
                <a:path w="4909184" h="3474084">
                  <a:moveTo>
                    <a:pt x="3060140" y="151792"/>
                  </a:moveTo>
                  <a:lnTo>
                    <a:pt x="3060140" y="63752"/>
                  </a:lnTo>
                </a:path>
                <a:path w="4909184" h="3474084">
                  <a:moveTo>
                    <a:pt x="3123893" y="892541"/>
                  </a:moveTo>
                  <a:lnTo>
                    <a:pt x="3123893" y="845991"/>
                  </a:lnTo>
                </a:path>
                <a:path w="4909184" h="3474084">
                  <a:moveTo>
                    <a:pt x="3123893" y="823728"/>
                  </a:moveTo>
                  <a:lnTo>
                    <a:pt x="3123893" y="777178"/>
                  </a:lnTo>
                </a:path>
                <a:path w="4909184" h="3474084">
                  <a:moveTo>
                    <a:pt x="3123893" y="713425"/>
                  </a:moveTo>
                  <a:lnTo>
                    <a:pt x="3123893" y="667887"/>
                  </a:lnTo>
                </a:path>
                <a:path w="4909184" h="3474084">
                  <a:moveTo>
                    <a:pt x="3123893" y="646636"/>
                  </a:moveTo>
                  <a:lnTo>
                    <a:pt x="3123893" y="560621"/>
                  </a:lnTo>
                </a:path>
                <a:path w="4909184" h="3474084">
                  <a:moveTo>
                    <a:pt x="3123893" y="539370"/>
                  </a:moveTo>
                  <a:lnTo>
                    <a:pt x="3123893" y="453354"/>
                  </a:lnTo>
                </a:path>
                <a:path w="4909184" h="3474084">
                  <a:moveTo>
                    <a:pt x="3123893" y="431091"/>
                  </a:moveTo>
                  <a:lnTo>
                    <a:pt x="3123893" y="345075"/>
                  </a:lnTo>
                </a:path>
                <a:path w="4909184" h="3474084">
                  <a:moveTo>
                    <a:pt x="3123893" y="323824"/>
                  </a:moveTo>
                  <a:lnTo>
                    <a:pt x="3123893" y="237808"/>
                  </a:lnTo>
                </a:path>
                <a:path w="4909184" h="3474084">
                  <a:moveTo>
                    <a:pt x="3123893" y="216557"/>
                  </a:moveTo>
                  <a:lnTo>
                    <a:pt x="3123893" y="130541"/>
                  </a:lnTo>
                </a:path>
                <a:path w="4909184" h="3474084">
                  <a:moveTo>
                    <a:pt x="3123893" y="108278"/>
                  </a:moveTo>
                  <a:lnTo>
                    <a:pt x="3123893" y="63752"/>
                  </a:lnTo>
                </a:path>
                <a:path w="4909184" h="3474084">
                  <a:moveTo>
                    <a:pt x="1785082" y="63752"/>
                  </a:moveTo>
                  <a:lnTo>
                    <a:pt x="1785082" y="0"/>
                  </a:lnTo>
                </a:path>
                <a:path w="4909184" h="3474084">
                  <a:moveTo>
                    <a:pt x="3123893" y="63752"/>
                  </a:moveTo>
                  <a:lnTo>
                    <a:pt x="3123893" y="0"/>
                  </a:lnTo>
                </a:path>
                <a:path w="4909184" h="3474084">
                  <a:moveTo>
                    <a:pt x="1785082" y="892541"/>
                  </a:moveTo>
                  <a:lnTo>
                    <a:pt x="1848835" y="892541"/>
                  </a:lnTo>
                </a:path>
                <a:path w="4909184" h="3474084">
                  <a:moveTo>
                    <a:pt x="3060140" y="892541"/>
                  </a:moveTo>
                  <a:lnTo>
                    <a:pt x="3123893" y="892541"/>
                  </a:lnTo>
                </a:path>
                <a:path w="4909184" h="3474084">
                  <a:moveTo>
                    <a:pt x="2215161" y="63752"/>
                  </a:moveTo>
                  <a:lnTo>
                    <a:pt x="2215161" y="134589"/>
                  </a:lnTo>
                </a:path>
                <a:path w="4909184" h="3474084">
                  <a:moveTo>
                    <a:pt x="2215161" y="155840"/>
                  </a:moveTo>
                  <a:lnTo>
                    <a:pt x="2215161" y="241856"/>
                  </a:lnTo>
                </a:path>
                <a:path w="4909184" h="3474084">
                  <a:moveTo>
                    <a:pt x="2215161" y="263107"/>
                  </a:moveTo>
                  <a:lnTo>
                    <a:pt x="2215161" y="349123"/>
                  </a:lnTo>
                </a:path>
                <a:path w="4909184" h="3474084">
                  <a:moveTo>
                    <a:pt x="2215161" y="371386"/>
                  </a:moveTo>
                  <a:lnTo>
                    <a:pt x="2215161" y="457402"/>
                  </a:lnTo>
                </a:path>
                <a:path w="4909184" h="3474084">
                  <a:moveTo>
                    <a:pt x="2215161" y="478652"/>
                  </a:moveTo>
                  <a:lnTo>
                    <a:pt x="2215161" y="564668"/>
                  </a:lnTo>
                </a:path>
                <a:path w="4909184" h="3474084">
                  <a:moveTo>
                    <a:pt x="2215161" y="585919"/>
                  </a:moveTo>
                  <a:lnTo>
                    <a:pt x="2215161" y="671935"/>
                  </a:lnTo>
                </a:path>
                <a:path w="4909184" h="3474084">
                  <a:moveTo>
                    <a:pt x="2215161" y="694198"/>
                  </a:moveTo>
                  <a:lnTo>
                    <a:pt x="2215161" y="765035"/>
                  </a:lnTo>
                </a:path>
                <a:path w="4909184" h="3474084">
                  <a:moveTo>
                    <a:pt x="2693814" y="63752"/>
                  </a:moveTo>
                  <a:lnTo>
                    <a:pt x="2693814" y="134589"/>
                  </a:lnTo>
                </a:path>
                <a:path w="4909184" h="3474084">
                  <a:moveTo>
                    <a:pt x="2693814" y="155840"/>
                  </a:moveTo>
                  <a:lnTo>
                    <a:pt x="2693814" y="241856"/>
                  </a:lnTo>
                </a:path>
                <a:path w="4909184" h="3474084">
                  <a:moveTo>
                    <a:pt x="2693814" y="263107"/>
                  </a:moveTo>
                  <a:lnTo>
                    <a:pt x="2693814" y="349123"/>
                  </a:lnTo>
                </a:path>
                <a:path w="4909184" h="3474084">
                  <a:moveTo>
                    <a:pt x="2693814" y="371386"/>
                  </a:moveTo>
                  <a:lnTo>
                    <a:pt x="2693814" y="457402"/>
                  </a:lnTo>
                </a:path>
                <a:path w="4909184" h="3474084">
                  <a:moveTo>
                    <a:pt x="2693814" y="478652"/>
                  </a:moveTo>
                  <a:lnTo>
                    <a:pt x="2693814" y="564668"/>
                  </a:lnTo>
                </a:path>
                <a:path w="4909184" h="3474084">
                  <a:moveTo>
                    <a:pt x="2693814" y="585919"/>
                  </a:moveTo>
                  <a:lnTo>
                    <a:pt x="2693814" y="671935"/>
                  </a:lnTo>
                </a:path>
                <a:path w="4909184" h="3474084">
                  <a:moveTo>
                    <a:pt x="2693814" y="694198"/>
                  </a:moveTo>
                  <a:lnTo>
                    <a:pt x="2693814" y="765035"/>
                  </a:lnTo>
                </a:path>
                <a:path w="4909184" h="3474084">
                  <a:moveTo>
                    <a:pt x="2151408" y="63752"/>
                  </a:moveTo>
                  <a:lnTo>
                    <a:pt x="2151408" y="108278"/>
                  </a:lnTo>
                </a:path>
                <a:path w="4909184" h="3474084">
                  <a:moveTo>
                    <a:pt x="2151408" y="129529"/>
                  </a:moveTo>
                  <a:lnTo>
                    <a:pt x="2151408" y="175067"/>
                  </a:lnTo>
                </a:path>
                <a:path w="4909184" h="3474084">
                  <a:moveTo>
                    <a:pt x="2151408" y="206438"/>
                  </a:moveTo>
                  <a:lnTo>
                    <a:pt x="2151408" y="277274"/>
                  </a:lnTo>
                </a:path>
                <a:path w="4909184" h="3474084">
                  <a:moveTo>
                    <a:pt x="2151408" y="299537"/>
                  </a:moveTo>
                  <a:lnTo>
                    <a:pt x="2151408" y="385553"/>
                  </a:lnTo>
                </a:path>
                <a:path w="4909184" h="3474084">
                  <a:moveTo>
                    <a:pt x="2151408" y="406804"/>
                  </a:moveTo>
                  <a:lnTo>
                    <a:pt x="2151408" y="477641"/>
                  </a:lnTo>
                </a:path>
                <a:path w="4909184" h="3474084">
                  <a:moveTo>
                    <a:pt x="2151408" y="541393"/>
                  </a:moveTo>
                  <a:lnTo>
                    <a:pt x="2151408" y="588955"/>
                  </a:lnTo>
                </a:path>
                <a:path w="4909184" h="3474084">
                  <a:moveTo>
                    <a:pt x="2151408" y="610206"/>
                  </a:moveTo>
                  <a:lnTo>
                    <a:pt x="2151408" y="696222"/>
                  </a:lnTo>
                </a:path>
                <a:path w="4909184" h="3474084">
                  <a:moveTo>
                    <a:pt x="2151408" y="717473"/>
                  </a:moveTo>
                  <a:lnTo>
                    <a:pt x="2151408" y="765035"/>
                  </a:lnTo>
                </a:path>
                <a:path w="4909184" h="3474084">
                  <a:moveTo>
                    <a:pt x="2757567" y="63752"/>
                  </a:moveTo>
                  <a:lnTo>
                    <a:pt x="2757567" y="151792"/>
                  </a:lnTo>
                </a:path>
                <a:path w="4909184" h="3474084">
                  <a:moveTo>
                    <a:pt x="2757567" y="174055"/>
                  </a:moveTo>
                  <a:lnTo>
                    <a:pt x="2757567" y="260071"/>
                  </a:lnTo>
                </a:path>
                <a:path w="4909184" h="3474084">
                  <a:moveTo>
                    <a:pt x="2757567" y="281322"/>
                  </a:moveTo>
                  <a:lnTo>
                    <a:pt x="2757567" y="367338"/>
                  </a:lnTo>
                </a:path>
                <a:path w="4909184" h="3474084">
                  <a:moveTo>
                    <a:pt x="2757567" y="388589"/>
                  </a:moveTo>
                  <a:lnTo>
                    <a:pt x="2757567" y="477641"/>
                  </a:lnTo>
                </a:path>
                <a:path w="4909184" h="3474084">
                  <a:moveTo>
                    <a:pt x="2757567" y="541393"/>
                  </a:moveTo>
                  <a:lnTo>
                    <a:pt x="2757567" y="588955"/>
                  </a:lnTo>
                </a:path>
                <a:path w="4909184" h="3474084">
                  <a:moveTo>
                    <a:pt x="2757567" y="610206"/>
                  </a:moveTo>
                  <a:lnTo>
                    <a:pt x="2757567" y="696222"/>
                  </a:lnTo>
                </a:path>
                <a:path w="4909184" h="3474084">
                  <a:moveTo>
                    <a:pt x="2757567" y="717473"/>
                  </a:moveTo>
                  <a:lnTo>
                    <a:pt x="2757567" y="765035"/>
                  </a:lnTo>
                </a:path>
                <a:path w="4909184" h="3474084">
                  <a:moveTo>
                    <a:pt x="3060140" y="477641"/>
                  </a:moveTo>
                  <a:lnTo>
                    <a:pt x="3020674" y="477641"/>
                  </a:lnTo>
                </a:path>
                <a:path w="4909184" h="3474084">
                  <a:moveTo>
                    <a:pt x="2797033" y="477641"/>
                  </a:moveTo>
                  <a:lnTo>
                    <a:pt x="2757567" y="477641"/>
                  </a:lnTo>
                </a:path>
                <a:path w="4909184" h="3474084">
                  <a:moveTo>
                    <a:pt x="2215161" y="765035"/>
                  </a:moveTo>
                  <a:lnTo>
                    <a:pt x="2151408" y="765035"/>
                  </a:lnTo>
                </a:path>
                <a:path w="4909184" h="3474084">
                  <a:moveTo>
                    <a:pt x="2693814" y="765035"/>
                  </a:moveTo>
                  <a:lnTo>
                    <a:pt x="2757567" y="765035"/>
                  </a:lnTo>
                </a:path>
                <a:path w="4909184" h="3474084">
                  <a:moveTo>
                    <a:pt x="3060140" y="541393"/>
                  </a:moveTo>
                  <a:lnTo>
                    <a:pt x="3020674" y="541393"/>
                  </a:lnTo>
                </a:path>
                <a:path w="4909184" h="3474084">
                  <a:moveTo>
                    <a:pt x="2797033" y="477641"/>
                  </a:moveTo>
                  <a:lnTo>
                    <a:pt x="2797033" y="541393"/>
                  </a:lnTo>
                  <a:lnTo>
                    <a:pt x="2757567" y="541393"/>
                  </a:lnTo>
                </a:path>
                <a:path w="4909184" h="3474084">
                  <a:moveTo>
                    <a:pt x="3020674" y="541393"/>
                  </a:moveTo>
                  <a:lnTo>
                    <a:pt x="3020674" y="477641"/>
                  </a:lnTo>
                </a:path>
                <a:path w="4909184" h="3474084">
                  <a:moveTo>
                    <a:pt x="2151408" y="477641"/>
                  </a:moveTo>
                  <a:lnTo>
                    <a:pt x="2111942" y="477641"/>
                  </a:lnTo>
                </a:path>
                <a:path w="4909184" h="3474084">
                  <a:moveTo>
                    <a:pt x="1888301" y="477641"/>
                  </a:moveTo>
                  <a:lnTo>
                    <a:pt x="1848835" y="477641"/>
                  </a:lnTo>
                </a:path>
                <a:path w="4909184" h="3474084">
                  <a:moveTo>
                    <a:pt x="2151408" y="541393"/>
                  </a:moveTo>
                  <a:lnTo>
                    <a:pt x="2111942" y="541393"/>
                  </a:lnTo>
                </a:path>
                <a:path w="4909184" h="3474084">
                  <a:moveTo>
                    <a:pt x="1888301" y="477641"/>
                  </a:moveTo>
                  <a:lnTo>
                    <a:pt x="1888301" y="541393"/>
                  </a:lnTo>
                  <a:lnTo>
                    <a:pt x="1848835" y="541393"/>
                  </a:lnTo>
                </a:path>
                <a:path w="4909184" h="3474084">
                  <a:moveTo>
                    <a:pt x="2111942" y="541393"/>
                  </a:moveTo>
                  <a:lnTo>
                    <a:pt x="2111942" y="477641"/>
                  </a:lnTo>
                </a:path>
                <a:path w="4909184" h="3474084">
                  <a:moveTo>
                    <a:pt x="1848835" y="175067"/>
                  </a:moveTo>
                  <a:lnTo>
                    <a:pt x="1935862" y="175067"/>
                  </a:lnTo>
                </a:path>
                <a:path w="4909184" h="3474084">
                  <a:moveTo>
                    <a:pt x="1957113" y="175067"/>
                  </a:moveTo>
                  <a:lnTo>
                    <a:pt x="2043129" y="175067"/>
                  </a:lnTo>
                </a:path>
                <a:path w="4909184" h="3474084">
                  <a:moveTo>
                    <a:pt x="2064380" y="175067"/>
                  </a:moveTo>
                  <a:lnTo>
                    <a:pt x="2151408" y="175067"/>
                  </a:lnTo>
                </a:path>
                <a:path w="4909184" h="3474084">
                  <a:moveTo>
                    <a:pt x="1848835" y="206438"/>
                  </a:moveTo>
                  <a:lnTo>
                    <a:pt x="1935862" y="206438"/>
                  </a:lnTo>
                </a:path>
                <a:path w="4909184" h="3474084">
                  <a:moveTo>
                    <a:pt x="1957113" y="206438"/>
                  </a:moveTo>
                  <a:lnTo>
                    <a:pt x="2043129" y="206438"/>
                  </a:lnTo>
                </a:path>
                <a:path w="4909184" h="3474084">
                  <a:moveTo>
                    <a:pt x="2064380" y="206438"/>
                  </a:moveTo>
                  <a:lnTo>
                    <a:pt x="2151408" y="206438"/>
                  </a:lnTo>
                </a:path>
                <a:path w="4909184" h="3474084">
                  <a:moveTo>
                    <a:pt x="1785082" y="1147552"/>
                  </a:moveTo>
                  <a:lnTo>
                    <a:pt x="1785082" y="1051417"/>
                  </a:lnTo>
                  <a:lnTo>
                    <a:pt x="1785082" y="1147552"/>
                  </a:lnTo>
                </a:path>
                <a:path w="4909184" h="3474084">
                  <a:moveTo>
                    <a:pt x="1848835" y="1147552"/>
                  </a:moveTo>
                  <a:lnTo>
                    <a:pt x="1848835" y="1051417"/>
                  </a:lnTo>
                  <a:lnTo>
                    <a:pt x="1848835" y="1147552"/>
                  </a:lnTo>
                </a:path>
                <a:path w="4909184" h="3474084">
                  <a:moveTo>
                    <a:pt x="3060140" y="1147552"/>
                  </a:moveTo>
                  <a:lnTo>
                    <a:pt x="3060140" y="1051417"/>
                  </a:lnTo>
                </a:path>
                <a:path w="4909184" h="3474084">
                  <a:moveTo>
                    <a:pt x="3123893" y="1147552"/>
                  </a:moveTo>
                  <a:lnTo>
                    <a:pt x="3123893" y="1051417"/>
                  </a:lnTo>
                </a:path>
                <a:path w="4909184" h="3474084">
                  <a:moveTo>
                    <a:pt x="1848835" y="1147552"/>
                  </a:moveTo>
                  <a:lnTo>
                    <a:pt x="1943958" y="1147552"/>
                  </a:lnTo>
                </a:path>
                <a:path w="4909184" h="3474084">
                  <a:moveTo>
                    <a:pt x="1965209" y="1147552"/>
                  </a:moveTo>
                  <a:lnTo>
                    <a:pt x="2051225" y="1147552"/>
                  </a:lnTo>
                </a:path>
                <a:path w="4909184" h="3474084">
                  <a:moveTo>
                    <a:pt x="2072476" y="1147552"/>
                  </a:moveTo>
                  <a:lnTo>
                    <a:pt x="2167599" y="1147552"/>
                  </a:lnTo>
                </a:path>
                <a:path w="4909184" h="3474084">
                  <a:moveTo>
                    <a:pt x="2326476" y="1147552"/>
                  </a:moveTo>
                  <a:lnTo>
                    <a:pt x="2390229" y="1147552"/>
                  </a:lnTo>
                </a:path>
                <a:path w="4909184" h="3474084">
                  <a:moveTo>
                    <a:pt x="2411480" y="1147552"/>
                  </a:moveTo>
                  <a:lnTo>
                    <a:pt x="2497495" y="1147552"/>
                  </a:lnTo>
                </a:path>
                <a:path w="4909184" h="3474084">
                  <a:moveTo>
                    <a:pt x="2518746" y="1147552"/>
                  </a:moveTo>
                  <a:lnTo>
                    <a:pt x="2581487" y="1147552"/>
                  </a:lnTo>
                </a:path>
                <a:path w="4909184" h="3474084">
                  <a:moveTo>
                    <a:pt x="2741376" y="1147552"/>
                  </a:moveTo>
                  <a:lnTo>
                    <a:pt x="2836499" y="1147552"/>
                  </a:lnTo>
                </a:path>
                <a:path w="4909184" h="3474084">
                  <a:moveTo>
                    <a:pt x="2857750" y="1147552"/>
                  </a:moveTo>
                  <a:lnTo>
                    <a:pt x="2943766" y="1147552"/>
                  </a:lnTo>
                </a:path>
                <a:path w="4909184" h="3474084">
                  <a:moveTo>
                    <a:pt x="2965017" y="1147552"/>
                  </a:moveTo>
                  <a:lnTo>
                    <a:pt x="3060140" y="1147552"/>
                  </a:lnTo>
                </a:path>
                <a:path w="4909184" h="3474084">
                  <a:moveTo>
                    <a:pt x="1848835" y="1211305"/>
                  </a:moveTo>
                  <a:lnTo>
                    <a:pt x="1943958" y="1211305"/>
                  </a:lnTo>
                </a:path>
                <a:path w="4909184" h="3474084">
                  <a:moveTo>
                    <a:pt x="1965209" y="1211305"/>
                  </a:moveTo>
                  <a:lnTo>
                    <a:pt x="2051225" y="1211305"/>
                  </a:lnTo>
                </a:path>
                <a:path w="4909184" h="3474084">
                  <a:moveTo>
                    <a:pt x="2072476" y="1211305"/>
                  </a:moveTo>
                  <a:lnTo>
                    <a:pt x="2167599" y="1211305"/>
                  </a:lnTo>
                </a:path>
                <a:path w="4909184" h="3474084">
                  <a:moveTo>
                    <a:pt x="2326476" y="1211305"/>
                  </a:moveTo>
                  <a:lnTo>
                    <a:pt x="2422611" y="1211305"/>
                  </a:lnTo>
                </a:path>
                <a:path w="4909184" h="3474084">
                  <a:moveTo>
                    <a:pt x="2486364" y="1211305"/>
                  </a:moveTo>
                  <a:lnTo>
                    <a:pt x="2581487" y="1211305"/>
                  </a:lnTo>
                </a:path>
                <a:path w="4909184" h="3474084">
                  <a:moveTo>
                    <a:pt x="2741376" y="1211305"/>
                  </a:moveTo>
                  <a:lnTo>
                    <a:pt x="2836499" y="1211305"/>
                  </a:lnTo>
                </a:path>
                <a:path w="4909184" h="3474084">
                  <a:moveTo>
                    <a:pt x="2857750" y="1211305"/>
                  </a:moveTo>
                  <a:lnTo>
                    <a:pt x="2943766" y="1211305"/>
                  </a:lnTo>
                </a:path>
                <a:path w="4909184" h="3474084">
                  <a:moveTo>
                    <a:pt x="2965017" y="1211305"/>
                  </a:moveTo>
                  <a:lnTo>
                    <a:pt x="3060140" y="1211305"/>
                  </a:lnTo>
                </a:path>
                <a:path w="4909184" h="3474084">
                  <a:moveTo>
                    <a:pt x="1848835" y="1147552"/>
                  </a:moveTo>
                  <a:lnTo>
                    <a:pt x="1848835" y="1051417"/>
                  </a:lnTo>
                </a:path>
                <a:path w="4909184" h="3474084">
                  <a:moveTo>
                    <a:pt x="1848835" y="1051417"/>
                  </a:moveTo>
                  <a:lnTo>
                    <a:pt x="1785082" y="1051417"/>
                  </a:lnTo>
                  <a:lnTo>
                    <a:pt x="1785082" y="1079752"/>
                  </a:lnTo>
                </a:path>
                <a:path w="4909184" h="3474084">
                  <a:moveTo>
                    <a:pt x="3060140" y="1051417"/>
                  </a:moveTo>
                  <a:lnTo>
                    <a:pt x="3123893" y="1051417"/>
                  </a:lnTo>
                </a:path>
                <a:path w="4909184" h="3474084">
                  <a:moveTo>
                    <a:pt x="2422611" y="1211305"/>
                  </a:moveTo>
                  <a:lnTo>
                    <a:pt x="2326476" y="1211305"/>
                  </a:lnTo>
                  <a:lnTo>
                    <a:pt x="2326476" y="1147552"/>
                  </a:lnTo>
                </a:path>
                <a:path w="4909184" h="3474084">
                  <a:moveTo>
                    <a:pt x="2167599" y="1211305"/>
                  </a:moveTo>
                  <a:lnTo>
                    <a:pt x="2167599" y="1147552"/>
                  </a:lnTo>
                </a:path>
                <a:path w="4909184" h="3474084">
                  <a:moveTo>
                    <a:pt x="2581487" y="1211305"/>
                  </a:moveTo>
                  <a:lnTo>
                    <a:pt x="2581487" y="1147552"/>
                  </a:lnTo>
                </a:path>
                <a:path w="4909184" h="3474084">
                  <a:moveTo>
                    <a:pt x="2741376" y="1211305"/>
                  </a:moveTo>
                  <a:lnTo>
                    <a:pt x="2741376" y="1147552"/>
                  </a:lnTo>
                </a:path>
                <a:path w="4909184" h="3474084">
                  <a:moveTo>
                    <a:pt x="1888301" y="477641"/>
                  </a:moveTo>
                  <a:lnTo>
                    <a:pt x="1935862" y="477641"/>
                  </a:lnTo>
                </a:path>
                <a:path w="4909184" h="3474084">
                  <a:moveTo>
                    <a:pt x="1957113" y="477641"/>
                  </a:moveTo>
                  <a:lnTo>
                    <a:pt x="2043129" y="477641"/>
                  </a:lnTo>
                </a:path>
                <a:path w="4909184" h="3474084">
                  <a:moveTo>
                    <a:pt x="2064380" y="477641"/>
                  </a:moveTo>
                  <a:lnTo>
                    <a:pt x="2111942" y="477641"/>
                  </a:lnTo>
                </a:path>
                <a:path w="4909184" h="3474084">
                  <a:moveTo>
                    <a:pt x="2215161" y="765035"/>
                  </a:moveTo>
                  <a:lnTo>
                    <a:pt x="2693814" y="765035"/>
                  </a:lnTo>
                </a:path>
                <a:path w="4909184" h="3474084">
                  <a:moveTo>
                    <a:pt x="2797033" y="477641"/>
                  </a:moveTo>
                  <a:lnTo>
                    <a:pt x="2844595" y="477641"/>
                  </a:lnTo>
                </a:path>
                <a:path w="4909184" h="3474084">
                  <a:moveTo>
                    <a:pt x="2865846" y="477641"/>
                  </a:moveTo>
                  <a:lnTo>
                    <a:pt x="2951862" y="477641"/>
                  </a:lnTo>
                </a:path>
                <a:path w="4909184" h="3474084">
                  <a:moveTo>
                    <a:pt x="2973113" y="477641"/>
                  </a:moveTo>
                  <a:lnTo>
                    <a:pt x="3020674" y="477641"/>
                  </a:lnTo>
                </a:path>
                <a:path w="4909184" h="3474084">
                  <a:moveTo>
                    <a:pt x="2215161" y="63752"/>
                  </a:moveTo>
                  <a:lnTo>
                    <a:pt x="2368978" y="63752"/>
                  </a:lnTo>
                  <a:lnTo>
                    <a:pt x="2368978" y="765035"/>
                  </a:lnTo>
                  <a:lnTo>
                    <a:pt x="2215161" y="76503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6" name="object 1746"/>
            <p:cNvSpPr/>
            <p:nvPr/>
          </p:nvSpPr>
          <p:spPr>
            <a:xfrm>
              <a:off x="4508243" y="710119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7" name="object 1747"/>
            <p:cNvSpPr/>
            <p:nvPr/>
          </p:nvSpPr>
          <p:spPr>
            <a:xfrm>
              <a:off x="4508243" y="710119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8" name="object 1748"/>
            <p:cNvSpPr/>
            <p:nvPr/>
          </p:nvSpPr>
          <p:spPr>
            <a:xfrm>
              <a:off x="4508243" y="780248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9" name="object 1749"/>
            <p:cNvSpPr/>
            <p:nvPr/>
          </p:nvSpPr>
          <p:spPr>
            <a:xfrm>
              <a:off x="4508243" y="780248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3815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50" name="object 1750"/>
          <p:cNvSpPr txBox="1"/>
          <p:nvPr/>
        </p:nvSpPr>
        <p:spPr>
          <a:xfrm>
            <a:off x="4456320" y="738519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751" name="object 1751"/>
          <p:cNvGrpSpPr/>
          <p:nvPr/>
        </p:nvGrpSpPr>
        <p:grpSpPr>
          <a:xfrm>
            <a:off x="4354426" y="7566558"/>
            <a:ext cx="523240" cy="130810"/>
            <a:chOff x="4354426" y="7566558"/>
            <a:chExt cx="523240" cy="130810"/>
          </a:xfrm>
        </p:grpSpPr>
        <p:sp>
          <p:nvSpPr>
            <p:cNvPr id="1752" name="object 1752"/>
            <p:cNvSpPr/>
            <p:nvPr/>
          </p:nvSpPr>
          <p:spPr>
            <a:xfrm>
              <a:off x="4376689" y="7569733"/>
              <a:ext cx="478790" cy="106680"/>
            </a:xfrm>
            <a:custGeom>
              <a:avLst/>
              <a:gdLst/>
              <a:ahLst/>
              <a:cxnLst/>
              <a:rect l="l" t="t" r="r" b="b"/>
              <a:pathLst>
                <a:path w="478789" h="106679">
                  <a:moveTo>
                    <a:pt x="0" y="0"/>
                  </a:moveTo>
                  <a:lnTo>
                    <a:pt x="0" y="106254"/>
                  </a:lnTo>
                  <a:lnTo>
                    <a:pt x="478652" y="106254"/>
                  </a:lnTo>
                  <a:lnTo>
                    <a:pt x="47865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3" name="object 1753"/>
            <p:cNvSpPr/>
            <p:nvPr/>
          </p:nvSpPr>
          <p:spPr>
            <a:xfrm>
              <a:off x="4354426" y="765372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4" name="object 1754"/>
            <p:cNvSpPr/>
            <p:nvPr/>
          </p:nvSpPr>
          <p:spPr>
            <a:xfrm>
              <a:off x="4354426" y="765372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5" name="object 1755"/>
            <p:cNvSpPr/>
            <p:nvPr/>
          </p:nvSpPr>
          <p:spPr>
            <a:xfrm>
              <a:off x="4833079" y="765372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5" h="43815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6" name="object 1756"/>
            <p:cNvSpPr/>
            <p:nvPr/>
          </p:nvSpPr>
          <p:spPr>
            <a:xfrm>
              <a:off x="4833079" y="765372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5" h="43815">
                  <a:moveTo>
                    <a:pt x="4047" y="43513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57" name="object 1757"/>
          <p:cNvSpPr txBox="1"/>
          <p:nvPr/>
        </p:nvSpPr>
        <p:spPr>
          <a:xfrm>
            <a:off x="4528937" y="759547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758" name="object 1758"/>
          <p:cNvGrpSpPr/>
          <p:nvPr/>
        </p:nvGrpSpPr>
        <p:grpSpPr>
          <a:xfrm>
            <a:off x="3988100" y="7244896"/>
            <a:ext cx="347345" cy="314960"/>
            <a:chOff x="3988100" y="7244896"/>
            <a:chExt cx="347345" cy="314960"/>
          </a:xfrm>
        </p:grpSpPr>
        <p:sp>
          <p:nvSpPr>
            <p:cNvPr id="1759" name="object 1759"/>
            <p:cNvSpPr/>
            <p:nvPr/>
          </p:nvSpPr>
          <p:spPr>
            <a:xfrm>
              <a:off x="4010363" y="7266147"/>
              <a:ext cx="151130" cy="271780"/>
            </a:xfrm>
            <a:custGeom>
              <a:avLst/>
              <a:gdLst/>
              <a:ahLst/>
              <a:cxnLst/>
              <a:rect l="l" t="t" r="r" b="b"/>
              <a:pathLst>
                <a:path w="151129" h="271779">
                  <a:moveTo>
                    <a:pt x="0" y="271202"/>
                  </a:moveTo>
                  <a:lnTo>
                    <a:pt x="150780" y="271202"/>
                  </a:lnTo>
                  <a:lnTo>
                    <a:pt x="150780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0" name="object 1760"/>
            <p:cNvSpPr/>
            <p:nvPr/>
          </p:nvSpPr>
          <p:spPr>
            <a:xfrm>
              <a:off x="4138881" y="751508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4047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5" h="45084">
                  <a:moveTo>
                    <a:pt x="4047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1" name="object 1761"/>
            <p:cNvSpPr/>
            <p:nvPr/>
          </p:nvSpPr>
          <p:spPr>
            <a:xfrm>
              <a:off x="4138881" y="751508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5" h="45084">
                  <a:moveTo>
                    <a:pt x="0" y="4047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2" name="object 1762"/>
            <p:cNvSpPr/>
            <p:nvPr/>
          </p:nvSpPr>
          <p:spPr>
            <a:xfrm>
              <a:off x="4138881" y="724489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3" name="object 1763"/>
            <p:cNvSpPr/>
            <p:nvPr/>
          </p:nvSpPr>
          <p:spPr>
            <a:xfrm>
              <a:off x="4138881" y="724489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5" h="4381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4" name="object 1764"/>
            <p:cNvSpPr/>
            <p:nvPr/>
          </p:nvSpPr>
          <p:spPr>
            <a:xfrm>
              <a:off x="4007320" y="7534324"/>
              <a:ext cx="309245" cy="6350"/>
            </a:xfrm>
            <a:custGeom>
              <a:avLst/>
              <a:gdLst/>
              <a:ahLst/>
              <a:cxnLst/>
              <a:rect l="l" t="t" r="r" b="b"/>
              <a:pathLst>
                <a:path w="309245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309245" h="6350">
                  <a:moveTo>
                    <a:pt x="308648" y="3035"/>
                  </a:moveTo>
                  <a:lnTo>
                    <a:pt x="307759" y="889"/>
                  </a:lnTo>
                  <a:lnTo>
                    <a:pt x="305612" y="0"/>
                  </a:lnTo>
                  <a:lnTo>
                    <a:pt x="303466" y="889"/>
                  </a:lnTo>
                  <a:lnTo>
                    <a:pt x="302577" y="3035"/>
                  </a:lnTo>
                  <a:lnTo>
                    <a:pt x="303466" y="5181"/>
                  </a:lnTo>
                  <a:lnTo>
                    <a:pt x="305612" y="6070"/>
                  </a:lnTo>
                  <a:lnTo>
                    <a:pt x="307759" y="5181"/>
                  </a:lnTo>
                  <a:lnTo>
                    <a:pt x="308648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5" name="object 1765"/>
            <p:cNvSpPr/>
            <p:nvPr/>
          </p:nvSpPr>
          <p:spPr>
            <a:xfrm>
              <a:off x="4010363" y="7537350"/>
              <a:ext cx="302895" cy="0"/>
            </a:xfrm>
            <a:custGeom>
              <a:avLst/>
              <a:gdLst/>
              <a:ahLst/>
              <a:cxnLst/>
              <a:rect l="l" t="t" r="r" b="b"/>
              <a:pathLst>
                <a:path w="302895">
                  <a:moveTo>
                    <a:pt x="0" y="0"/>
                  </a:moveTo>
                  <a:lnTo>
                    <a:pt x="30257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6" name="object 1766"/>
            <p:cNvSpPr/>
            <p:nvPr/>
          </p:nvSpPr>
          <p:spPr>
            <a:xfrm>
              <a:off x="3988100" y="751508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7" name="object 1767"/>
            <p:cNvSpPr/>
            <p:nvPr/>
          </p:nvSpPr>
          <p:spPr>
            <a:xfrm>
              <a:off x="3988100" y="751508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4525" y="4047"/>
                  </a:moveTo>
                  <a:lnTo>
                    <a:pt x="40478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8" name="object 1768"/>
            <p:cNvSpPr/>
            <p:nvPr/>
          </p:nvSpPr>
          <p:spPr>
            <a:xfrm>
              <a:off x="4290673" y="751508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9" name="object 1769"/>
            <p:cNvSpPr/>
            <p:nvPr/>
          </p:nvSpPr>
          <p:spPr>
            <a:xfrm>
              <a:off x="4290673" y="751508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40478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5" h="45084">
                  <a:moveTo>
                    <a:pt x="5059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70" name="object 1770"/>
          <p:cNvSpPr txBox="1"/>
          <p:nvPr/>
        </p:nvSpPr>
        <p:spPr>
          <a:xfrm>
            <a:off x="4072547" y="745683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1771" name="object 177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007327" y="7101199"/>
            <a:ext cx="176079" cy="155840"/>
          </a:xfrm>
          <a:prstGeom prst="rect">
            <a:avLst/>
          </a:prstGeom>
        </p:spPr>
      </p:pic>
      <p:sp>
        <p:nvSpPr>
          <p:cNvPr id="1772" name="object 1772"/>
          <p:cNvSpPr txBox="1"/>
          <p:nvPr/>
        </p:nvSpPr>
        <p:spPr>
          <a:xfrm>
            <a:off x="4086957" y="7110652"/>
            <a:ext cx="100330" cy="38100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1700</a:t>
            </a:r>
            <a:r>
              <a:rPr sz="500" spc="270" dirty="0">
                <a:latin typeface="Microsoft Sans Serif"/>
                <a:cs typeface="Microsoft Sans Serif"/>
              </a:rPr>
              <a:t>  </a:t>
            </a:r>
            <a:r>
              <a:rPr sz="500" spc="-25" dirty="0">
                <a:latin typeface="Microsoft Sans Serif"/>
                <a:cs typeface="Microsoft Sans Serif"/>
              </a:rPr>
              <a:t>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773" name="object 1773"/>
          <p:cNvGrpSpPr/>
          <p:nvPr/>
        </p:nvGrpSpPr>
        <p:grpSpPr>
          <a:xfrm>
            <a:off x="4915920" y="7101199"/>
            <a:ext cx="176530" cy="458470"/>
            <a:chOff x="4915920" y="7101199"/>
            <a:chExt cx="176530" cy="458470"/>
          </a:xfrm>
        </p:grpSpPr>
        <p:sp>
          <p:nvSpPr>
            <p:cNvPr id="1774" name="object 1774"/>
            <p:cNvSpPr/>
            <p:nvPr/>
          </p:nvSpPr>
          <p:spPr>
            <a:xfrm>
              <a:off x="4919095" y="7123462"/>
              <a:ext cx="152400" cy="414020"/>
            </a:xfrm>
            <a:custGeom>
              <a:avLst/>
              <a:gdLst/>
              <a:ahLst/>
              <a:cxnLst/>
              <a:rect l="l" t="t" r="r" b="b"/>
              <a:pathLst>
                <a:path w="152400" h="414020">
                  <a:moveTo>
                    <a:pt x="0" y="0"/>
                  </a:moveTo>
                  <a:lnTo>
                    <a:pt x="151792" y="0"/>
                  </a:lnTo>
                </a:path>
                <a:path w="152400" h="414020">
                  <a:moveTo>
                    <a:pt x="0" y="413888"/>
                  </a:moveTo>
                  <a:lnTo>
                    <a:pt x="151792" y="413888"/>
                  </a:lnTo>
                </a:path>
                <a:path w="152400" h="414020">
                  <a:moveTo>
                    <a:pt x="150780" y="0"/>
                  </a:moveTo>
                  <a:lnTo>
                    <a:pt x="150780" y="413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5" name="object 1775"/>
            <p:cNvSpPr/>
            <p:nvPr/>
          </p:nvSpPr>
          <p:spPr>
            <a:xfrm>
              <a:off x="5048625" y="7101200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6" name="object 1776"/>
            <p:cNvSpPr/>
            <p:nvPr/>
          </p:nvSpPr>
          <p:spPr>
            <a:xfrm>
              <a:off x="5048625" y="710119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7" name="object 1777"/>
            <p:cNvSpPr/>
            <p:nvPr/>
          </p:nvSpPr>
          <p:spPr>
            <a:xfrm>
              <a:off x="5048625" y="751508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8" name="object 1778"/>
            <p:cNvSpPr/>
            <p:nvPr/>
          </p:nvSpPr>
          <p:spPr>
            <a:xfrm>
              <a:off x="5048625" y="751508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4">
                  <a:moveTo>
                    <a:pt x="0" y="4047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79" name="object 1779"/>
          <p:cNvSpPr txBox="1"/>
          <p:nvPr/>
        </p:nvSpPr>
        <p:spPr>
          <a:xfrm>
            <a:off x="4995690" y="724250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2600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780" name="object 1780"/>
          <p:cNvGrpSpPr/>
          <p:nvPr/>
        </p:nvGrpSpPr>
        <p:grpSpPr>
          <a:xfrm>
            <a:off x="4896832" y="7515087"/>
            <a:ext cx="347345" cy="45085"/>
            <a:chOff x="4896832" y="7515087"/>
            <a:chExt cx="347345" cy="45085"/>
          </a:xfrm>
        </p:grpSpPr>
        <p:sp>
          <p:nvSpPr>
            <p:cNvPr id="1781" name="object 1781"/>
            <p:cNvSpPr/>
            <p:nvPr/>
          </p:nvSpPr>
          <p:spPr>
            <a:xfrm>
              <a:off x="4916055" y="7534324"/>
              <a:ext cx="309245" cy="6350"/>
            </a:xfrm>
            <a:custGeom>
              <a:avLst/>
              <a:gdLst/>
              <a:ahLst/>
              <a:cxnLst/>
              <a:rect l="l" t="t" r="r" b="b"/>
              <a:pathLst>
                <a:path w="309245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309245" h="6350">
                  <a:moveTo>
                    <a:pt x="308648" y="3035"/>
                  </a:moveTo>
                  <a:lnTo>
                    <a:pt x="307759" y="889"/>
                  </a:lnTo>
                  <a:lnTo>
                    <a:pt x="305612" y="0"/>
                  </a:lnTo>
                  <a:lnTo>
                    <a:pt x="303453" y="889"/>
                  </a:lnTo>
                  <a:lnTo>
                    <a:pt x="302564" y="3035"/>
                  </a:lnTo>
                  <a:lnTo>
                    <a:pt x="303453" y="5181"/>
                  </a:lnTo>
                  <a:lnTo>
                    <a:pt x="305612" y="6070"/>
                  </a:lnTo>
                  <a:lnTo>
                    <a:pt x="307759" y="5181"/>
                  </a:lnTo>
                  <a:lnTo>
                    <a:pt x="308648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2" name="object 1782"/>
            <p:cNvSpPr/>
            <p:nvPr/>
          </p:nvSpPr>
          <p:spPr>
            <a:xfrm>
              <a:off x="4919095" y="7537350"/>
              <a:ext cx="302895" cy="0"/>
            </a:xfrm>
            <a:custGeom>
              <a:avLst/>
              <a:gdLst/>
              <a:ahLst/>
              <a:cxnLst/>
              <a:rect l="l" t="t" r="r" b="b"/>
              <a:pathLst>
                <a:path w="302895">
                  <a:moveTo>
                    <a:pt x="0" y="0"/>
                  </a:moveTo>
                  <a:lnTo>
                    <a:pt x="30257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3" name="object 1783"/>
            <p:cNvSpPr/>
            <p:nvPr/>
          </p:nvSpPr>
          <p:spPr>
            <a:xfrm>
              <a:off x="4896832" y="751508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5" h="45084">
                  <a:moveTo>
                    <a:pt x="39466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4" name="object 1784"/>
            <p:cNvSpPr/>
            <p:nvPr/>
          </p:nvSpPr>
          <p:spPr>
            <a:xfrm>
              <a:off x="4896832" y="751508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4525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5" name="object 1785"/>
            <p:cNvSpPr/>
            <p:nvPr/>
          </p:nvSpPr>
          <p:spPr>
            <a:xfrm>
              <a:off x="5199405" y="751508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6" name="object 1786"/>
            <p:cNvSpPr/>
            <p:nvPr/>
          </p:nvSpPr>
          <p:spPr>
            <a:xfrm>
              <a:off x="5199406" y="751508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40478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5" h="45084">
                  <a:moveTo>
                    <a:pt x="4047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87" name="object 1787"/>
          <p:cNvSpPr txBox="1"/>
          <p:nvPr/>
        </p:nvSpPr>
        <p:spPr>
          <a:xfrm>
            <a:off x="4981280" y="745683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88" name="object 1788"/>
          <p:cNvSpPr txBox="1"/>
          <p:nvPr/>
        </p:nvSpPr>
        <p:spPr>
          <a:xfrm>
            <a:off x="2009178" y="6410459"/>
            <a:ext cx="5058410" cy="2127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00" dirty="0">
                <a:latin typeface="Microsoft Sans Serif"/>
                <a:cs typeface="Microsoft Sans Serif"/>
              </a:rPr>
              <a:t>Схема</a:t>
            </a:r>
            <a:r>
              <a:rPr sz="1200" spc="6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розташування</a:t>
            </a:r>
            <a:r>
              <a:rPr sz="1200" spc="6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нижньої</a:t>
            </a:r>
            <a:r>
              <a:rPr sz="1200" spc="6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арматури</a:t>
            </a:r>
            <a:r>
              <a:rPr sz="1200" spc="6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в</a:t>
            </a:r>
            <a:r>
              <a:rPr sz="1200" spc="6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плиті</a:t>
            </a:r>
            <a:r>
              <a:rPr sz="1200" spc="6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перекриття</a:t>
            </a:r>
            <a:r>
              <a:rPr sz="1200" spc="6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на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+3.200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1789" name="object 1789"/>
          <p:cNvGrpSpPr/>
          <p:nvPr/>
        </p:nvGrpSpPr>
        <p:grpSpPr>
          <a:xfrm>
            <a:off x="1522847" y="7056534"/>
            <a:ext cx="5551170" cy="4446905"/>
            <a:chOff x="1522847" y="7056534"/>
            <a:chExt cx="5551170" cy="4446905"/>
          </a:xfrm>
        </p:grpSpPr>
        <p:sp>
          <p:nvSpPr>
            <p:cNvPr id="1790" name="object 1790"/>
            <p:cNvSpPr/>
            <p:nvPr/>
          </p:nvSpPr>
          <p:spPr>
            <a:xfrm>
              <a:off x="2671551" y="7059709"/>
              <a:ext cx="0" cy="622935"/>
            </a:xfrm>
            <a:custGeom>
              <a:avLst/>
              <a:gdLst/>
              <a:ahLst/>
              <a:cxnLst/>
              <a:rect l="l" t="t" r="r" b="b"/>
              <a:pathLst>
                <a:path h="622934">
                  <a:moveTo>
                    <a:pt x="0" y="0"/>
                  </a:moveTo>
                  <a:lnTo>
                    <a:pt x="0" y="6223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1" name="object 1791"/>
            <p:cNvSpPr/>
            <p:nvPr/>
          </p:nvSpPr>
          <p:spPr>
            <a:xfrm>
              <a:off x="2668515" y="77508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2" name="object 1792"/>
            <p:cNvSpPr/>
            <p:nvPr/>
          </p:nvSpPr>
          <p:spPr>
            <a:xfrm>
              <a:off x="2671551" y="7825756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3" name="object 1793"/>
            <p:cNvSpPr/>
            <p:nvPr/>
          </p:nvSpPr>
          <p:spPr>
            <a:xfrm>
              <a:off x="2668515" y="846834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4" name="object 1794"/>
            <p:cNvSpPr/>
            <p:nvPr/>
          </p:nvSpPr>
          <p:spPr>
            <a:xfrm>
              <a:off x="2671551" y="854323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5" name="object 1795"/>
            <p:cNvSpPr/>
            <p:nvPr/>
          </p:nvSpPr>
          <p:spPr>
            <a:xfrm>
              <a:off x="2668515" y="918581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6" name="object 1796"/>
            <p:cNvSpPr/>
            <p:nvPr/>
          </p:nvSpPr>
          <p:spPr>
            <a:xfrm>
              <a:off x="2671551" y="9260703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7" name="object 1797"/>
            <p:cNvSpPr/>
            <p:nvPr/>
          </p:nvSpPr>
          <p:spPr>
            <a:xfrm>
              <a:off x="2668515" y="990228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8" name="object 1798"/>
            <p:cNvSpPr/>
            <p:nvPr/>
          </p:nvSpPr>
          <p:spPr>
            <a:xfrm>
              <a:off x="2671551" y="997716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9" name="object 1799"/>
            <p:cNvSpPr/>
            <p:nvPr/>
          </p:nvSpPr>
          <p:spPr>
            <a:xfrm>
              <a:off x="2668515" y="1061975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0" name="object 1800"/>
            <p:cNvSpPr/>
            <p:nvPr/>
          </p:nvSpPr>
          <p:spPr>
            <a:xfrm>
              <a:off x="2671551" y="7059709"/>
              <a:ext cx="1306830" cy="4258310"/>
            </a:xfrm>
            <a:custGeom>
              <a:avLst/>
              <a:gdLst/>
              <a:ahLst/>
              <a:cxnLst/>
              <a:rect l="l" t="t" r="r" b="b"/>
              <a:pathLst>
                <a:path w="1306829" h="4258309">
                  <a:moveTo>
                    <a:pt x="0" y="3634929"/>
                  </a:moveTo>
                  <a:lnTo>
                    <a:pt x="0" y="4258291"/>
                  </a:lnTo>
                </a:path>
                <a:path w="1306829" h="4258309">
                  <a:moveTo>
                    <a:pt x="1306429" y="0"/>
                  </a:moveTo>
                  <a:lnTo>
                    <a:pt x="1306429" y="6223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1" name="object 1801"/>
            <p:cNvSpPr/>
            <p:nvPr/>
          </p:nvSpPr>
          <p:spPr>
            <a:xfrm>
              <a:off x="3974944" y="77508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2" name="object 1802"/>
            <p:cNvSpPr/>
            <p:nvPr/>
          </p:nvSpPr>
          <p:spPr>
            <a:xfrm>
              <a:off x="3977980" y="7825756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3" name="object 1803"/>
            <p:cNvSpPr/>
            <p:nvPr/>
          </p:nvSpPr>
          <p:spPr>
            <a:xfrm>
              <a:off x="3974944" y="846834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4" name="object 1804"/>
            <p:cNvSpPr/>
            <p:nvPr/>
          </p:nvSpPr>
          <p:spPr>
            <a:xfrm>
              <a:off x="3977980" y="854323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5" name="object 1805"/>
            <p:cNvSpPr/>
            <p:nvPr/>
          </p:nvSpPr>
          <p:spPr>
            <a:xfrm>
              <a:off x="3974944" y="918581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6" name="object 1806"/>
            <p:cNvSpPr/>
            <p:nvPr/>
          </p:nvSpPr>
          <p:spPr>
            <a:xfrm>
              <a:off x="3977980" y="9260703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7" name="object 1807"/>
            <p:cNvSpPr/>
            <p:nvPr/>
          </p:nvSpPr>
          <p:spPr>
            <a:xfrm>
              <a:off x="3974944" y="990228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8" name="object 1808"/>
            <p:cNvSpPr/>
            <p:nvPr/>
          </p:nvSpPr>
          <p:spPr>
            <a:xfrm>
              <a:off x="3977980" y="997716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9" name="object 1809"/>
            <p:cNvSpPr/>
            <p:nvPr/>
          </p:nvSpPr>
          <p:spPr>
            <a:xfrm>
              <a:off x="3974944" y="1061975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0" name="object 1810"/>
            <p:cNvSpPr/>
            <p:nvPr/>
          </p:nvSpPr>
          <p:spPr>
            <a:xfrm>
              <a:off x="3977980" y="7059709"/>
              <a:ext cx="1275080" cy="4258310"/>
            </a:xfrm>
            <a:custGeom>
              <a:avLst/>
              <a:gdLst/>
              <a:ahLst/>
              <a:cxnLst/>
              <a:rect l="l" t="t" r="r" b="b"/>
              <a:pathLst>
                <a:path w="1275079" h="4258309">
                  <a:moveTo>
                    <a:pt x="0" y="3634929"/>
                  </a:moveTo>
                  <a:lnTo>
                    <a:pt x="0" y="4258291"/>
                  </a:lnTo>
                </a:path>
                <a:path w="1275079" h="4258309">
                  <a:moveTo>
                    <a:pt x="1275058" y="0"/>
                  </a:moveTo>
                  <a:lnTo>
                    <a:pt x="1275058" y="6223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1" name="object 1811"/>
            <p:cNvSpPr/>
            <p:nvPr/>
          </p:nvSpPr>
          <p:spPr>
            <a:xfrm>
              <a:off x="5250003" y="77508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2" name="object 1812"/>
            <p:cNvSpPr/>
            <p:nvPr/>
          </p:nvSpPr>
          <p:spPr>
            <a:xfrm>
              <a:off x="5253039" y="7825756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3" name="object 1813"/>
            <p:cNvSpPr/>
            <p:nvPr/>
          </p:nvSpPr>
          <p:spPr>
            <a:xfrm>
              <a:off x="5250003" y="846834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4" name="object 1814"/>
            <p:cNvSpPr/>
            <p:nvPr/>
          </p:nvSpPr>
          <p:spPr>
            <a:xfrm>
              <a:off x="5253039" y="854323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5" name="object 1815"/>
            <p:cNvSpPr/>
            <p:nvPr/>
          </p:nvSpPr>
          <p:spPr>
            <a:xfrm>
              <a:off x="5250003" y="918581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6" name="object 1816"/>
            <p:cNvSpPr/>
            <p:nvPr/>
          </p:nvSpPr>
          <p:spPr>
            <a:xfrm>
              <a:off x="5253039" y="9260703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7" name="object 1817"/>
            <p:cNvSpPr/>
            <p:nvPr/>
          </p:nvSpPr>
          <p:spPr>
            <a:xfrm>
              <a:off x="5250003" y="990228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8" name="object 1818"/>
            <p:cNvSpPr/>
            <p:nvPr/>
          </p:nvSpPr>
          <p:spPr>
            <a:xfrm>
              <a:off x="5253039" y="997716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9" name="object 1819"/>
            <p:cNvSpPr/>
            <p:nvPr/>
          </p:nvSpPr>
          <p:spPr>
            <a:xfrm>
              <a:off x="5250003" y="1061975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0" name="object 1820"/>
            <p:cNvSpPr/>
            <p:nvPr/>
          </p:nvSpPr>
          <p:spPr>
            <a:xfrm>
              <a:off x="5253039" y="7059709"/>
              <a:ext cx="1307465" cy="4258310"/>
            </a:xfrm>
            <a:custGeom>
              <a:avLst/>
              <a:gdLst/>
              <a:ahLst/>
              <a:cxnLst/>
              <a:rect l="l" t="t" r="r" b="b"/>
              <a:pathLst>
                <a:path w="1307465" h="4258309">
                  <a:moveTo>
                    <a:pt x="0" y="3634929"/>
                  </a:moveTo>
                  <a:lnTo>
                    <a:pt x="0" y="4258291"/>
                  </a:lnTo>
                </a:path>
                <a:path w="1307465" h="4258309">
                  <a:moveTo>
                    <a:pt x="1307441" y="0"/>
                  </a:moveTo>
                  <a:lnTo>
                    <a:pt x="1307441" y="6223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1" name="object 1821"/>
            <p:cNvSpPr/>
            <p:nvPr/>
          </p:nvSpPr>
          <p:spPr>
            <a:xfrm>
              <a:off x="6557444" y="77508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2" name="object 1822"/>
            <p:cNvSpPr/>
            <p:nvPr/>
          </p:nvSpPr>
          <p:spPr>
            <a:xfrm>
              <a:off x="6560480" y="7825756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3" name="object 1823"/>
            <p:cNvSpPr/>
            <p:nvPr/>
          </p:nvSpPr>
          <p:spPr>
            <a:xfrm>
              <a:off x="6557444" y="846834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4" name="object 1824"/>
            <p:cNvSpPr/>
            <p:nvPr/>
          </p:nvSpPr>
          <p:spPr>
            <a:xfrm>
              <a:off x="6560480" y="854323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5" name="object 1825"/>
            <p:cNvSpPr/>
            <p:nvPr/>
          </p:nvSpPr>
          <p:spPr>
            <a:xfrm>
              <a:off x="6557444" y="918581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6" name="object 1826"/>
            <p:cNvSpPr/>
            <p:nvPr/>
          </p:nvSpPr>
          <p:spPr>
            <a:xfrm>
              <a:off x="6560480" y="9260703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7" name="object 1827"/>
            <p:cNvSpPr/>
            <p:nvPr/>
          </p:nvSpPr>
          <p:spPr>
            <a:xfrm>
              <a:off x="6557444" y="990228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8" name="object 1828"/>
            <p:cNvSpPr/>
            <p:nvPr/>
          </p:nvSpPr>
          <p:spPr>
            <a:xfrm>
              <a:off x="6560480" y="997716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9" name="object 1829"/>
            <p:cNvSpPr/>
            <p:nvPr/>
          </p:nvSpPr>
          <p:spPr>
            <a:xfrm>
              <a:off x="6557444" y="1061975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0" name="object 1830"/>
            <p:cNvSpPr/>
            <p:nvPr/>
          </p:nvSpPr>
          <p:spPr>
            <a:xfrm>
              <a:off x="6560480" y="7091079"/>
              <a:ext cx="478790" cy="4227195"/>
            </a:xfrm>
            <a:custGeom>
              <a:avLst/>
              <a:gdLst/>
              <a:ahLst/>
              <a:cxnLst/>
              <a:rect l="l" t="t" r="r" b="b"/>
              <a:pathLst>
                <a:path w="478790" h="4227195">
                  <a:moveTo>
                    <a:pt x="0" y="3603558"/>
                  </a:moveTo>
                  <a:lnTo>
                    <a:pt x="0" y="4226920"/>
                  </a:lnTo>
                </a:path>
                <a:path w="478790" h="4227195">
                  <a:moveTo>
                    <a:pt x="478652" y="0"/>
                  </a:moveTo>
                  <a:lnTo>
                    <a:pt x="478652" y="60717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1" name="object 1831"/>
            <p:cNvSpPr/>
            <p:nvPr/>
          </p:nvSpPr>
          <p:spPr>
            <a:xfrm>
              <a:off x="7036097" y="776706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2" name="object 1832"/>
            <p:cNvSpPr/>
            <p:nvPr/>
          </p:nvSpPr>
          <p:spPr>
            <a:xfrm>
              <a:off x="7039133" y="7841947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3" name="object 1833"/>
            <p:cNvSpPr/>
            <p:nvPr/>
          </p:nvSpPr>
          <p:spPr>
            <a:xfrm>
              <a:off x="7036097" y="848453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4" name="object 1834"/>
            <p:cNvSpPr/>
            <p:nvPr/>
          </p:nvSpPr>
          <p:spPr>
            <a:xfrm>
              <a:off x="7039133" y="8558409"/>
              <a:ext cx="0" cy="575310"/>
            </a:xfrm>
            <a:custGeom>
              <a:avLst/>
              <a:gdLst/>
              <a:ahLst/>
              <a:cxnLst/>
              <a:rect l="l" t="t" r="r" b="b"/>
              <a:pathLst>
                <a:path h="575309">
                  <a:moveTo>
                    <a:pt x="0" y="0"/>
                  </a:moveTo>
                  <a:lnTo>
                    <a:pt x="0" y="5747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5" name="object 1835"/>
            <p:cNvSpPr/>
            <p:nvPr/>
          </p:nvSpPr>
          <p:spPr>
            <a:xfrm>
              <a:off x="7036097" y="920099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6" name="object 1836"/>
            <p:cNvSpPr/>
            <p:nvPr/>
          </p:nvSpPr>
          <p:spPr>
            <a:xfrm>
              <a:off x="7039133" y="9275882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7" name="object 1837"/>
            <p:cNvSpPr/>
            <p:nvPr/>
          </p:nvSpPr>
          <p:spPr>
            <a:xfrm>
              <a:off x="7036097" y="99184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8" name="object 1838"/>
            <p:cNvSpPr/>
            <p:nvPr/>
          </p:nvSpPr>
          <p:spPr>
            <a:xfrm>
              <a:off x="7039133" y="9993356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9" name="object 1839"/>
            <p:cNvSpPr/>
            <p:nvPr/>
          </p:nvSpPr>
          <p:spPr>
            <a:xfrm>
              <a:off x="7036097" y="1063594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0" name="object 1840"/>
            <p:cNvSpPr/>
            <p:nvPr/>
          </p:nvSpPr>
          <p:spPr>
            <a:xfrm>
              <a:off x="6505835" y="10502367"/>
              <a:ext cx="533400" cy="815975"/>
            </a:xfrm>
            <a:custGeom>
              <a:avLst/>
              <a:gdLst/>
              <a:ahLst/>
              <a:cxnLst/>
              <a:rect l="l" t="t" r="r" b="b"/>
              <a:pathLst>
                <a:path w="533400" h="815975">
                  <a:moveTo>
                    <a:pt x="533298" y="208461"/>
                  </a:moveTo>
                  <a:lnTo>
                    <a:pt x="533298" y="815632"/>
                  </a:lnTo>
                </a:path>
                <a:path w="533400" h="815975">
                  <a:moveTo>
                    <a:pt x="533298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1" name="object 1841"/>
            <p:cNvSpPr/>
            <p:nvPr/>
          </p:nvSpPr>
          <p:spPr>
            <a:xfrm>
              <a:off x="6430950" y="1049933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2" name="object 1842"/>
            <p:cNvSpPr/>
            <p:nvPr/>
          </p:nvSpPr>
          <p:spPr>
            <a:xfrm>
              <a:off x="5788361" y="1050236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3" name="object 1843"/>
            <p:cNvSpPr/>
            <p:nvPr/>
          </p:nvSpPr>
          <p:spPr>
            <a:xfrm>
              <a:off x="5714489" y="1049933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4" name="object 1844"/>
            <p:cNvSpPr/>
            <p:nvPr/>
          </p:nvSpPr>
          <p:spPr>
            <a:xfrm>
              <a:off x="5071900" y="1050236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5" name="object 1845"/>
            <p:cNvSpPr/>
            <p:nvPr/>
          </p:nvSpPr>
          <p:spPr>
            <a:xfrm>
              <a:off x="4997015" y="1049933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6" name="object 1846"/>
            <p:cNvSpPr/>
            <p:nvPr/>
          </p:nvSpPr>
          <p:spPr>
            <a:xfrm>
              <a:off x="4354426" y="1050236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7" name="object 1847"/>
            <p:cNvSpPr/>
            <p:nvPr/>
          </p:nvSpPr>
          <p:spPr>
            <a:xfrm>
              <a:off x="4279542" y="1049933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8" name="object 1848"/>
            <p:cNvSpPr/>
            <p:nvPr/>
          </p:nvSpPr>
          <p:spPr>
            <a:xfrm>
              <a:off x="3636953" y="1050236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9" name="object 1849"/>
            <p:cNvSpPr/>
            <p:nvPr/>
          </p:nvSpPr>
          <p:spPr>
            <a:xfrm>
              <a:off x="3562068" y="1049933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0" name="object 1850"/>
            <p:cNvSpPr/>
            <p:nvPr/>
          </p:nvSpPr>
          <p:spPr>
            <a:xfrm>
              <a:off x="2919479" y="1050236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1" name="object 1851"/>
            <p:cNvSpPr/>
            <p:nvPr/>
          </p:nvSpPr>
          <p:spPr>
            <a:xfrm>
              <a:off x="2844595" y="1049933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2" name="object 1852"/>
            <p:cNvSpPr/>
            <p:nvPr/>
          </p:nvSpPr>
          <p:spPr>
            <a:xfrm>
              <a:off x="2203018" y="1050236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3" name="object 1853"/>
            <p:cNvSpPr/>
            <p:nvPr/>
          </p:nvSpPr>
          <p:spPr>
            <a:xfrm>
              <a:off x="2128133" y="1049933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4" name="object 1854"/>
            <p:cNvSpPr/>
            <p:nvPr/>
          </p:nvSpPr>
          <p:spPr>
            <a:xfrm>
              <a:off x="1526022" y="10023714"/>
              <a:ext cx="5544820" cy="478790"/>
            </a:xfrm>
            <a:custGeom>
              <a:avLst/>
              <a:gdLst/>
              <a:ahLst/>
              <a:cxnLst/>
              <a:rect l="l" t="t" r="r" b="b"/>
              <a:pathLst>
                <a:path w="5544820" h="478790">
                  <a:moveTo>
                    <a:pt x="533298" y="478652"/>
                  </a:moveTo>
                  <a:lnTo>
                    <a:pt x="0" y="478652"/>
                  </a:lnTo>
                </a:path>
                <a:path w="5544820" h="478790">
                  <a:moveTo>
                    <a:pt x="5544481" y="0"/>
                  </a:moveTo>
                  <a:lnTo>
                    <a:pt x="499600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5" name="object 1855"/>
            <p:cNvSpPr/>
            <p:nvPr/>
          </p:nvSpPr>
          <p:spPr>
            <a:xfrm>
              <a:off x="6447142" y="1002067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6" name="object 1856"/>
            <p:cNvSpPr/>
            <p:nvPr/>
          </p:nvSpPr>
          <p:spPr>
            <a:xfrm>
              <a:off x="5804552" y="1002371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7" name="object 1857"/>
            <p:cNvSpPr/>
            <p:nvPr/>
          </p:nvSpPr>
          <p:spPr>
            <a:xfrm>
              <a:off x="5729668" y="1002067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8" name="object 1858"/>
            <p:cNvSpPr/>
            <p:nvPr/>
          </p:nvSpPr>
          <p:spPr>
            <a:xfrm>
              <a:off x="5087079" y="1002371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9" name="object 1859"/>
            <p:cNvSpPr/>
            <p:nvPr/>
          </p:nvSpPr>
          <p:spPr>
            <a:xfrm>
              <a:off x="5012195" y="1002067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0" name="object 1860"/>
            <p:cNvSpPr/>
            <p:nvPr/>
          </p:nvSpPr>
          <p:spPr>
            <a:xfrm>
              <a:off x="4370618" y="1002371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1" name="object 1861"/>
            <p:cNvSpPr/>
            <p:nvPr/>
          </p:nvSpPr>
          <p:spPr>
            <a:xfrm>
              <a:off x="4295733" y="1002067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2" name="object 1862"/>
            <p:cNvSpPr/>
            <p:nvPr/>
          </p:nvSpPr>
          <p:spPr>
            <a:xfrm>
              <a:off x="3653144" y="1002371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3" name="object 1863"/>
            <p:cNvSpPr/>
            <p:nvPr/>
          </p:nvSpPr>
          <p:spPr>
            <a:xfrm>
              <a:off x="3578259" y="1002067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4" name="object 1864"/>
            <p:cNvSpPr/>
            <p:nvPr/>
          </p:nvSpPr>
          <p:spPr>
            <a:xfrm>
              <a:off x="2935670" y="1002371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5" name="object 1865"/>
            <p:cNvSpPr/>
            <p:nvPr/>
          </p:nvSpPr>
          <p:spPr>
            <a:xfrm>
              <a:off x="2860786" y="1002067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6" name="object 1866"/>
            <p:cNvSpPr/>
            <p:nvPr/>
          </p:nvSpPr>
          <p:spPr>
            <a:xfrm>
              <a:off x="2218197" y="1002371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7" name="object 1867"/>
            <p:cNvSpPr/>
            <p:nvPr/>
          </p:nvSpPr>
          <p:spPr>
            <a:xfrm>
              <a:off x="2143312" y="1002067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8" name="object 1868"/>
            <p:cNvSpPr/>
            <p:nvPr/>
          </p:nvSpPr>
          <p:spPr>
            <a:xfrm>
              <a:off x="1526022" y="7569732"/>
              <a:ext cx="5544820" cy="2454275"/>
            </a:xfrm>
            <a:custGeom>
              <a:avLst/>
              <a:gdLst/>
              <a:ahLst/>
              <a:cxnLst/>
              <a:rect l="l" t="t" r="r" b="b"/>
              <a:pathLst>
                <a:path w="5544820" h="2454275">
                  <a:moveTo>
                    <a:pt x="549489" y="2453982"/>
                  </a:moveTo>
                  <a:lnTo>
                    <a:pt x="0" y="2453982"/>
                  </a:lnTo>
                </a:path>
                <a:path w="5544820" h="2454275">
                  <a:moveTo>
                    <a:pt x="5544481" y="0"/>
                  </a:moveTo>
                  <a:lnTo>
                    <a:pt x="499600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9" name="object 1869"/>
            <p:cNvSpPr/>
            <p:nvPr/>
          </p:nvSpPr>
          <p:spPr>
            <a:xfrm>
              <a:off x="6447142" y="75666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0" name="object 1870"/>
            <p:cNvSpPr/>
            <p:nvPr/>
          </p:nvSpPr>
          <p:spPr>
            <a:xfrm>
              <a:off x="5804552" y="756973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1" name="object 1871"/>
            <p:cNvSpPr/>
            <p:nvPr/>
          </p:nvSpPr>
          <p:spPr>
            <a:xfrm>
              <a:off x="5729668" y="75666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2" name="object 1872"/>
            <p:cNvSpPr/>
            <p:nvPr/>
          </p:nvSpPr>
          <p:spPr>
            <a:xfrm>
              <a:off x="5087079" y="756973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3" name="object 1873"/>
            <p:cNvSpPr/>
            <p:nvPr/>
          </p:nvSpPr>
          <p:spPr>
            <a:xfrm>
              <a:off x="5012195" y="75666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4" name="object 1874"/>
            <p:cNvSpPr/>
            <p:nvPr/>
          </p:nvSpPr>
          <p:spPr>
            <a:xfrm>
              <a:off x="4370618" y="756973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5" name="object 1875"/>
            <p:cNvSpPr/>
            <p:nvPr/>
          </p:nvSpPr>
          <p:spPr>
            <a:xfrm>
              <a:off x="4295733" y="75666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6" name="object 1876"/>
            <p:cNvSpPr/>
            <p:nvPr/>
          </p:nvSpPr>
          <p:spPr>
            <a:xfrm>
              <a:off x="3653144" y="756973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7" name="object 1877"/>
            <p:cNvSpPr/>
            <p:nvPr/>
          </p:nvSpPr>
          <p:spPr>
            <a:xfrm>
              <a:off x="3578259" y="75666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8" name="object 1878"/>
            <p:cNvSpPr/>
            <p:nvPr/>
          </p:nvSpPr>
          <p:spPr>
            <a:xfrm>
              <a:off x="2935670" y="756973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9" name="object 1879"/>
            <p:cNvSpPr/>
            <p:nvPr/>
          </p:nvSpPr>
          <p:spPr>
            <a:xfrm>
              <a:off x="2860786" y="75666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0" name="object 1880"/>
            <p:cNvSpPr/>
            <p:nvPr/>
          </p:nvSpPr>
          <p:spPr>
            <a:xfrm>
              <a:off x="2218197" y="756973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1" name="object 1881"/>
            <p:cNvSpPr/>
            <p:nvPr/>
          </p:nvSpPr>
          <p:spPr>
            <a:xfrm>
              <a:off x="2143312" y="75666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2" name="object 1882"/>
            <p:cNvSpPr/>
            <p:nvPr/>
          </p:nvSpPr>
          <p:spPr>
            <a:xfrm>
              <a:off x="1526022" y="7569732"/>
              <a:ext cx="549910" cy="0"/>
            </a:xfrm>
            <a:custGeom>
              <a:avLst/>
              <a:gdLst/>
              <a:ahLst/>
              <a:cxnLst/>
              <a:rect l="l" t="t" r="r" b="b"/>
              <a:pathLst>
                <a:path w="549910">
                  <a:moveTo>
                    <a:pt x="549489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83" name="object 188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98787" y="11313952"/>
              <a:ext cx="189234" cy="189234"/>
            </a:xfrm>
            <a:prstGeom prst="rect">
              <a:avLst/>
            </a:prstGeom>
          </p:spPr>
        </p:pic>
      </p:grpSp>
      <p:sp>
        <p:nvSpPr>
          <p:cNvPr id="1884" name="object 1884"/>
          <p:cNvSpPr txBox="1"/>
          <p:nvPr/>
        </p:nvSpPr>
        <p:spPr>
          <a:xfrm>
            <a:off x="2153887" y="11333617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1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1885" name="object 1885"/>
          <p:cNvGrpSpPr/>
          <p:nvPr/>
        </p:nvGrpSpPr>
        <p:grpSpPr>
          <a:xfrm>
            <a:off x="2171647" y="10499193"/>
            <a:ext cx="522605" cy="480059"/>
            <a:chOff x="2171647" y="10499193"/>
            <a:chExt cx="522605" cy="480059"/>
          </a:xfrm>
        </p:grpSpPr>
        <p:sp>
          <p:nvSpPr>
            <p:cNvPr id="1886" name="object 1886"/>
            <p:cNvSpPr/>
            <p:nvPr/>
          </p:nvSpPr>
          <p:spPr>
            <a:xfrm>
              <a:off x="2192898" y="10502368"/>
              <a:ext cx="478790" cy="455930"/>
            </a:xfrm>
            <a:custGeom>
              <a:avLst/>
              <a:gdLst/>
              <a:ahLst/>
              <a:cxnLst/>
              <a:rect l="l" t="t" r="r" b="b"/>
              <a:pathLst>
                <a:path w="478789" h="455929">
                  <a:moveTo>
                    <a:pt x="0" y="0"/>
                  </a:moveTo>
                  <a:lnTo>
                    <a:pt x="0" y="455378"/>
                  </a:lnTo>
                </a:path>
                <a:path w="478789" h="455929">
                  <a:moveTo>
                    <a:pt x="478652" y="0"/>
                  </a:moveTo>
                  <a:lnTo>
                    <a:pt x="478652" y="455378"/>
                  </a:lnTo>
                </a:path>
                <a:path w="478789" h="455929">
                  <a:moveTo>
                    <a:pt x="0" y="454366"/>
                  </a:moveTo>
                  <a:lnTo>
                    <a:pt x="478652" y="45436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7" name="object 1887"/>
            <p:cNvSpPr/>
            <p:nvPr/>
          </p:nvSpPr>
          <p:spPr>
            <a:xfrm>
              <a:off x="2171647" y="1093548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8" name="object 1888"/>
            <p:cNvSpPr/>
            <p:nvPr/>
          </p:nvSpPr>
          <p:spPr>
            <a:xfrm>
              <a:off x="2171647" y="1093548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9" name="object 1889"/>
            <p:cNvSpPr/>
            <p:nvPr/>
          </p:nvSpPr>
          <p:spPr>
            <a:xfrm>
              <a:off x="2649288" y="1093548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0" name="object 1890"/>
            <p:cNvSpPr/>
            <p:nvPr/>
          </p:nvSpPr>
          <p:spPr>
            <a:xfrm>
              <a:off x="2649288" y="1093548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5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91" name="object 1891"/>
          <p:cNvSpPr txBox="1"/>
          <p:nvPr/>
        </p:nvSpPr>
        <p:spPr>
          <a:xfrm>
            <a:off x="2345146" y="1087622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892" name="object 1892"/>
          <p:cNvGrpSpPr/>
          <p:nvPr/>
        </p:nvGrpSpPr>
        <p:grpSpPr>
          <a:xfrm>
            <a:off x="3956729" y="10530563"/>
            <a:ext cx="681355" cy="448945"/>
            <a:chOff x="3956729" y="10530563"/>
            <a:chExt cx="681355" cy="448945"/>
          </a:xfrm>
        </p:grpSpPr>
        <p:sp>
          <p:nvSpPr>
            <p:cNvPr id="1893" name="object 1893"/>
            <p:cNvSpPr/>
            <p:nvPr/>
          </p:nvSpPr>
          <p:spPr>
            <a:xfrm>
              <a:off x="3977980" y="10533738"/>
              <a:ext cx="637540" cy="423545"/>
            </a:xfrm>
            <a:custGeom>
              <a:avLst/>
              <a:gdLst/>
              <a:ahLst/>
              <a:cxnLst/>
              <a:rect l="l" t="t" r="r" b="b"/>
              <a:pathLst>
                <a:path w="637539" h="423545">
                  <a:moveTo>
                    <a:pt x="0" y="0"/>
                  </a:moveTo>
                  <a:lnTo>
                    <a:pt x="0" y="422995"/>
                  </a:lnTo>
                  <a:lnTo>
                    <a:pt x="637529" y="422995"/>
                  </a:lnTo>
                  <a:lnTo>
                    <a:pt x="63752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4" name="object 1894"/>
            <p:cNvSpPr/>
            <p:nvPr/>
          </p:nvSpPr>
          <p:spPr>
            <a:xfrm>
              <a:off x="3956729" y="1093447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5" name="object 1895"/>
            <p:cNvSpPr/>
            <p:nvPr/>
          </p:nvSpPr>
          <p:spPr>
            <a:xfrm>
              <a:off x="3956729" y="1093447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3513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5059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6" name="object 1896"/>
            <p:cNvSpPr/>
            <p:nvPr/>
          </p:nvSpPr>
          <p:spPr>
            <a:xfrm>
              <a:off x="4594259" y="1093447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7" name="object 1897"/>
            <p:cNvSpPr/>
            <p:nvPr/>
          </p:nvSpPr>
          <p:spPr>
            <a:xfrm>
              <a:off x="4594259" y="1093447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4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98" name="object 1898"/>
          <p:cNvSpPr txBox="1"/>
          <p:nvPr/>
        </p:nvSpPr>
        <p:spPr>
          <a:xfrm>
            <a:off x="4211184" y="1087622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899" name="object 1899"/>
          <p:cNvGrpSpPr/>
          <p:nvPr/>
        </p:nvGrpSpPr>
        <p:grpSpPr>
          <a:xfrm>
            <a:off x="4594259" y="10530563"/>
            <a:ext cx="681355" cy="448945"/>
            <a:chOff x="4594259" y="10530563"/>
            <a:chExt cx="681355" cy="448945"/>
          </a:xfrm>
        </p:grpSpPr>
        <p:sp>
          <p:nvSpPr>
            <p:cNvPr id="1900" name="object 1900"/>
            <p:cNvSpPr/>
            <p:nvPr/>
          </p:nvSpPr>
          <p:spPr>
            <a:xfrm>
              <a:off x="4615510" y="10533738"/>
              <a:ext cx="637540" cy="423545"/>
            </a:xfrm>
            <a:custGeom>
              <a:avLst/>
              <a:gdLst/>
              <a:ahLst/>
              <a:cxnLst/>
              <a:rect l="l" t="t" r="r" b="b"/>
              <a:pathLst>
                <a:path w="637539" h="423545">
                  <a:moveTo>
                    <a:pt x="0" y="0"/>
                  </a:moveTo>
                  <a:lnTo>
                    <a:pt x="0" y="422995"/>
                  </a:lnTo>
                  <a:lnTo>
                    <a:pt x="637529" y="422995"/>
                  </a:lnTo>
                  <a:lnTo>
                    <a:pt x="63752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1" name="object 1901"/>
            <p:cNvSpPr/>
            <p:nvPr/>
          </p:nvSpPr>
          <p:spPr>
            <a:xfrm>
              <a:off x="4594259" y="1093447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2" name="object 1902"/>
            <p:cNvSpPr/>
            <p:nvPr/>
          </p:nvSpPr>
          <p:spPr>
            <a:xfrm>
              <a:off x="4594259" y="1093447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3513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5059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3" name="object 1903"/>
            <p:cNvSpPr/>
            <p:nvPr/>
          </p:nvSpPr>
          <p:spPr>
            <a:xfrm>
              <a:off x="5231788" y="1093447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4" name="object 1904"/>
            <p:cNvSpPr/>
            <p:nvPr/>
          </p:nvSpPr>
          <p:spPr>
            <a:xfrm>
              <a:off x="5231788" y="1093447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4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05" name="object 1905"/>
          <p:cNvSpPr txBox="1"/>
          <p:nvPr/>
        </p:nvSpPr>
        <p:spPr>
          <a:xfrm>
            <a:off x="4848714" y="1087622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906" name="object 1906"/>
          <p:cNvGrpSpPr/>
          <p:nvPr/>
        </p:nvGrpSpPr>
        <p:grpSpPr>
          <a:xfrm>
            <a:off x="6538217" y="10499193"/>
            <a:ext cx="522605" cy="480059"/>
            <a:chOff x="6538217" y="10499193"/>
            <a:chExt cx="522605" cy="480059"/>
          </a:xfrm>
        </p:grpSpPr>
        <p:sp>
          <p:nvSpPr>
            <p:cNvPr id="1907" name="object 1907"/>
            <p:cNvSpPr/>
            <p:nvPr/>
          </p:nvSpPr>
          <p:spPr>
            <a:xfrm>
              <a:off x="6560480" y="10502368"/>
              <a:ext cx="478790" cy="454659"/>
            </a:xfrm>
            <a:custGeom>
              <a:avLst/>
              <a:gdLst/>
              <a:ahLst/>
              <a:cxnLst/>
              <a:rect l="l" t="t" r="r" b="b"/>
              <a:pathLst>
                <a:path w="478790" h="454659">
                  <a:moveTo>
                    <a:pt x="0" y="31370"/>
                  </a:moveTo>
                  <a:lnTo>
                    <a:pt x="0" y="454366"/>
                  </a:lnTo>
                  <a:lnTo>
                    <a:pt x="478652" y="454366"/>
                  </a:lnTo>
                  <a:lnTo>
                    <a:pt x="47865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8" name="object 1908"/>
            <p:cNvSpPr/>
            <p:nvPr/>
          </p:nvSpPr>
          <p:spPr>
            <a:xfrm>
              <a:off x="6538217" y="1093447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9" name="object 1909"/>
            <p:cNvSpPr/>
            <p:nvPr/>
          </p:nvSpPr>
          <p:spPr>
            <a:xfrm>
              <a:off x="6538217" y="1093447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4525" y="5059"/>
                  </a:moveTo>
                  <a:lnTo>
                    <a:pt x="40478" y="0"/>
                  </a:lnTo>
                  <a:lnTo>
                    <a:pt x="4047" y="44525"/>
                  </a:lnTo>
                  <a:lnTo>
                    <a:pt x="44525" y="5059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0" name="object 1910"/>
            <p:cNvSpPr/>
            <p:nvPr/>
          </p:nvSpPr>
          <p:spPr>
            <a:xfrm>
              <a:off x="7016870" y="1093447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1" name="object 1911"/>
            <p:cNvSpPr/>
            <p:nvPr/>
          </p:nvSpPr>
          <p:spPr>
            <a:xfrm>
              <a:off x="7016870" y="1093447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12" name="object 1912"/>
          <p:cNvSpPr txBox="1"/>
          <p:nvPr/>
        </p:nvSpPr>
        <p:spPr>
          <a:xfrm>
            <a:off x="6712728" y="1087622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913" name="object 1913"/>
          <p:cNvGrpSpPr/>
          <p:nvPr/>
        </p:nvGrpSpPr>
        <p:grpSpPr>
          <a:xfrm>
            <a:off x="2171647" y="10499193"/>
            <a:ext cx="4888865" cy="623570"/>
            <a:chOff x="2171647" y="10499193"/>
            <a:chExt cx="4888865" cy="623570"/>
          </a:xfrm>
        </p:grpSpPr>
        <p:sp>
          <p:nvSpPr>
            <p:cNvPr id="1914" name="object 1914"/>
            <p:cNvSpPr/>
            <p:nvPr/>
          </p:nvSpPr>
          <p:spPr>
            <a:xfrm>
              <a:off x="2192898" y="10502368"/>
              <a:ext cx="4846320" cy="598170"/>
            </a:xfrm>
            <a:custGeom>
              <a:avLst/>
              <a:gdLst/>
              <a:ahLst/>
              <a:cxnLst/>
              <a:rect l="l" t="t" r="r" b="b"/>
              <a:pathLst>
                <a:path w="4846320" h="598170">
                  <a:moveTo>
                    <a:pt x="0" y="0"/>
                  </a:moveTo>
                  <a:lnTo>
                    <a:pt x="0" y="598063"/>
                  </a:lnTo>
                  <a:lnTo>
                    <a:pt x="4846235" y="598063"/>
                  </a:lnTo>
                  <a:lnTo>
                    <a:pt x="484623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5" name="object 1915"/>
            <p:cNvSpPr/>
            <p:nvPr/>
          </p:nvSpPr>
          <p:spPr>
            <a:xfrm>
              <a:off x="2171647" y="1107816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6" name="object 1916"/>
            <p:cNvSpPr/>
            <p:nvPr/>
          </p:nvSpPr>
          <p:spPr>
            <a:xfrm>
              <a:off x="2171647" y="1107816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7" name="object 1917"/>
            <p:cNvSpPr/>
            <p:nvPr/>
          </p:nvSpPr>
          <p:spPr>
            <a:xfrm>
              <a:off x="7016870" y="1107816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8" name="object 1918"/>
            <p:cNvSpPr/>
            <p:nvPr/>
          </p:nvSpPr>
          <p:spPr>
            <a:xfrm>
              <a:off x="7016870" y="1107816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19" name="object 1919"/>
          <p:cNvSpPr txBox="1"/>
          <p:nvPr/>
        </p:nvSpPr>
        <p:spPr>
          <a:xfrm>
            <a:off x="4510722" y="11019918"/>
            <a:ext cx="211454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30400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1920" name="object 19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77440" y="11313953"/>
            <a:ext cx="189234" cy="189234"/>
          </a:xfrm>
          <a:prstGeom prst="rect">
            <a:avLst/>
          </a:prstGeom>
        </p:spPr>
      </p:pic>
      <p:sp>
        <p:nvSpPr>
          <p:cNvPr id="1921" name="object 1921"/>
          <p:cNvSpPr txBox="1"/>
          <p:nvPr/>
        </p:nvSpPr>
        <p:spPr>
          <a:xfrm>
            <a:off x="2638612" y="11333617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2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922" name="object 192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83869" y="11313953"/>
            <a:ext cx="189234" cy="189234"/>
          </a:xfrm>
          <a:prstGeom prst="rect">
            <a:avLst/>
          </a:prstGeom>
        </p:spPr>
      </p:pic>
      <p:sp>
        <p:nvSpPr>
          <p:cNvPr id="1923" name="object 1923"/>
          <p:cNvSpPr txBox="1"/>
          <p:nvPr/>
        </p:nvSpPr>
        <p:spPr>
          <a:xfrm>
            <a:off x="3947065" y="11333617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4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924" name="object 192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21398" y="11313953"/>
            <a:ext cx="189234" cy="189234"/>
          </a:xfrm>
          <a:prstGeom prst="rect">
            <a:avLst/>
          </a:prstGeom>
        </p:spPr>
      </p:pic>
      <p:sp>
        <p:nvSpPr>
          <p:cNvPr id="1925" name="object 1925"/>
          <p:cNvSpPr txBox="1"/>
          <p:nvPr/>
        </p:nvSpPr>
        <p:spPr>
          <a:xfrm>
            <a:off x="4574475" y="11333617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5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926" name="object 192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58928" y="11313953"/>
            <a:ext cx="189234" cy="189234"/>
          </a:xfrm>
          <a:prstGeom prst="rect">
            <a:avLst/>
          </a:prstGeom>
        </p:spPr>
      </p:pic>
      <p:sp>
        <p:nvSpPr>
          <p:cNvPr id="1927" name="object 1927"/>
          <p:cNvSpPr txBox="1"/>
          <p:nvPr/>
        </p:nvSpPr>
        <p:spPr>
          <a:xfrm>
            <a:off x="5221112" y="11334629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6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928" name="object 192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466369" y="11313953"/>
            <a:ext cx="189234" cy="189234"/>
          </a:xfrm>
          <a:prstGeom prst="rect">
            <a:avLst/>
          </a:prstGeom>
        </p:spPr>
      </p:pic>
      <p:sp>
        <p:nvSpPr>
          <p:cNvPr id="1929" name="object 1929"/>
          <p:cNvSpPr txBox="1"/>
          <p:nvPr/>
        </p:nvSpPr>
        <p:spPr>
          <a:xfrm>
            <a:off x="6526529" y="11333617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8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930" name="object 193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45022" y="11313953"/>
            <a:ext cx="189234" cy="189234"/>
          </a:xfrm>
          <a:prstGeom prst="rect">
            <a:avLst/>
          </a:prstGeom>
        </p:spPr>
      </p:pic>
      <p:sp>
        <p:nvSpPr>
          <p:cNvPr id="1931" name="object 1931"/>
          <p:cNvSpPr txBox="1"/>
          <p:nvPr/>
        </p:nvSpPr>
        <p:spPr>
          <a:xfrm>
            <a:off x="7005182" y="11333617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9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932" name="object 193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40835" y="10407244"/>
            <a:ext cx="189234" cy="189234"/>
          </a:xfrm>
          <a:prstGeom prst="rect">
            <a:avLst/>
          </a:prstGeom>
        </p:spPr>
      </p:pic>
      <p:sp>
        <p:nvSpPr>
          <p:cNvPr id="1933" name="object 1933"/>
          <p:cNvSpPr txBox="1"/>
          <p:nvPr/>
        </p:nvSpPr>
        <p:spPr>
          <a:xfrm>
            <a:off x="1394924" y="10426909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А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934" name="object 193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40835" y="9928591"/>
            <a:ext cx="189234" cy="189234"/>
          </a:xfrm>
          <a:prstGeom prst="rect">
            <a:avLst/>
          </a:prstGeom>
        </p:spPr>
      </p:pic>
      <p:sp>
        <p:nvSpPr>
          <p:cNvPr id="1935" name="object 1935"/>
          <p:cNvSpPr txBox="1"/>
          <p:nvPr/>
        </p:nvSpPr>
        <p:spPr>
          <a:xfrm>
            <a:off x="1393912" y="9949267"/>
            <a:ext cx="8445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Б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936" name="object 193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40835" y="8733476"/>
            <a:ext cx="189234" cy="189234"/>
          </a:xfrm>
          <a:prstGeom prst="rect">
            <a:avLst/>
          </a:prstGeom>
        </p:spPr>
      </p:pic>
      <p:sp>
        <p:nvSpPr>
          <p:cNvPr id="1937" name="object 1937"/>
          <p:cNvSpPr txBox="1"/>
          <p:nvPr/>
        </p:nvSpPr>
        <p:spPr>
          <a:xfrm>
            <a:off x="1394924" y="8753141"/>
            <a:ext cx="7366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Г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938" name="object 193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40835" y="8143509"/>
            <a:ext cx="189234" cy="189234"/>
          </a:xfrm>
          <a:prstGeom prst="rect">
            <a:avLst/>
          </a:prstGeom>
        </p:spPr>
      </p:pic>
      <p:sp>
        <p:nvSpPr>
          <p:cNvPr id="1939" name="object 1939"/>
          <p:cNvSpPr txBox="1"/>
          <p:nvPr/>
        </p:nvSpPr>
        <p:spPr>
          <a:xfrm>
            <a:off x="1386828" y="8163173"/>
            <a:ext cx="8572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Д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1940" name="object 1940"/>
          <p:cNvGrpSpPr/>
          <p:nvPr/>
        </p:nvGrpSpPr>
        <p:grpSpPr>
          <a:xfrm>
            <a:off x="1340835" y="6995956"/>
            <a:ext cx="189230" cy="668020"/>
            <a:chOff x="1340835" y="6995956"/>
            <a:chExt cx="189230" cy="668020"/>
          </a:xfrm>
        </p:grpSpPr>
        <p:pic>
          <p:nvPicPr>
            <p:cNvPr id="1941" name="object 194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340835" y="7474609"/>
              <a:ext cx="189234" cy="189234"/>
            </a:xfrm>
            <a:prstGeom prst="rect">
              <a:avLst/>
            </a:prstGeom>
          </p:spPr>
        </p:pic>
        <p:pic>
          <p:nvPicPr>
            <p:cNvPr id="1942" name="object 194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40835" y="6995956"/>
              <a:ext cx="189234" cy="189234"/>
            </a:xfrm>
            <a:prstGeom prst="rect">
              <a:avLst/>
            </a:prstGeom>
          </p:spPr>
        </p:pic>
      </p:grpSp>
      <p:sp>
        <p:nvSpPr>
          <p:cNvPr id="1943" name="object 1943"/>
          <p:cNvSpPr txBox="1"/>
          <p:nvPr/>
        </p:nvSpPr>
        <p:spPr>
          <a:xfrm>
            <a:off x="1387840" y="7492250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Е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1944" name="object 1944"/>
          <p:cNvGrpSpPr/>
          <p:nvPr/>
        </p:nvGrpSpPr>
        <p:grpSpPr>
          <a:xfrm>
            <a:off x="1661624" y="7068817"/>
            <a:ext cx="250190" cy="3456304"/>
            <a:chOff x="1661624" y="7068817"/>
            <a:chExt cx="250190" cy="3456304"/>
          </a:xfrm>
        </p:grpSpPr>
        <p:sp>
          <p:nvSpPr>
            <p:cNvPr id="1945" name="object 1945"/>
            <p:cNvSpPr/>
            <p:nvPr/>
          </p:nvSpPr>
          <p:spPr>
            <a:xfrm>
              <a:off x="1682875" y="7091080"/>
              <a:ext cx="226060" cy="3411854"/>
            </a:xfrm>
            <a:custGeom>
              <a:avLst/>
              <a:gdLst/>
              <a:ahLst/>
              <a:cxnLst/>
              <a:rect l="l" t="t" r="r" b="b"/>
              <a:pathLst>
                <a:path w="226060" h="3411854">
                  <a:moveTo>
                    <a:pt x="225665" y="3411288"/>
                  </a:moveTo>
                  <a:lnTo>
                    <a:pt x="0" y="3411288"/>
                  </a:lnTo>
                  <a:lnTo>
                    <a:pt x="0" y="0"/>
                  </a:lnTo>
                  <a:lnTo>
                    <a:pt x="22566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6" name="object 1946"/>
            <p:cNvSpPr/>
            <p:nvPr/>
          </p:nvSpPr>
          <p:spPr>
            <a:xfrm>
              <a:off x="1661624" y="1048010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7" name="object 1947"/>
            <p:cNvSpPr/>
            <p:nvPr/>
          </p:nvSpPr>
          <p:spPr>
            <a:xfrm>
              <a:off x="1661624" y="1048010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5084">
                  <a:moveTo>
                    <a:pt x="0" y="4047"/>
                  </a:moveTo>
                  <a:lnTo>
                    <a:pt x="43513" y="39466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8" name="object 1948"/>
            <p:cNvSpPr/>
            <p:nvPr/>
          </p:nvSpPr>
          <p:spPr>
            <a:xfrm>
              <a:off x="1661624" y="706881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9" name="object 1949"/>
            <p:cNvSpPr/>
            <p:nvPr/>
          </p:nvSpPr>
          <p:spPr>
            <a:xfrm>
              <a:off x="1661624" y="706881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44525"/>
                  </a:moveTo>
                  <a:lnTo>
                    <a:pt x="43513" y="40478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4" h="45084">
                  <a:moveTo>
                    <a:pt x="43513" y="40478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50" name="object 1950"/>
          <p:cNvSpPr txBox="1"/>
          <p:nvPr/>
        </p:nvSpPr>
        <p:spPr>
          <a:xfrm>
            <a:off x="1608689" y="8690908"/>
            <a:ext cx="100330" cy="211454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21400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951" name="object 1951"/>
          <p:cNvGrpSpPr/>
          <p:nvPr/>
        </p:nvGrpSpPr>
        <p:grpSpPr>
          <a:xfrm>
            <a:off x="1807345" y="10002464"/>
            <a:ext cx="835025" cy="522605"/>
            <a:chOff x="1807345" y="10002464"/>
            <a:chExt cx="835025" cy="522605"/>
          </a:xfrm>
        </p:grpSpPr>
        <p:sp>
          <p:nvSpPr>
            <p:cNvPr id="1952" name="object 1952"/>
            <p:cNvSpPr/>
            <p:nvPr/>
          </p:nvSpPr>
          <p:spPr>
            <a:xfrm>
              <a:off x="1828596" y="10023715"/>
              <a:ext cx="810895" cy="478790"/>
            </a:xfrm>
            <a:custGeom>
              <a:avLst/>
              <a:gdLst/>
              <a:ahLst/>
              <a:cxnLst/>
              <a:rect l="l" t="t" r="r" b="b"/>
              <a:pathLst>
                <a:path w="810894" h="478790">
                  <a:moveTo>
                    <a:pt x="810573" y="478652"/>
                  </a:moveTo>
                  <a:lnTo>
                    <a:pt x="0" y="478652"/>
                  </a:lnTo>
                  <a:lnTo>
                    <a:pt x="0" y="0"/>
                  </a:lnTo>
                  <a:lnTo>
                    <a:pt x="81057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3" name="object 1953"/>
            <p:cNvSpPr/>
            <p:nvPr/>
          </p:nvSpPr>
          <p:spPr>
            <a:xfrm>
              <a:off x="1807345" y="1048010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4" name="object 1954"/>
            <p:cNvSpPr/>
            <p:nvPr/>
          </p:nvSpPr>
          <p:spPr>
            <a:xfrm>
              <a:off x="1807345" y="1048010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5084">
                  <a:moveTo>
                    <a:pt x="0" y="4047"/>
                  </a:moveTo>
                  <a:lnTo>
                    <a:pt x="43513" y="39466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5" name="object 1955"/>
            <p:cNvSpPr/>
            <p:nvPr/>
          </p:nvSpPr>
          <p:spPr>
            <a:xfrm>
              <a:off x="1807345" y="1000246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6" name="object 1956"/>
            <p:cNvSpPr/>
            <p:nvPr/>
          </p:nvSpPr>
          <p:spPr>
            <a:xfrm>
              <a:off x="1807345" y="1000246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57" name="object 1957"/>
          <p:cNvSpPr txBox="1"/>
          <p:nvPr/>
        </p:nvSpPr>
        <p:spPr>
          <a:xfrm>
            <a:off x="1755422" y="1017615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958" name="object 1958"/>
          <p:cNvGrpSpPr/>
          <p:nvPr/>
        </p:nvGrpSpPr>
        <p:grpSpPr>
          <a:xfrm>
            <a:off x="1522847" y="8216369"/>
            <a:ext cx="328295" cy="635000"/>
            <a:chOff x="1522847" y="8216369"/>
            <a:chExt cx="328295" cy="635000"/>
          </a:xfrm>
        </p:grpSpPr>
        <p:sp>
          <p:nvSpPr>
            <p:cNvPr id="1959" name="object 1959"/>
            <p:cNvSpPr/>
            <p:nvPr/>
          </p:nvSpPr>
          <p:spPr>
            <a:xfrm>
              <a:off x="1526022" y="8238632"/>
              <a:ext cx="304165" cy="590550"/>
            </a:xfrm>
            <a:custGeom>
              <a:avLst/>
              <a:gdLst/>
              <a:ahLst/>
              <a:cxnLst/>
              <a:rect l="l" t="t" r="r" b="b"/>
              <a:pathLst>
                <a:path w="304164" h="590550">
                  <a:moveTo>
                    <a:pt x="0" y="589967"/>
                  </a:moveTo>
                  <a:lnTo>
                    <a:pt x="303585" y="589967"/>
                  </a:lnTo>
                </a:path>
                <a:path w="304164" h="590550">
                  <a:moveTo>
                    <a:pt x="0" y="0"/>
                  </a:moveTo>
                  <a:lnTo>
                    <a:pt x="303585" y="0"/>
                  </a:lnTo>
                </a:path>
                <a:path w="304164" h="590550">
                  <a:moveTo>
                    <a:pt x="302573" y="589967"/>
                  </a:moveTo>
                  <a:lnTo>
                    <a:pt x="30257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0" name="object 1960"/>
            <p:cNvSpPr/>
            <p:nvPr/>
          </p:nvSpPr>
          <p:spPr>
            <a:xfrm>
              <a:off x="1807345" y="880633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1" name="object 1961"/>
            <p:cNvSpPr/>
            <p:nvPr/>
          </p:nvSpPr>
          <p:spPr>
            <a:xfrm>
              <a:off x="1807345" y="880633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4">
                  <a:moveTo>
                    <a:pt x="0" y="4047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2" name="object 1962"/>
            <p:cNvSpPr/>
            <p:nvPr/>
          </p:nvSpPr>
          <p:spPr>
            <a:xfrm>
              <a:off x="1807345" y="821637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3" name="object 1963"/>
            <p:cNvSpPr/>
            <p:nvPr/>
          </p:nvSpPr>
          <p:spPr>
            <a:xfrm>
              <a:off x="1807345" y="821636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44525"/>
                  </a:moveTo>
                  <a:lnTo>
                    <a:pt x="43513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3814" h="45084">
                  <a:moveTo>
                    <a:pt x="43513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64" name="object 1964"/>
          <p:cNvSpPr txBox="1"/>
          <p:nvPr/>
        </p:nvSpPr>
        <p:spPr>
          <a:xfrm>
            <a:off x="1755422" y="844672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965" name="object 1965"/>
          <p:cNvGrpSpPr/>
          <p:nvPr/>
        </p:nvGrpSpPr>
        <p:grpSpPr>
          <a:xfrm>
            <a:off x="1522847" y="7547470"/>
            <a:ext cx="328295" cy="713740"/>
            <a:chOff x="1522847" y="7547470"/>
            <a:chExt cx="328295" cy="713740"/>
          </a:xfrm>
        </p:grpSpPr>
        <p:sp>
          <p:nvSpPr>
            <p:cNvPr id="1966" name="object 1966"/>
            <p:cNvSpPr/>
            <p:nvPr/>
          </p:nvSpPr>
          <p:spPr>
            <a:xfrm>
              <a:off x="1526022" y="7569733"/>
              <a:ext cx="304165" cy="669290"/>
            </a:xfrm>
            <a:custGeom>
              <a:avLst/>
              <a:gdLst/>
              <a:ahLst/>
              <a:cxnLst/>
              <a:rect l="l" t="t" r="r" b="b"/>
              <a:pathLst>
                <a:path w="304164" h="669290">
                  <a:moveTo>
                    <a:pt x="0" y="668899"/>
                  </a:moveTo>
                  <a:lnTo>
                    <a:pt x="303585" y="668899"/>
                  </a:lnTo>
                </a:path>
                <a:path w="304164" h="669290">
                  <a:moveTo>
                    <a:pt x="0" y="0"/>
                  </a:moveTo>
                  <a:lnTo>
                    <a:pt x="303585" y="0"/>
                  </a:lnTo>
                </a:path>
                <a:path w="304164" h="669290">
                  <a:moveTo>
                    <a:pt x="302573" y="668899"/>
                  </a:moveTo>
                  <a:lnTo>
                    <a:pt x="30257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7" name="object 1967"/>
            <p:cNvSpPr/>
            <p:nvPr/>
          </p:nvSpPr>
          <p:spPr>
            <a:xfrm>
              <a:off x="1807345" y="821637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8" name="object 1968"/>
            <p:cNvSpPr/>
            <p:nvPr/>
          </p:nvSpPr>
          <p:spPr>
            <a:xfrm>
              <a:off x="1807345" y="821637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4">
                  <a:moveTo>
                    <a:pt x="0" y="5059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9" name="object 1969"/>
            <p:cNvSpPr/>
            <p:nvPr/>
          </p:nvSpPr>
          <p:spPr>
            <a:xfrm>
              <a:off x="1807345" y="7547470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0" name="object 1970"/>
            <p:cNvSpPr/>
            <p:nvPr/>
          </p:nvSpPr>
          <p:spPr>
            <a:xfrm>
              <a:off x="1807345" y="7547470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71" name="object 1971"/>
          <p:cNvSpPr txBox="1"/>
          <p:nvPr/>
        </p:nvSpPr>
        <p:spPr>
          <a:xfrm>
            <a:off x="1755422" y="781628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4200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972" name="object 1972"/>
          <p:cNvGrpSpPr/>
          <p:nvPr/>
        </p:nvGrpSpPr>
        <p:grpSpPr>
          <a:xfrm>
            <a:off x="1522847" y="7068817"/>
            <a:ext cx="328295" cy="522605"/>
            <a:chOff x="1522847" y="7068817"/>
            <a:chExt cx="328295" cy="522605"/>
          </a:xfrm>
        </p:grpSpPr>
        <p:sp>
          <p:nvSpPr>
            <p:cNvPr id="1973" name="object 1973"/>
            <p:cNvSpPr/>
            <p:nvPr/>
          </p:nvSpPr>
          <p:spPr>
            <a:xfrm>
              <a:off x="1526022" y="7091080"/>
              <a:ext cx="304165" cy="478790"/>
            </a:xfrm>
            <a:custGeom>
              <a:avLst/>
              <a:gdLst/>
              <a:ahLst/>
              <a:cxnLst/>
              <a:rect l="l" t="t" r="r" b="b"/>
              <a:pathLst>
                <a:path w="304164" h="478790">
                  <a:moveTo>
                    <a:pt x="0" y="478652"/>
                  </a:moveTo>
                  <a:lnTo>
                    <a:pt x="303585" y="478652"/>
                  </a:lnTo>
                </a:path>
                <a:path w="304164" h="478790">
                  <a:moveTo>
                    <a:pt x="0" y="0"/>
                  </a:moveTo>
                  <a:lnTo>
                    <a:pt x="303585" y="0"/>
                  </a:lnTo>
                </a:path>
                <a:path w="304164" h="478790">
                  <a:moveTo>
                    <a:pt x="302573" y="478652"/>
                  </a:moveTo>
                  <a:lnTo>
                    <a:pt x="30257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4" name="object 1974"/>
            <p:cNvSpPr/>
            <p:nvPr/>
          </p:nvSpPr>
          <p:spPr>
            <a:xfrm>
              <a:off x="1807345" y="7547470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5" name="object 1975"/>
            <p:cNvSpPr/>
            <p:nvPr/>
          </p:nvSpPr>
          <p:spPr>
            <a:xfrm>
              <a:off x="1807345" y="7547470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3815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6" name="object 1976"/>
            <p:cNvSpPr/>
            <p:nvPr/>
          </p:nvSpPr>
          <p:spPr>
            <a:xfrm>
              <a:off x="1807345" y="706881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7" name="object 1977"/>
            <p:cNvSpPr/>
            <p:nvPr/>
          </p:nvSpPr>
          <p:spPr>
            <a:xfrm>
              <a:off x="1807345" y="706881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44525"/>
                  </a:moveTo>
                  <a:lnTo>
                    <a:pt x="43513" y="40478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4" h="45084">
                  <a:moveTo>
                    <a:pt x="43513" y="40478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78" name="object 1978"/>
          <p:cNvSpPr txBox="1"/>
          <p:nvPr/>
        </p:nvSpPr>
        <p:spPr>
          <a:xfrm>
            <a:off x="1755422" y="724351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979" name="object 1979"/>
          <p:cNvSpPr txBox="1"/>
          <p:nvPr/>
        </p:nvSpPr>
        <p:spPr>
          <a:xfrm>
            <a:off x="1395936" y="7019669"/>
            <a:ext cx="8953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Є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1980" name="object 1980"/>
          <p:cNvGrpSpPr/>
          <p:nvPr/>
        </p:nvGrpSpPr>
        <p:grpSpPr>
          <a:xfrm>
            <a:off x="3231160" y="7056534"/>
            <a:ext cx="2679065" cy="4446905"/>
            <a:chOff x="3231160" y="7056534"/>
            <a:chExt cx="2679065" cy="4446905"/>
          </a:xfrm>
        </p:grpSpPr>
        <p:sp>
          <p:nvSpPr>
            <p:cNvPr id="1981" name="object 1981"/>
            <p:cNvSpPr/>
            <p:nvPr/>
          </p:nvSpPr>
          <p:spPr>
            <a:xfrm>
              <a:off x="3325272" y="7059709"/>
              <a:ext cx="0" cy="622935"/>
            </a:xfrm>
            <a:custGeom>
              <a:avLst/>
              <a:gdLst/>
              <a:ahLst/>
              <a:cxnLst/>
              <a:rect l="l" t="t" r="r" b="b"/>
              <a:pathLst>
                <a:path h="622934">
                  <a:moveTo>
                    <a:pt x="0" y="0"/>
                  </a:moveTo>
                  <a:lnTo>
                    <a:pt x="0" y="6223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2" name="object 1982"/>
            <p:cNvSpPr/>
            <p:nvPr/>
          </p:nvSpPr>
          <p:spPr>
            <a:xfrm>
              <a:off x="3322236" y="77508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3" name="object 1983"/>
            <p:cNvSpPr/>
            <p:nvPr/>
          </p:nvSpPr>
          <p:spPr>
            <a:xfrm>
              <a:off x="3325272" y="7825756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4" name="object 1984"/>
            <p:cNvSpPr/>
            <p:nvPr/>
          </p:nvSpPr>
          <p:spPr>
            <a:xfrm>
              <a:off x="3322236" y="846834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5" name="object 1985"/>
            <p:cNvSpPr/>
            <p:nvPr/>
          </p:nvSpPr>
          <p:spPr>
            <a:xfrm>
              <a:off x="3325272" y="854323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6" name="object 1986"/>
            <p:cNvSpPr/>
            <p:nvPr/>
          </p:nvSpPr>
          <p:spPr>
            <a:xfrm>
              <a:off x="3322236" y="918581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7" name="object 1987"/>
            <p:cNvSpPr/>
            <p:nvPr/>
          </p:nvSpPr>
          <p:spPr>
            <a:xfrm>
              <a:off x="3325272" y="9260703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8" name="object 1988"/>
            <p:cNvSpPr/>
            <p:nvPr/>
          </p:nvSpPr>
          <p:spPr>
            <a:xfrm>
              <a:off x="3322236" y="990228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9" name="object 1989"/>
            <p:cNvSpPr/>
            <p:nvPr/>
          </p:nvSpPr>
          <p:spPr>
            <a:xfrm>
              <a:off x="3325272" y="997716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0" name="object 1990"/>
            <p:cNvSpPr/>
            <p:nvPr/>
          </p:nvSpPr>
          <p:spPr>
            <a:xfrm>
              <a:off x="3322236" y="1061975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1" name="object 1991"/>
            <p:cNvSpPr/>
            <p:nvPr/>
          </p:nvSpPr>
          <p:spPr>
            <a:xfrm>
              <a:off x="3325272" y="7059709"/>
              <a:ext cx="2581910" cy="4258310"/>
            </a:xfrm>
            <a:custGeom>
              <a:avLst/>
              <a:gdLst/>
              <a:ahLst/>
              <a:cxnLst/>
              <a:rect l="l" t="t" r="r" b="b"/>
              <a:pathLst>
                <a:path w="2581910" h="4258309">
                  <a:moveTo>
                    <a:pt x="0" y="3634929"/>
                  </a:moveTo>
                  <a:lnTo>
                    <a:pt x="0" y="4258291"/>
                  </a:lnTo>
                </a:path>
                <a:path w="2581910" h="4258309">
                  <a:moveTo>
                    <a:pt x="2581487" y="0"/>
                  </a:moveTo>
                  <a:lnTo>
                    <a:pt x="2581487" y="6223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2" name="object 1992"/>
            <p:cNvSpPr/>
            <p:nvPr/>
          </p:nvSpPr>
          <p:spPr>
            <a:xfrm>
              <a:off x="5903724" y="77508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3" name="object 1993"/>
            <p:cNvSpPr/>
            <p:nvPr/>
          </p:nvSpPr>
          <p:spPr>
            <a:xfrm>
              <a:off x="5906760" y="7825756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4" name="object 1994"/>
            <p:cNvSpPr/>
            <p:nvPr/>
          </p:nvSpPr>
          <p:spPr>
            <a:xfrm>
              <a:off x="5903724" y="846834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5" name="object 1995"/>
            <p:cNvSpPr/>
            <p:nvPr/>
          </p:nvSpPr>
          <p:spPr>
            <a:xfrm>
              <a:off x="5906760" y="854323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6" name="object 1996"/>
            <p:cNvSpPr/>
            <p:nvPr/>
          </p:nvSpPr>
          <p:spPr>
            <a:xfrm>
              <a:off x="5903724" y="918581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7" name="object 1997"/>
            <p:cNvSpPr/>
            <p:nvPr/>
          </p:nvSpPr>
          <p:spPr>
            <a:xfrm>
              <a:off x="5906760" y="9260703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8" name="object 1998"/>
            <p:cNvSpPr/>
            <p:nvPr/>
          </p:nvSpPr>
          <p:spPr>
            <a:xfrm>
              <a:off x="5903724" y="990228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9" name="object 1999"/>
            <p:cNvSpPr/>
            <p:nvPr/>
          </p:nvSpPr>
          <p:spPr>
            <a:xfrm>
              <a:off x="5906760" y="997716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0" name="object 2000"/>
            <p:cNvSpPr/>
            <p:nvPr/>
          </p:nvSpPr>
          <p:spPr>
            <a:xfrm>
              <a:off x="5903724" y="1061975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1" name="object 2001"/>
            <p:cNvSpPr/>
            <p:nvPr/>
          </p:nvSpPr>
          <p:spPr>
            <a:xfrm>
              <a:off x="5906760" y="10694638"/>
              <a:ext cx="0" cy="623570"/>
            </a:xfrm>
            <a:custGeom>
              <a:avLst/>
              <a:gdLst/>
              <a:ahLst/>
              <a:cxnLst/>
              <a:rect l="l" t="t" r="r" b="b"/>
              <a:pathLst>
                <a:path h="623570">
                  <a:moveTo>
                    <a:pt x="0" y="0"/>
                  </a:moveTo>
                  <a:lnTo>
                    <a:pt x="0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02" name="object 200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1160" y="11313952"/>
              <a:ext cx="189234" cy="189234"/>
            </a:xfrm>
            <a:prstGeom prst="rect">
              <a:avLst/>
            </a:prstGeom>
          </p:spPr>
        </p:pic>
      </p:grpSp>
      <p:sp>
        <p:nvSpPr>
          <p:cNvPr id="2003" name="object 2003"/>
          <p:cNvSpPr txBox="1"/>
          <p:nvPr/>
        </p:nvSpPr>
        <p:spPr>
          <a:xfrm>
            <a:off x="3291321" y="11333617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3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2004" name="object 200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812648" y="11313953"/>
            <a:ext cx="189234" cy="189234"/>
          </a:xfrm>
          <a:prstGeom prst="rect">
            <a:avLst/>
          </a:prstGeom>
        </p:spPr>
      </p:pic>
      <p:sp>
        <p:nvSpPr>
          <p:cNvPr id="2005" name="object 2005"/>
          <p:cNvSpPr txBox="1"/>
          <p:nvPr/>
        </p:nvSpPr>
        <p:spPr>
          <a:xfrm>
            <a:off x="5872808" y="11333617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7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2006" name="object 200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40835" y="9163556"/>
            <a:ext cx="189234" cy="189234"/>
          </a:xfrm>
          <a:prstGeom prst="rect">
            <a:avLst/>
          </a:prstGeom>
        </p:spPr>
      </p:pic>
      <p:sp>
        <p:nvSpPr>
          <p:cNvPr id="2007" name="object 2007"/>
          <p:cNvSpPr txBox="1"/>
          <p:nvPr/>
        </p:nvSpPr>
        <p:spPr>
          <a:xfrm>
            <a:off x="1393912" y="9184233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В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2008" name="object 2008"/>
          <p:cNvGrpSpPr/>
          <p:nvPr/>
        </p:nvGrpSpPr>
        <p:grpSpPr>
          <a:xfrm>
            <a:off x="1807345" y="9236416"/>
            <a:ext cx="43815" cy="809625"/>
            <a:chOff x="1807345" y="9236416"/>
            <a:chExt cx="43815" cy="809625"/>
          </a:xfrm>
        </p:grpSpPr>
        <p:sp>
          <p:nvSpPr>
            <p:cNvPr id="2009" name="object 2009"/>
            <p:cNvSpPr/>
            <p:nvPr/>
          </p:nvSpPr>
          <p:spPr>
            <a:xfrm>
              <a:off x="1826564" y="9255644"/>
              <a:ext cx="6350" cy="771525"/>
            </a:xfrm>
            <a:custGeom>
              <a:avLst/>
              <a:gdLst/>
              <a:ahLst/>
              <a:cxnLst/>
              <a:rect l="l" t="t" r="r" b="b"/>
              <a:pathLst>
                <a:path w="6350" h="771525">
                  <a:moveTo>
                    <a:pt x="6070" y="768070"/>
                  </a:moveTo>
                  <a:lnTo>
                    <a:pt x="5181" y="765924"/>
                  </a:lnTo>
                  <a:lnTo>
                    <a:pt x="3035" y="765035"/>
                  </a:lnTo>
                  <a:lnTo>
                    <a:pt x="889" y="765924"/>
                  </a:lnTo>
                  <a:lnTo>
                    <a:pt x="0" y="768070"/>
                  </a:lnTo>
                  <a:lnTo>
                    <a:pt x="889" y="770229"/>
                  </a:lnTo>
                  <a:lnTo>
                    <a:pt x="3035" y="771118"/>
                  </a:lnTo>
                  <a:lnTo>
                    <a:pt x="5181" y="770229"/>
                  </a:lnTo>
                  <a:lnTo>
                    <a:pt x="6070" y="768070"/>
                  </a:lnTo>
                  <a:close/>
                </a:path>
                <a:path w="6350" h="771525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94"/>
                  </a:lnTo>
                  <a:lnTo>
                    <a:pt x="3035" y="6083"/>
                  </a:lnTo>
                  <a:lnTo>
                    <a:pt x="5181" y="5194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0" name="object 2010"/>
            <p:cNvSpPr/>
            <p:nvPr/>
          </p:nvSpPr>
          <p:spPr>
            <a:xfrm>
              <a:off x="1828596" y="9258679"/>
              <a:ext cx="0" cy="765175"/>
            </a:xfrm>
            <a:custGeom>
              <a:avLst/>
              <a:gdLst/>
              <a:ahLst/>
              <a:cxnLst/>
              <a:rect l="l" t="t" r="r" b="b"/>
              <a:pathLst>
                <a:path h="765175">
                  <a:moveTo>
                    <a:pt x="0" y="765035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1" name="object 2011"/>
            <p:cNvSpPr/>
            <p:nvPr/>
          </p:nvSpPr>
          <p:spPr>
            <a:xfrm>
              <a:off x="1807345" y="1000246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2" name="object 2012"/>
            <p:cNvSpPr/>
            <p:nvPr/>
          </p:nvSpPr>
          <p:spPr>
            <a:xfrm>
              <a:off x="1807345" y="1000246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3815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3" name="object 2013"/>
            <p:cNvSpPr/>
            <p:nvPr/>
          </p:nvSpPr>
          <p:spPr>
            <a:xfrm>
              <a:off x="1807345" y="923641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4" name="object 2014"/>
            <p:cNvSpPr/>
            <p:nvPr/>
          </p:nvSpPr>
          <p:spPr>
            <a:xfrm>
              <a:off x="1807345" y="923641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44525"/>
                  </a:moveTo>
                  <a:lnTo>
                    <a:pt x="43513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3814" h="45084">
                  <a:moveTo>
                    <a:pt x="43513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15" name="object 2015"/>
          <p:cNvSpPr txBox="1"/>
          <p:nvPr/>
        </p:nvSpPr>
        <p:spPr>
          <a:xfrm>
            <a:off x="1755422" y="955380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4800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016" name="object 2016"/>
          <p:cNvGrpSpPr/>
          <p:nvPr/>
        </p:nvGrpSpPr>
        <p:grpSpPr>
          <a:xfrm>
            <a:off x="1807345" y="8806337"/>
            <a:ext cx="43815" cy="474980"/>
            <a:chOff x="1807345" y="8806337"/>
            <a:chExt cx="43815" cy="474980"/>
          </a:xfrm>
        </p:grpSpPr>
        <p:sp>
          <p:nvSpPr>
            <p:cNvPr id="2017" name="object 2017"/>
            <p:cNvSpPr/>
            <p:nvPr/>
          </p:nvSpPr>
          <p:spPr>
            <a:xfrm>
              <a:off x="1826564" y="8825571"/>
              <a:ext cx="6350" cy="436245"/>
            </a:xfrm>
            <a:custGeom>
              <a:avLst/>
              <a:gdLst/>
              <a:ahLst/>
              <a:cxnLst/>
              <a:rect l="l" t="t" r="r" b="b"/>
              <a:pathLst>
                <a:path w="6350" h="436245">
                  <a:moveTo>
                    <a:pt x="6070" y="433108"/>
                  </a:moveTo>
                  <a:lnTo>
                    <a:pt x="5181" y="430961"/>
                  </a:lnTo>
                  <a:lnTo>
                    <a:pt x="3035" y="430072"/>
                  </a:lnTo>
                  <a:lnTo>
                    <a:pt x="889" y="430961"/>
                  </a:lnTo>
                  <a:lnTo>
                    <a:pt x="0" y="433108"/>
                  </a:lnTo>
                  <a:lnTo>
                    <a:pt x="889" y="435267"/>
                  </a:lnTo>
                  <a:lnTo>
                    <a:pt x="3035" y="436156"/>
                  </a:lnTo>
                  <a:lnTo>
                    <a:pt x="5181" y="435267"/>
                  </a:lnTo>
                  <a:lnTo>
                    <a:pt x="6070" y="433108"/>
                  </a:lnTo>
                  <a:close/>
                </a:path>
                <a:path w="6350" h="436245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8" name="object 2018"/>
            <p:cNvSpPr/>
            <p:nvPr/>
          </p:nvSpPr>
          <p:spPr>
            <a:xfrm>
              <a:off x="1828596" y="8828600"/>
              <a:ext cx="1270" cy="430530"/>
            </a:xfrm>
            <a:custGeom>
              <a:avLst/>
              <a:gdLst/>
              <a:ahLst/>
              <a:cxnLst/>
              <a:rect l="l" t="t" r="r" b="b"/>
              <a:pathLst>
                <a:path w="1269" h="430529">
                  <a:moveTo>
                    <a:pt x="0" y="430079"/>
                  </a:move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9" name="object 2019"/>
            <p:cNvSpPr/>
            <p:nvPr/>
          </p:nvSpPr>
          <p:spPr>
            <a:xfrm>
              <a:off x="1807345" y="923641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0" name="object 2020"/>
            <p:cNvSpPr/>
            <p:nvPr/>
          </p:nvSpPr>
          <p:spPr>
            <a:xfrm>
              <a:off x="1807345" y="923641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4">
                  <a:moveTo>
                    <a:pt x="0" y="5059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1" name="object 2021"/>
            <p:cNvSpPr/>
            <p:nvPr/>
          </p:nvSpPr>
          <p:spPr>
            <a:xfrm>
              <a:off x="1807345" y="880633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2" name="object 2022"/>
            <p:cNvSpPr/>
            <p:nvPr/>
          </p:nvSpPr>
          <p:spPr>
            <a:xfrm>
              <a:off x="1807345" y="880633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44525"/>
                  </a:moveTo>
                  <a:lnTo>
                    <a:pt x="43513" y="40478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4" h="45084">
                  <a:moveTo>
                    <a:pt x="43513" y="40478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23" name="object 2023"/>
          <p:cNvSpPr txBox="1"/>
          <p:nvPr/>
        </p:nvSpPr>
        <p:spPr>
          <a:xfrm>
            <a:off x="1755422" y="8955739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024" name="object 2024"/>
          <p:cNvGrpSpPr/>
          <p:nvPr/>
        </p:nvGrpSpPr>
        <p:grpSpPr>
          <a:xfrm>
            <a:off x="2649288" y="10935483"/>
            <a:ext cx="697230" cy="43815"/>
            <a:chOff x="2649288" y="10935483"/>
            <a:chExt cx="697230" cy="43815"/>
          </a:xfrm>
        </p:grpSpPr>
        <p:sp>
          <p:nvSpPr>
            <p:cNvPr id="2025" name="object 2025"/>
            <p:cNvSpPr/>
            <p:nvPr/>
          </p:nvSpPr>
          <p:spPr>
            <a:xfrm>
              <a:off x="2668511" y="10953711"/>
              <a:ext cx="660400" cy="6350"/>
            </a:xfrm>
            <a:custGeom>
              <a:avLst/>
              <a:gdLst/>
              <a:ahLst/>
              <a:cxnLst/>
              <a:rect l="l" t="t" r="r" b="b"/>
              <a:pathLst>
                <a:path w="660400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660400" h="6350">
                  <a:moveTo>
                    <a:pt x="659790" y="3035"/>
                  </a:moveTo>
                  <a:lnTo>
                    <a:pt x="658901" y="889"/>
                  </a:lnTo>
                  <a:lnTo>
                    <a:pt x="656755" y="0"/>
                  </a:lnTo>
                  <a:lnTo>
                    <a:pt x="654608" y="889"/>
                  </a:lnTo>
                  <a:lnTo>
                    <a:pt x="653719" y="3035"/>
                  </a:lnTo>
                  <a:lnTo>
                    <a:pt x="654608" y="5181"/>
                  </a:lnTo>
                  <a:lnTo>
                    <a:pt x="656755" y="6070"/>
                  </a:lnTo>
                  <a:lnTo>
                    <a:pt x="658901" y="5181"/>
                  </a:lnTo>
                  <a:lnTo>
                    <a:pt x="65979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6" name="object 2026"/>
            <p:cNvSpPr/>
            <p:nvPr/>
          </p:nvSpPr>
          <p:spPr>
            <a:xfrm>
              <a:off x="2671551" y="10956734"/>
              <a:ext cx="654050" cy="0"/>
            </a:xfrm>
            <a:custGeom>
              <a:avLst/>
              <a:gdLst/>
              <a:ahLst/>
              <a:cxnLst/>
              <a:rect l="l" t="t" r="r" b="b"/>
              <a:pathLst>
                <a:path w="654050">
                  <a:moveTo>
                    <a:pt x="0" y="0"/>
                  </a:moveTo>
                  <a:lnTo>
                    <a:pt x="65372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7" name="object 2027"/>
            <p:cNvSpPr/>
            <p:nvPr/>
          </p:nvSpPr>
          <p:spPr>
            <a:xfrm>
              <a:off x="2649288" y="1093548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8" name="object 2028"/>
            <p:cNvSpPr/>
            <p:nvPr/>
          </p:nvSpPr>
          <p:spPr>
            <a:xfrm>
              <a:off x="2649288" y="1093548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9" name="object 2029"/>
            <p:cNvSpPr/>
            <p:nvPr/>
          </p:nvSpPr>
          <p:spPr>
            <a:xfrm>
              <a:off x="3303009" y="1093548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0" name="object 2030"/>
            <p:cNvSpPr/>
            <p:nvPr/>
          </p:nvSpPr>
          <p:spPr>
            <a:xfrm>
              <a:off x="3303009" y="1093548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5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31" name="object 2031"/>
          <p:cNvSpPr txBox="1"/>
          <p:nvPr/>
        </p:nvSpPr>
        <p:spPr>
          <a:xfrm>
            <a:off x="2912851" y="1087622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032" name="object 2032"/>
          <p:cNvGrpSpPr/>
          <p:nvPr/>
        </p:nvGrpSpPr>
        <p:grpSpPr>
          <a:xfrm>
            <a:off x="3303009" y="10935483"/>
            <a:ext cx="697230" cy="43815"/>
            <a:chOff x="3303009" y="10935483"/>
            <a:chExt cx="697230" cy="43815"/>
          </a:xfrm>
        </p:grpSpPr>
        <p:sp>
          <p:nvSpPr>
            <p:cNvPr id="2033" name="object 2033"/>
            <p:cNvSpPr/>
            <p:nvPr/>
          </p:nvSpPr>
          <p:spPr>
            <a:xfrm>
              <a:off x="3322236" y="1095369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4" name="object 2034"/>
            <p:cNvSpPr/>
            <p:nvPr/>
          </p:nvSpPr>
          <p:spPr>
            <a:xfrm>
              <a:off x="3325272" y="10956734"/>
              <a:ext cx="652780" cy="1270"/>
            </a:xfrm>
            <a:custGeom>
              <a:avLst/>
              <a:gdLst/>
              <a:ahLst/>
              <a:cxnLst/>
              <a:rect l="l" t="t" r="r" b="b"/>
              <a:pathLst>
                <a:path w="652779" h="1270">
                  <a:moveTo>
                    <a:pt x="652708" y="1011"/>
                  </a:moveTo>
                  <a:lnTo>
                    <a:pt x="652708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5" name="object 2035"/>
            <p:cNvSpPr/>
            <p:nvPr/>
          </p:nvSpPr>
          <p:spPr>
            <a:xfrm>
              <a:off x="3303009" y="1093548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6" name="object 2036"/>
            <p:cNvSpPr/>
            <p:nvPr/>
          </p:nvSpPr>
          <p:spPr>
            <a:xfrm>
              <a:off x="3303009" y="1093548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7" name="object 2037"/>
            <p:cNvSpPr/>
            <p:nvPr/>
          </p:nvSpPr>
          <p:spPr>
            <a:xfrm>
              <a:off x="3956729" y="1093548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8" name="object 2038"/>
            <p:cNvSpPr/>
            <p:nvPr/>
          </p:nvSpPr>
          <p:spPr>
            <a:xfrm>
              <a:off x="3956729" y="1093548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5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39" name="object 2039"/>
          <p:cNvSpPr txBox="1"/>
          <p:nvPr/>
        </p:nvSpPr>
        <p:spPr>
          <a:xfrm>
            <a:off x="3565559" y="1087622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040" name="object 2040"/>
          <p:cNvGrpSpPr/>
          <p:nvPr/>
        </p:nvGrpSpPr>
        <p:grpSpPr>
          <a:xfrm>
            <a:off x="5231788" y="10935483"/>
            <a:ext cx="697230" cy="43815"/>
            <a:chOff x="5231788" y="10935483"/>
            <a:chExt cx="697230" cy="43815"/>
          </a:xfrm>
        </p:grpSpPr>
        <p:sp>
          <p:nvSpPr>
            <p:cNvPr id="2041" name="object 2041"/>
            <p:cNvSpPr/>
            <p:nvPr/>
          </p:nvSpPr>
          <p:spPr>
            <a:xfrm>
              <a:off x="5250002" y="10953711"/>
              <a:ext cx="660400" cy="6350"/>
            </a:xfrm>
            <a:custGeom>
              <a:avLst/>
              <a:gdLst/>
              <a:ahLst/>
              <a:cxnLst/>
              <a:rect l="l" t="t" r="r" b="b"/>
              <a:pathLst>
                <a:path w="660400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660400" h="6350">
                  <a:moveTo>
                    <a:pt x="659790" y="3035"/>
                  </a:moveTo>
                  <a:lnTo>
                    <a:pt x="658901" y="889"/>
                  </a:lnTo>
                  <a:lnTo>
                    <a:pt x="656755" y="0"/>
                  </a:lnTo>
                  <a:lnTo>
                    <a:pt x="654608" y="889"/>
                  </a:lnTo>
                  <a:lnTo>
                    <a:pt x="653719" y="3035"/>
                  </a:lnTo>
                  <a:lnTo>
                    <a:pt x="654608" y="5181"/>
                  </a:lnTo>
                  <a:lnTo>
                    <a:pt x="656755" y="6070"/>
                  </a:lnTo>
                  <a:lnTo>
                    <a:pt x="658901" y="5181"/>
                  </a:lnTo>
                  <a:lnTo>
                    <a:pt x="65979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2" name="object 2042"/>
            <p:cNvSpPr/>
            <p:nvPr/>
          </p:nvSpPr>
          <p:spPr>
            <a:xfrm>
              <a:off x="5253039" y="10956734"/>
              <a:ext cx="654050" cy="0"/>
            </a:xfrm>
            <a:custGeom>
              <a:avLst/>
              <a:gdLst/>
              <a:ahLst/>
              <a:cxnLst/>
              <a:rect l="l" t="t" r="r" b="b"/>
              <a:pathLst>
                <a:path w="654050">
                  <a:moveTo>
                    <a:pt x="0" y="0"/>
                  </a:moveTo>
                  <a:lnTo>
                    <a:pt x="65372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3" name="object 2043"/>
            <p:cNvSpPr/>
            <p:nvPr/>
          </p:nvSpPr>
          <p:spPr>
            <a:xfrm>
              <a:off x="5231788" y="1093548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4" name="object 2044"/>
            <p:cNvSpPr/>
            <p:nvPr/>
          </p:nvSpPr>
          <p:spPr>
            <a:xfrm>
              <a:off x="5231788" y="1093548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5" name="object 2045"/>
            <p:cNvSpPr/>
            <p:nvPr/>
          </p:nvSpPr>
          <p:spPr>
            <a:xfrm>
              <a:off x="5884497" y="1093548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6" name="object 2046"/>
            <p:cNvSpPr/>
            <p:nvPr/>
          </p:nvSpPr>
          <p:spPr>
            <a:xfrm>
              <a:off x="5884497" y="1093548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5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47" name="object 2047"/>
          <p:cNvSpPr txBox="1"/>
          <p:nvPr/>
        </p:nvSpPr>
        <p:spPr>
          <a:xfrm>
            <a:off x="5494339" y="1087622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048" name="object 2048"/>
          <p:cNvGrpSpPr/>
          <p:nvPr/>
        </p:nvGrpSpPr>
        <p:grpSpPr>
          <a:xfrm>
            <a:off x="5884497" y="10935483"/>
            <a:ext cx="698500" cy="43815"/>
            <a:chOff x="5884497" y="10935483"/>
            <a:chExt cx="698500" cy="43815"/>
          </a:xfrm>
        </p:grpSpPr>
        <p:sp>
          <p:nvSpPr>
            <p:cNvPr id="2049" name="object 2049"/>
            <p:cNvSpPr/>
            <p:nvPr/>
          </p:nvSpPr>
          <p:spPr>
            <a:xfrm>
              <a:off x="5903724" y="1095369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0" name="object 2050"/>
            <p:cNvSpPr/>
            <p:nvPr/>
          </p:nvSpPr>
          <p:spPr>
            <a:xfrm>
              <a:off x="5906760" y="10956734"/>
              <a:ext cx="654050" cy="1270"/>
            </a:xfrm>
            <a:custGeom>
              <a:avLst/>
              <a:gdLst/>
              <a:ahLst/>
              <a:cxnLst/>
              <a:rect l="l" t="t" r="r" b="b"/>
              <a:pathLst>
                <a:path w="654050" h="1270">
                  <a:moveTo>
                    <a:pt x="653720" y="1011"/>
                  </a:moveTo>
                  <a:lnTo>
                    <a:pt x="653720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1" name="object 2051"/>
            <p:cNvSpPr/>
            <p:nvPr/>
          </p:nvSpPr>
          <p:spPr>
            <a:xfrm>
              <a:off x="5884497" y="1093548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2" name="object 2052"/>
            <p:cNvSpPr/>
            <p:nvPr/>
          </p:nvSpPr>
          <p:spPr>
            <a:xfrm>
              <a:off x="5884497" y="1093548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3" name="object 2053"/>
            <p:cNvSpPr/>
            <p:nvPr/>
          </p:nvSpPr>
          <p:spPr>
            <a:xfrm>
              <a:off x="6538217" y="1093548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4" name="object 2054"/>
            <p:cNvSpPr/>
            <p:nvPr/>
          </p:nvSpPr>
          <p:spPr>
            <a:xfrm>
              <a:off x="6538217" y="1093548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5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55" name="object 2055"/>
          <p:cNvSpPr txBox="1"/>
          <p:nvPr/>
        </p:nvSpPr>
        <p:spPr>
          <a:xfrm>
            <a:off x="6148059" y="1087622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056" name="object 2056"/>
          <p:cNvSpPr/>
          <p:nvPr/>
        </p:nvSpPr>
        <p:spPr>
          <a:xfrm>
            <a:off x="3713861" y="9870910"/>
            <a:ext cx="226695" cy="35560"/>
          </a:xfrm>
          <a:custGeom>
            <a:avLst/>
            <a:gdLst/>
            <a:ahLst/>
            <a:cxnLst/>
            <a:rect l="l" t="t" r="r" b="b"/>
            <a:pathLst>
              <a:path w="226695" h="35559">
                <a:moveTo>
                  <a:pt x="0" y="0"/>
                </a:moveTo>
                <a:lnTo>
                  <a:pt x="0" y="35418"/>
                </a:lnTo>
                <a:lnTo>
                  <a:pt x="31370" y="35418"/>
                </a:lnTo>
                <a:lnTo>
                  <a:pt x="31370" y="0"/>
                </a:lnTo>
                <a:lnTo>
                  <a:pt x="0" y="0"/>
                </a:lnTo>
              </a:path>
              <a:path w="226695" h="35559">
                <a:moveTo>
                  <a:pt x="38454" y="0"/>
                </a:moveTo>
                <a:lnTo>
                  <a:pt x="38454" y="35418"/>
                </a:lnTo>
                <a:lnTo>
                  <a:pt x="110302" y="35418"/>
                </a:lnTo>
                <a:lnTo>
                  <a:pt x="110302" y="0"/>
                </a:lnTo>
                <a:lnTo>
                  <a:pt x="38454" y="0"/>
                </a:lnTo>
              </a:path>
              <a:path w="226695" h="35559">
                <a:moveTo>
                  <a:pt x="226677" y="0"/>
                </a:moveTo>
                <a:lnTo>
                  <a:pt x="226677" y="35418"/>
                </a:lnTo>
                <a:lnTo>
                  <a:pt x="194294" y="35418"/>
                </a:lnTo>
                <a:lnTo>
                  <a:pt x="194294" y="0"/>
                </a:lnTo>
                <a:lnTo>
                  <a:pt x="226677" y="0"/>
                </a:lnTo>
              </a:path>
              <a:path w="226695" h="35559">
                <a:moveTo>
                  <a:pt x="188222" y="0"/>
                </a:moveTo>
                <a:lnTo>
                  <a:pt x="188222" y="35418"/>
                </a:lnTo>
                <a:lnTo>
                  <a:pt x="116374" y="35418"/>
                </a:lnTo>
                <a:lnTo>
                  <a:pt x="116374" y="0"/>
                </a:lnTo>
                <a:lnTo>
                  <a:pt x="18822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7" name="object 2057"/>
          <p:cNvSpPr/>
          <p:nvPr/>
        </p:nvSpPr>
        <p:spPr>
          <a:xfrm>
            <a:off x="2710005" y="8867054"/>
            <a:ext cx="226060" cy="34925"/>
          </a:xfrm>
          <a:custGeom>
            <a:avLst/>
            <a:gdLst/>
            <a:ahLst/>
            <a:cxnLst/>
            <a:rect l="l" t="t" r="r" b="b"/>
            <a:pathLst>
              <a:path w="226060" h="34925">
                <a:moveTo>
                  <a:pt x="0" y="0"/>
                </a:moveTo>
                <a:lnTo>
                  <a:pt x="0" y="34406"/>
                </a:lnTo>
                <a:lnTo>
                  <a:pt x="31370" y="34406"/>
                </a:lnTo>
                <a:lnTo>
                  <a:pt x="31370" y="0"/>
                </a:lnTo>
                <a:lnTo>
                  <a:pt x="0" y="0"/>
                </a:lnTo>
              </a:path>
              <a:path w="226060" h="34925">
                <a:moveTo>
                  <a:pt x="38454" y="0"/>
                </a:moveTo>
                <a:lnTo>
                  <a:pt x="38454" y="34406"/>
                </a:lnTo>
                <a:lnTo>
                  <a:pt x="109290" y="34406"/>
                </a:lnTo>
                <a:lnTo>
                  <a:pt x="109290" y="0"/>
                </a:lnTo>
                <a:lnTo>
                  <a:pt x="38454" y="0"/>
                </a:lnTo>
              </a:path>
              <a:path w="226060" h="34925">
                <a:moveTo>
                  <a:pt x="225665" y="0"/>
                </a:moveTo>
                <a:lnTo>
                  <a:pt x="225665" y="34406"/>
                </a:lnTo>
                <a:lnTo>
                  <a:pt x="194294" y="34406"/>
                </a:lnTo>
                <a:lnTo>
                  <a:pt x="194294" y="0"/>
                </a:lnTo>
                <a:lnTo>
                  <a:pt x="225665" y="0"/>
                </a:lnTo>
              </a:path>
              <a:path w="226060" h="34925">
                <a:moveTo>
                  <a:pt x="188222" y="0"/>
                </a:moveTo>
                <a:lnTo>
                  <a:pt x="188222" y="34406"/>
                </a:lnTo>
                <a:lnTo>
                  <a:pt x="116374" y="34406"/>
                </a:lnTo>
                <a:lnTo>
                  <a:pt x="116374" y="0"/>
                </a:lnTo>
                <a:lnTo>
                  <a:pt x="18822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8" name="object 2058"/>
          <p:cNvSpPr/>
          <p:nvPr/>
        </p:nvSpPr>
        <p:spPr>
          <a:xfrm>
            <a:off x="5291493" y="9870910"/>
            <a:ext cx="226695" cy="35560"/>
          </a:xfrm>
          <a:custGeom>
            <a:avLst/>
            <a:gdLst/>
            <a:ahLst/>
            <a:cxnLst/>
            <a:rect l="l" t="t" r="r" b="b"/>
            <a:pathLst>
              <a:path w="226695" h="35559">
                <a:moveTo>
                  <a:pt x="226677" y="0"/>
                </a:moveTo>
                <a:lnTo>
                  <a:pt x="226677" y="35418"/>
                </a:lnTo>
                <a:lnTo>
                  <a:pt x="194294" y="35418"/>
                </a:lnTo>
                <a:lnTo>
                  <a:pt x="194294" y="0"/>
                </a:lnTo>
                <a:lnTo>
                  <a:pt x="226677" y="0"/>
                </a:lnTo>
              </a:path>
              <a:path w="226695" h="35559">
                <a:moveTo>
                  <a:pt x="188222" y="0"/>
                </a:moveTo>
                <a:lnTo>
                  <a:pt x="188222" y="35418"/>
                </a:lnTo>
                <a:lnTo>
                  <a:pt x="116374" y="35418"/>
                </a:lnTo>
                <a:lnTo>
                  <a:pt x="116374" y="0"/>
                </a:lnTo>
                <a:lnTo>
                  <a:pt x="188222" y="0"/>
                </a:lnTo>
              </a:path>
              <a:path w="226695" h="35559">
                <a:moveTo>
                  <a:pt x="0" y="0"/>
                </a:moveTo>
                <a:lnTo>
                  <a:pt x="0" y="35418"/>
                </a:lnTo>
                <a:lnTo>
                  <a:pt x="32382" y="35418"/>
                </a:lnTo>
                <a:lnTo>
                  <a:pt x="32382" y="0"/>
                </a:lnTo>
                <a:lnTo>
                  <a:pt x="0" y="0"/>
                </a:lnTo>
              </a:path>
              <a:path w="226695" h="35559">
                <a:moveTo>
                  <a:pt x="38454" y="0"/>
                </a:moveTo>
                <a:lnTo>
                  <a:pt x="38454" y="35418"/>
                </a:lnTo>
                <a:lnTo>
                  <a:pt x="110302" y="35418"/>
                </a:lnTo>
                <a:lnTo>
                  <a:pt x="110302" y="0"/>
                </a:lnTo>
                <a:lnTo>
                  <a:pt x="3845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9" name="object 2059"/>
          <p:cNvSpPr/>
          <p:nvPr/>
        </p:nvSpPr>
        <p:spPr>
          <a:xfrm>
            <a:off x="6296361" y="8867054"/>
            <a:ext cx="226060" cy="34925"/>
          </a:xfrm>
          <a:custGeom>
            <a:avLst/>
            <a:gdLst/>
            <a:ahLst/>
            <a:cxnLst/>
            <a:rect l="l" t="t" r="r" b="b"/>
            <a:pathLst>
              <a:path w="226059" h="34925">
                <a:moveTo>
                  <a:pt x="225665" y="0"/>
                </a:moveTo>
                <a:lnTo>
                  <a:pt x="225665" y="34406"/>
                </a:lnTo>
                <a:lnTo>
                  <a:pt x="194294" y="34406"/>
                </a:lnTo>
                <a:lnTo>
                  <a:pt x="194294" y="0"/>
                </a:lnTo>
                <a:lnTo>
                  <a:pt x="225665" y="0"/>
                </a:lnTo>
              </a:path>
              <a:path w="226059" h="34925">
                <a:moveTo>
                  <a:pt x="187211" y="0"/>
                </a:moveTo>
                <a:lnTo>
                  <a:pt x="187211" y="34406"/>
                </a:lnTo>
                <a:lnTo>
                  <a:pt x="116374" y="34406"/>
                </a:lnTo>
                <a:lnTo>
                  <a:pt x="116374" y="0"/>
                </a:lnTo>
                <a:lnTo>
                  <a:pt x="187211" y="0"/>
                </a:lnTo>
              </a:path>
              <a:path w="226059" h="34925">
                <a:moveTo>
                  <a:pt x="0" y="0"/>
                </a:moveTo>
                <a:lnTo>
                  <a:pt x="0" y="34406"/>
                </a:lnTo>
                <a:lnTo>
                  <a:pt x="31370" y="34406"/>
                </a:lnTo>
                <a:lnTo>
                  <a:pt x="31370" y="0"/>
                </a:lnTo>
                <a:lnTo>
                  <a:pt x="0" y="0"/>
                </a:lnTo>
              </a:path>
              <a:path w="226059" h="34925">
                <a:moveTo>
                  <a:pt x="37442" y="0"/>
                </a:moveTo>
                <a:lnTo>
                  <a:pt x="37442" y="34406"/>
                </a:lnTo>
                <a:lnTo>
                  <a:pt x="109290" y="34406"/>
                </a:lnTo>
                <a:lnTo>
                  <a:pt x="109290" y="0"/>
                </a:lnTo>
                <a:lnTo>
                  <a:pt x="3744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060" name="object 2060"/>
          <p:cNvGrpSpPr/>
          <p:nvPr/>
        </p:nvGrpSpPr>
        <p:grpSpPr>
          <a:xfrm>
            <a:off x="1522847" y="7055582"/>
            <a:ext cx="5551805" cy="4265930"/>
            <a:chOff x="1522847" y="7055582"/>
            <a:chExt cx="5551805" cy="4265930"/>
          </a:xfrm>
        </p:grpSpPr>
        <p:sp>
          <p:nvSpPr>
            <p:cNvPr id="2061" name="object 2061"/>
            <p:cNvSpPr/>
            <p:nvPr/>
          </p:nvSpPr>
          <p:spPr>
            <a:xfrm>
              <a:off x="6505835" y="8828601"/>
              <a:ext cx="533400" cy="0"/>
            </a:xfrm>
            <a:custGeom>
              <a:avLst/>
              <a:gdLst/>
              <a:ahLst/>
              <a:cxnLst/>
              <a:rect l="l" t="t" r="r" b="b"/>
              <a:pathLst>
                <a:path w="533400">
                  <a:moveTo>
                    <a:pt x="533298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2" name="object 2062"/>
            <p:cNvSpPr/>
            <p:nvPr/>
          </p:nvSpPr>
          <p:spPr>
            <a:xfrm>
              <a:off x="6430950" y="882556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3" name="object 2063"/>
            <p:cNvSpPr/>
            <p:nvPr/>
          </p:nvSpPr>
          <p:spPr>
            <a:xfrm>
              <a:off x="5788361" y="882860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4" name="object 2064"/>
            <p:cNvSpPr/>
            <p:nvPr/>
          </p:nvSpPr>
          <p:spPr>
            <a:xfrm>
              <a:off x="5714489" y="882556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5" name="object 2065"/>
            <p:cNvSpPr/>
            <p:nvPr/>
          </p:nvSpPr>
          <p:spPr>
            <a:xfrm>
              <a:off x="5071900" y="882860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6" name="object 2066"/>
            <p:cNvSpPr/>
            <p:nvPr/>
          </p:nvSpPr>
          <p:spPr>
            <a:xfrm>
              <a:off x="4997015" y="882556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7" name="object 2067"/>
            <p:cNvSpPr/>
            <p:nvPr/>
          </p:nvSpPr>
          <p:spPr>
            <a:xfrm>
              <a:off x="4354426" y="882860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8" name="object 2068"/>
            <p:cNvSpPr/>
            <p:nvPr/>
          </p:nvSpPr>
          <p:spPr>
            <a:xfrm>
              <a:off x="4279542" y="882556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9" name="object 2069"/>
            <p:cNvSpPr/>
            <p:nvPr/>
          </p:nvSpPr>
          <p:spPr>
            <a:xfrm>
              <a:off x="3636953" y="882860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0" name="object 2070"/>
            <p:cNvSpPr/>
            <p:nvPr/>
          </p:nvSpPr>
          <p:spPr>
            <a:xfrm>
              <a:off x="3562068" y="882556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1" name="object 2071"/>
            <p:cNvSpPr/>
            <p:nvPr/>
          </p:nvSpPr>
          <p:spPr>
            <a:xfrm>
              <a:off x="2919479" y="882860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2" name="object 2072"/>
            <p:cNvSpPr/>
            <p:nvPr/>
          </p:nvSpPr>
          <p:spPr>
            <a:xfrm>
              <a:off x="2844595" y="882556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3" name="object 2073"/>
            <p:cNvSpPr/>
            <p:nvPr/>
          </p:nvSpPr>
          <p:spPr>
            <a:xfrm>
              <a:off x="2203018" y="882860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4" name="object 2074"/>
            <p:cNvSpPr/>
            <p:nvPr/>
          </p:nvSpPr>
          <p:spPr>
            <a:xfrm>
              <a:off x="2128133" y="882556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5" name="object 2075"/>
            <p:cNvSpPr/>
            <p:nvPr/>
          </p:nvSpPr>
          <p:spPr>
            <a:xfrm>
              <a:off x="1526022" y="8238633"/>
              <a:ext cx="5544820" cy="590550"/>
            </a:xfrm>
            <a:custGeom>
              <a:avLst/>
              <a:gdLst/>
              <a:ahLst/>
              <a:cxnLst/>
              <a:rect l="l" t="t" r="r" b="b"/>
              <a:pathLst>
                <a:path w="5544820" h="590550">
                  <a:moveTo>
                    <a:pt x="533298" y="589967"/>
                  </a:moveTo>
                  <a:lnTo>
                    <a:pt x="0" y="589967"/>
                  </a:lnTo>
                </a:path>
                <a:path w="5544820" h="590550">
                  <a:moveTo>
                    <a:pt x="5544481" y="0"/>
                  </a:moveTo>
                  <a:lnTo>
                    <a:pt x="499600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6" name="object 2076"/>
            <p:cNvSpPr/>
            <p:nvPr/>
          </p:nvSpPr>
          <p:spPr>
            <a:xfrm>
              <a:off x="6447142" y="82355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7" name="object 2077"/>
            <p:cNvSpPr/>
            <p:nvPr/>
          </p:nvSpPr>
          <p:spPr>
            <a:xfrm>
              <a:off x="5804552" y="823863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8" name="object 2078"/>
            <p:cNvSpPr/>
            <p:nvPr/>
          </p:nvSpPr>
          <p:spPr>
            <a:xfrm>
              <a:off x="5729668" y="82355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9" name="object 2079"/>
            <p:cNvSpPr/>
            <p:nvPr/>
          </p:nvSpPr>
          <p:spPr>
            <a:xfrm>
              <a:off x="5087079" y="823863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0" name="object 2080"/>
            <p:cNvSpPr/>
            <p:nvPr/>
          </p:nvSpPr>
          <p:spPr>
            <a:xfrm>
              <a:off x="5012195" y="82355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1" name="object 2081"/>
            <p:cNvSpPr/>
            <p:nvPr/>
          </p:nvSpPr>
          <p:spPr>
            <a:xfrm>
              <a:off x="4370618" y="823863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2" name="object 2082"/>
            <p:cNvSpPr/>
            <p:nvPr/>
          </p:nvSpPr>
          <p:spPr>
            <a:xfrm>
              <a:off x="4295733" y="82355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3" name="object 2083"/>
            <p:cNvSpPr/>
            <p:nvPr/>
          </p:nvSpPr>
          <p:spPr>
            <a:xfrm>
              <a:off x="3653144" y="823863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4" name="object 2084"/>
            <p:cNvSpPr/>
            <p:nvPr/>
          </p:nvSpPr>
          <p:spPr>
            <a:xfrm>
              <a:off x="3578259" y="82355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5" name="object 2085"/>
            <p:cNvSpPr/>
            <p:nvPr/>
          </p:nvSpPr>
          <p:spPr>
            <a:xfrm>
              <a:off x="2935670" y="823863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6" name="object 2086"/>
            <p:cNvSpPr/>
            <p:nvPr/>
          </p:nvSpPr>
          <p:spPr>
            <a:xfrm>
              <a:off x="2860786" y="82355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7" name="object 2087"/>
            <p:cNvSpPr/>
            <p:nvPr/>
          </p:nvSpPr>
          <p:spPr>
            <a:xfrm>
              <a:off x="2218197" y="823863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8" name="object 2088"/>
            <p:cNvSpPr/>
            <p:nvPr/>
          </p:nvSpPr>
          <p:spPr>
            <a:xfrm>
              <a:off x="2143312" y="82355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9" name="object 2089"/>
            <p:cNvSpPr/>
            <p:nvPr/>
          </p:nvSpPr>
          <p:spPr>
            <a:xfrm>
              <a:off x="1526022" y="7569733"/>
              <a:ext cx="5544820" cy="669290"/>
            </a:xfrm>
            <a:custGeom>
              <a:avLst/>
              <a:gdLst/>
              <a:ahLst/>
              <a:cxnLst/>
              <a:rect l="l" t="t" r="r" b="b"/>
              <a:pathLst>
                <a:path w="5544820" h="669290">
                  <a:moveTo>
                    <a:pt x="549489" y="668899"/>
                  </a:moveTo>
                  <a:lnTo>
                    <a:pt x="0" y="668899"/>
                  </a:lnTo>
                </a:path>
                <a:path w="5544820" h="669290">
                  <a:moveTo>
                    <a:pt x="5544481" y="0"/>
                  </a:moveTo>
                  <a:lnTo>
                    <a:pt x="499600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0" name="object 2090"/>
            <p:cNvSpPr/>
            <p:nvPr/>
          </p:nvSpPr>
          <p:spPr>
            <a:xfrm>
              <a:off x="6447142" y="75666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1" name="object 2091"/>
            <p:cNvSpPr/>
            <p:nvPr/>
          </p:nvSpPr>
          <p:spPr>
            <a:xfrm>
              <a:off x="5804552" y="756973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2" name="object 2092"/>
            <p:cNvSpPr/>
            <p:nvPr/>
          </p:nvSpPr>
          <p:spPr>
            <a:xfrm>
              <a:off x="5729668" y="75666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3" name="object 2093"/>
            <p:cNvSpPr/>
            <p:nvPr/>
          </p:nvSpPr>
          <p:spPr>
            <a:xfrm>
              <a:off x="5087079" y="756973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4" name="object 2094"/>
            <p:cNvSpPr/>
            <p:nvPr/>
          </p:nvSpPr>
          <p:spPr>
            <a:xfrm>
              <a:off x="5012195" y="75666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5" name="object 2095"/>
            <p:cNvSpPr/>
            <p:nvPr/>
          </p:nvSpPr>
          <p:spPr>
            <a:xfrm>
              <a:off x="4370618" y="756973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6" name="object 2096"/>
            <p:cNvSpPr/>
            <p:nvPr/>
          </p:nvSpPr>
          <p:spPr>
            <a:xfrm>
              <a:off x="4295733" y="75666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7" name="object 2097"/>
            <p:cNvSpPr/>
            <p:nvPr/>
          </p:nvSpPr>
          <p:spPr>
            <a:xfrm>
              <a:off x="3653144" y="756973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8" name="object 2098"/>
            <p:cNvSpPr/>
            <p:nvPr/>
          </p:nvSpPr>
          <p:spPr>
            <a:xfrm>
              <a:off x="3578259" y="75666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9" name="object 2099"/>
            <p:cNvSpPr/>
            <p:nvPr/>
          </p:nvSpPr>
          <p:spPr>
            <a:xfrm>
              <a:off x="2935670" y="756973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0" name="object 2100"/>
            <p:cNvSpPr/>
            <p:nvPr/>
          </p:nvSpPr>
          <p:spPr>
            <a:xfrm>
              <a:off x="2860786" y="75666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1" name="object 2101"/>
            <p:cNvSpPr/>
            <p:nvPr/>
          </p:nvSpPr>
          <p:spPr>
            <a:xfrm>
              <a:off x="2218197" y="756973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2" name="object 2102"/>
            <p:cNvSpPr/>
            <p:nvPr/>
          </p:nvSpPr>
          <p:spPr>
            <a:xfrm>
              <a:off x="2143312" y="75666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3" name="object 2103"/>
            <p:cNvSpPr/>
            <p:nvPr/>
          </p:nvSpPr>
          <p:spPr>
            <a:xfrm>
              <a:off x="1526022" y="7091080"/>
              <a:ext cx="5513705" cy="478790"/>
            </a:xfrm>
            <a:custGeom>
              <a:avLst/>
              <a:gdLst/>
              <a:ahLst/>
              <a:cxnLst/>
              <a:rect l="l" t="t" r="r" b="b"/>
              <a:pathLst>
                <a:path w="5513705" h="478790">
                  <a:moveTo>
                    <a:pt x="549489" y="478652"/>
                  </a:moveTo>
                  <a:lnTo>
                    <a:pt x="0" y="478652"/>
                  </a:lnTo>
                </a:path>
                <a:path w="5513705" h="478790">
                  <a:moveTo>
                    <a:pt x="5513111" y="0"/>
                  </a:moveTo>
                  <a:lnTo>
                    <a:pt x="497981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4" name="object 2104"/>
            <p:cNvSpPr/>
            <p:nvPr/>
          </p:nvSpPr>
          <p:spPr>
            <a:xfrm>
              <a:off x="6430950" y="708804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5" name="object 2105"/>
            <p:cNvSpPr/>
            <p:nvPr/>
          </p:nvSpPr>
          <p:spPr>
            <a:xfrm>
              <a:off x="5788361" y="709108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6" name="object 2106"/>
            <p:cNvSpPr/>
            <p:nvPr/>
          </p:nvSpPr>
          <p:spPr>
            <a:xfrm>
              <a:off x="5714489" y="708804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7" name="object 2107"/>
            <p:cNvSpPr/>
            <p:nvPr/>
          </p:nvSpPr>
          <p:spPr>
            <a:xfrm>
              <a:off x="5071900" y="709108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8" name="object 2108"/>
            <p:cNvSpPr/>
            <p:nvPr/>
          </p:nvSpPr>
          <p:spPr>
            <a:xfrm>
              <a:off x="4997015" y="708804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9" name="object 2109"/>
            <p:cNvSpPr/>
            <p:nvPr/>
          </p:nvSpPr>
          <p:spPr>
            <a:xfrm>
              <a:off x="4354426" y="709108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0" name="object 2110"/>
            <p:cNvSpPr/>
            <p:nvPr/>
          </p:nvSpPr>
          <p:spPr>
            <a:xfrm>
              <a:off x="4279542" y="708804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1" name="object 2111"/>
            <p:cNvSpPr/>
            <p:nvPr/>
          </p:nvSpPr>
          <p:spPr>
            <a:xfrm>
              <a:off x="3636953" y="709108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2" name="object 2112"/>
            <p:cNvSpPr/>
            <p:nvPr/>
          </p:nvSpPr>
          <p:spPr>
            <a:xfrm>
              <a:off x="3562068" y="708804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3" name="object 2113"/>
            <p:cNvSpPr/>
            <p:nvPr/>
          </p:nvSpPr>
          <p:spPr>
            <a:xfrm>
              <a:off x="2919479" y="709108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4" name="object 2114"/>
            <p:cNvSpPr/>
            <p:nvPr/>
          </p:nvSpPr>
          <p:spPr>
            <a:xfrm>
              <a:off x="2844595" y="708804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5" name="object 2115"/>
            <p:cNvSpPr/>
            <p:nvPr/>
          </p:nvSpPr>
          <p:spPr>
            <a:xfrm>
              <a:off x="2203018" y="709108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6" name="object 2116"/>
            <p:cNvSpPr/>
            <p:nvPr/>
          </p:nvSpPr>
          <p:spPr>
            <a:xfrm>
              <a:off x="2128133" y="708804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7" name="object 2117"/>
            <p:cNvSpPr/>
            <p:nvPr/>
          </p:nvSpPr>
          <p:spPr>
            <a:xfrm>
              <a:off x="1526022" y="7091080"/>
              <a:ext cx="5513705" cy="2167890"/>
            </a:xfrm>
            <a:custGeom>
              <a:avLst/>
              <a:gdLst/>
              <a:ahLst/>
              <a:cxnLst/>
              <a:rect l="l" t="t" r="r" b="b"/>
              <a:pathLst>
                <a:path w="5513705" h="2167890">
                  <a:moveTo>
                    <a:pt x="533298" y="0"/>
                  </a:moveTo>
                  <a:lnTo>
                    <a:pt x="0" y="0"/>
                  </a:lnTo>
                </a:path>
                <a:path w="5513705" h="2167890">
                  <a:moveTo>
                    <a:pt x="5513111" y="2167599"/>
                  </a:moveTo>
                  <a:lnTo>
                    <a:pt x="4979812" y="216759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8" name="object 2118"/>
            <p:cNvSpPr/>
            <p:nvPr/>
          </p:nvSpPr>
          <p:spPr>
            <a:xfrm>
              <a:off x="6430950" y="925564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9" name="object 2119"/>
            <p:cNvSpPr/>
            <p:nvPr/>
          </p:nvSpPr>
          <p:spPr>
            <a:xfrm>
              <a:off x="5788361" y="925868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0" name="object 2120"/>
            <p:cNvSpPr/>
            <p:nvPr/>
          </p:nvSpPr>
          <p:spPr>
            <a:xfrm>
              <a:off x="5714489" y="925564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1" name="object 2121"/>
            <p:cNvSpPr/>
            <p:nvPr/>
          </p:nvSpPr>
          <p:spPr>
            <a:xfrm>
              <a:off x="5071900" y="925868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2" name="object 2122"/>
            <p:cNvSpPr/>
            <p:nvPr/>
          </p:nvSpPr>
          <p:spPr>
            <a:xfrm>
              <a:off x="4997015" y="925564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3" name="object 2123"/>
            <p:cNvSpPr/>
            <p:nvPr/>
          </p:nvSpPr>
          <p:spPr>
            <a:xfrm>
              <a:off x="4354426" y="925868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4" name="object 2124"/>
            <p:cNvSpPr/>
            <p:nvPr/>
          </p:nvSpPr>
          <p:spPr>
            <a:xfrm>
              <a:off x="4279542" y="925564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5" name="object 2125"/>
            <p:cNvSpPr/>
            <p:nvPr/>
          </p:nvSpPr>
          <p:spPr>
            <a:xfrm>
              <a:off x="3636953" y="925868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6" name="object 2126"/>
            <p:cNvSpPr/>
            <p:nvPr/>
          </p:nvSpPr>
          <p:spPr>
            <a:xfrm>
              <a:off x="3562068" y="925564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7" name="object 2127"/>
            <p:cNvSpPr/>
            <p:nvPr/>
          </p:nvSpPr>
          <p:spPr>
            <a:xfrm>
              <a:off x="2919479" y="925868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8" name="object 2128"/>
            <p:cNvSpPr/>
            <p:nvPr/>
          </p:nvSpPr>
          <p:spPr>
            <a:xfrm>
              <a:off x="2844595" y="925564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9" name="object 2129"/>
            <p:cNvSpPr/>
            <p:nvPr/>
          </p:nvSpPr>
          <p:spPr>
            <a:xfrm>
              <a:off x="2203018" y="925868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0" name="object 2130"/>
            <p:cNvSpPr/>
            <p:nvPr/>
          </p:nvSpPr>
          <p:spPr>
            <a:xfrm>
              <a:off x="2128133" y="925564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1" name="object 2131"/>
            <p:cNvSpPr/>
            <p:nvPr/>
          </p:nvSpPr>
          <p:spPr>
            <a:xfrm>
              <a:off x="1526022" y="7091080"/>
              <a:ext cx="667385" cy="2167890"/>
            </a:xfrm>
            <a:custGeom>
              <a:avLst/>
              <a:gdLst/>
              <a:ahLst/>
              <a:cxnLst/>
              <a:rect l="l" t="t" r="r" b="b"/>
              <a:pathLst>
                <a:path w="667385" h="2167890">
                  <a:moveTo>
                    <a:pt x="533298" y="2167599"/>
                  </a:moveTo>
                  <a:lnTo>
                    <a:pt x="0" y="2167599"/>
                  </a:lnTo>
                </a:path>
                <a:path w="667385" h="2167890">
                  <a:moveTo>
                    <a:pt x="666875" y="0"/>
                  </a:moveTo>
                  <a:lnTo>
                    <a:pt x="666875" y="60717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2" name="object 2132"/>
            <p:cNvSpPr/>
            <p:nvPr/>
          </p:nvSpPr>
          <p:spPr>
            <a:xfrm>
              <a:off x="2189862" y="776706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3" name="object 2133"/>
            <p:cNvSpPr/>
            <p:nvPr/>
          </p:nvSpPr>
          <p:spPr>
            <a:xfrm>
              <a:off x="2192898" y="784194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4" name="object 2134"/>
            <p:cNvSpPr/>
            <p:nvPr/>
          </p:nvSpPr>
          <p:spPr>
            <a:xfrm>
              <a:off x="2189862" y="848453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5" name="object 2135"/>
            <p:cNvSpPr/>
            <p:nvPr/>
          </p:nvSpPr>
          <p:spPr>
            <a:xfrm>
              <a:off x="2192898" y="8558409"/>
              <a:ext cx="0" cy="575310"/>
            </a:xfrm>
            <a:custGeom>
              <a:avLst/>
              <a:gdLst/>
              <a:ahLst/>
              <a:cxnLst/>
              <a:rect l="l" t="t" r="r" b="b"/>
              <a:pathLst>
                <a:path h="575309">
                  <a:moveTo>
                    <a:pt x="0" y="0"/>
                  </a:moveTo>
                  <a:lnTo>
                    <a:pt x="0" y="5747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6" name="object 2136"/>
            <p:cNvSpPr/>
            <p:nvPr/>
          </p:nvSpPr>
          <p:spPr>
            <a:xfrm>
              <a:off x="2189862" y="920099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7" name="object 2137"/>
            <p:cNvSpPr/>
            <p:nvPr/>
          </p:nvSpPr>
          <p:spPr>
            <a:xfrm>
              <a:off x="2192898" y="9275883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8" name="object 2138"/>
            <p:cNvSpPr/>
            <p:nvPr/>
          </p:nvSpPr>
          <p:spPr>
            <a:xfrm>
              <a:off x="2189862" y="99184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9" name="object 2139"/>
            <p:cNvSpPr/>
            <p:nvPr/>
          </p:nvSpPr>
          <p:spPr>
            <a:xfrm>
              <a:off x="2192898" y="9993357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0" name="object 2140"/>
            <p:cNvSpPr/>
            <p:nvPr/>
          </p:nvSpPr>
          <p:spPr>
            <a:xfrm>
              <a:off x="2189862" y="106359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1" name="object 2141"/>
            <p:cNvSpPr/>
            <p:nvPr/>
          </p:nvSpPr>
          <p:spPr>
            <a:xfrm>
              <a:off x="2192898" y="7059710"/>
              <a:ext cx="2423160" cy="4258310"/>
            </a:xfrm>
            <a:custGeom>
              <a:avLst/>
              <a:gdLst/>
              <a:ahLst/>
              <a:cxnLst/>
              <a:rect l="l" t="t" r="r" b="b"/>
              <a:pathLst>
                <a:path w="2423160" h="4258309">
                  <a:moveTo>
                    <a:pt x="0" y="3651120"/>
                  </a:moveTo>
                  <a:lnTo>
                    <a:pt x="0" y="4258291"/>
                  </a:lnTo>
                </a:path>
                <a:path w="2423160" h="4258309">
                  <a:moveTo>
                    <a:pt x="2422611" y="0"/>
                  </a:moveTo>
                  <a:lnTo>
                    <a:pt x="2422611" y="6223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2" name="object 2142"/>
            <p:cNvSpPr/>
            <p:nvPr/>
          </p:nvSpPr>
          <p:spPr>
            <a:xfrm>
              <a:off x="4612474" y="775087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3" name="object 2143"/>
            <p:cNvSpPr/>
            <p:nvPr/>
          </p:nvSpPr>
          <p:spPr>
            <a:xfrm>
              <a:off x="4615510" y="7825757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4" name="object 2144"/>
            <p:cNvSpPr/>
            <p:nvPr/>
          </p:nvSpPr>
          <p:spPr>
            <a:xfrm>
              <a:off x="4612474" y="84683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5" name="object 2145"/>
            <p:cNvSpPr/>
            <p:nvPr/>
          </p:nvSpPr>
          <p:spPr>
            <a:xfrm>
              <a:off x="4615510" y="854323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6" name="object 2146"/>
            <p:cNvSpPr/>
            <p:nvPr/>
          </p:nvSpPr>
          <p:spPr>
            <a:xfrm>
              <a:off x="4612474" y="918581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7" name="object 2147"/>
            <p:cNvSpPr/>
            <p:nvPr/>
          </p:nvSpPr>
          <p:spPr>
            <a:xfrm>
              <a:off x="4615510" y="926070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8" name="object 2148"/>
            <p:cNvSpPr/>
            <p:nvPr/>
          </p:nvSpPr>
          <p:spPr>
            <a:xfrm>
              <a:off x="4612474" y="99022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9" name="object 2149"/>
            <p:cNvSpPr/>
            <p:nvPr/>
          </p:nvSpPr>
          <p:spPr>
            <a:xfrm>
              <a:off x="4615510" y="997716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0" name="object 2150"/>
            <p:cNvSpPr/>
            <p:nvPr/>
          </p:nvSpPr>
          <p:spPr>
            <a:xfrm>
              <a:off x="4612474" y="1061975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5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1" name="object 2151"/>
            <p:cNvSpPr/>
            <p:nvPr/>
          </p:nvSpPr>
          <p:spPr>
            <a:xfrm>
              <a:off x="2225281" y="7123462"/>
              <a:ext cx="4781550" cy="4194810"/>
            </a:xfrm>
            <a:custGeom>
              <a:avLst/>
              <a:gdLst/>
              <a:ahLst/>
              <a:cxnLst/>
              <a:rect l="l" t="t" r="r" b="b"/>
              <a:pathLst>
                <a:path w="4781550" h="4194809">
                  <a:moveTo>
                    <a:pt x="2390229" y="3571176"/>
                  </a:moveTo>
                  <a:lnTo>
                    <a:pt x="2390229" y="4194538"/>
                  </a:lnTo>
                </a:path>
                <a:path w="4781550" h="4194809">
                  <a:moveTo>
                    <a:pt x="1258867" y="2103846"/>
                  </a:moveTo>
                  <a:lnTo>
                    <a:pt x="1258867" y="2167599"/>
                  </a:lnTo>
                  <a:lnTo>
                    <a:pt x="1163744" y="2167599"/>
                  </a:lnTo>
                </a:path>
                <a:path w="4781550" h="4194809">
                  <a:moveTo>
                    <a:pt x="1142493" y="2167599"/>
                  </a:moveTo>
                  <a:lnTo>
                    <a:pt x="1056477" y="2167599"/>
                  </a:lnTo>
                </a:path>
                <a:path w="4781550" h="4194809">
                  <a:moveTo>
                    <a:pt x="1035226" y="2167599"/>
                  </a:moveTo>
                  <a:lnTo>
                    <a:pt x="940102" y="2167599"/>
                  </a:lnTo>
                  <a:lnTo>
                    <a:pt x="940102" y="2103846"/>
                  </a:lnTo>
                  <a:lnTo>
                    <a:pt x="1035226" y="2103846"/>
                  </a:lnTo>
                </a:path>
                <a:path w="4781550" h="4194809">
                  <a:moveTo>
                    <a:pt x="1056477" y="2103846"/>
                  </a:moveTo>
                  <a:lnTo>
                    <a:pt x="1142493" y="2103846"/>
                  </a:lnTo>
                </a:path>
                <a:path w="4781550" h="4194809">
                  <a:moveTo>
                    <a:pt x="1163744" y="2103846"/>
                  </a:moveTo>
                  <a:lnTo>
                    <a:pt x="1258867" y="2103846"/>
                  </a:lnTo>
                </a:path>
                <a:path w="4781550" h="4194809">
                  <a:moveTo>
                    <a:pt x="3841367" y="2103846"/>
                  </a:moveTo>
                  <a:lnTo>
                    <a:pt x="3841367" y="2167599"/>
                  </a:lnTo>
                  <a:lnTo>
                    <a:pt x="3746243" y="2167599"/>
                  </a:lnTo>
                </a:path>
                <a:path w="4781550" h="4194809">
                  <a:moveTo>
                    <a:pt x="3724992" y="2167599"/>
                  </a:moveTo>
                  <a:lnTo>
                    <a:pt x="3638977" y="2167599"/>
                  </a:lnTo>
                </a:path>
                <a:path w="4781550" h="4194809">
                  <a:moveTo>
                    <a:pt x="3616714" y="2167599"/>
                  </a:moveTo>
                  <a:lnTo>
                    <a:pt x="3522602" y="2167599"/>
                  </a:lnTo>
                  <a:lnTo>
                    <a:pt x="3522602" y="2103846"/>
                  </a:lnTo>
                  <a:lnTo>
                    <a:pt x="3616714" y="2103846"/>
                  </a:lnTo>
                </a:path>
                <a:path w="4781550" h="4194809">
                  <a:moveTo>
                    <a:pt x="3638977" y="2103846"/>
                  </a:moveTo>
                  <a:lnTo>
                    <a:pt x="3724992" y="2103846"/>
                  </a:lnTo>
                </a:path>
                <a:path w="4781550" h="4194809">
                  <a:moveTo>
                    <a:pt x="3746243" y="2103846"/>
                  </a:moveTo>
                  <a:lnTo>
                    <a:pt x="3841367" y="2103846"/>
                  </a:lnTo>
                </a:path>
                <a:path w="4781550" h="4194809">
                  <a:moveTo>
                    <a:pt x="2358858" y="3346523"/>
                  </a:moveTo>
                  <a:lnTo>
                    <a:pt x="2358858" y="3295925"/>
                  </a:lnTo>
                </a:path>
                <a:path w="4781550" h="4194809">
                  <a:moveTo>
                    <a:pt x="2358858" y="3274674"/>
                  </a:moveTo>
                  <a:lnTo>
                    <a:pt x="2358858" y="3188658"/>
                  </a:lnTo>
                </a:path>
                <a:path w="4781550" h="4194809">
                  <a:moveTo>
                    <a:pt x="2358858" y="3166395"/>
                  </a:moveTo>
                  <a:lnTo>
                    <a:pt x="2358858" y="3080379"/>
                  </a:lnTo>
                </a:path>
                <a:path w="4781550" h="4194809">
                  <a:moveTo>
                    <a:pt x="2358858" y="3059128"/>
                  </a:moveTo>
                  <a:lnTo>
                    <a:pt x="2358858" y="2973113"/>
                  </a:lnTo>
                </a:path>
                <a:path w="4781550" h="4194809">
                  <a:moveTo>
                    <a:pt x="2358858" y="2951862"/>
                  </a:moveTo>
                  <a:lnTo>
                    <a:pt x="2358858" y="2865846"/>
                  </a:lnTo>
                </a:path>
                <a:path w="4781550" h="4194809">
                  <a:moveTo>
                    <a:pt x="2358858" y="2843583"/>
                  </a:moveTo>
                  <a:lnTo>
                    <a:pt x="2358858" y="2757567"/>
                  </a:lnTo>
                </a:path>
                <a:path w="4781550" h="4194809">
                  <a:moveTo>
                    <a:pt x="2358858" y="2736316"/>
                  </a:moveTo>
                  <a:lnTo>
                    <a:pt x="2358858" y="2650300"/>
                  </a:lnTo>
                </a:path>
                <a:path w="4781550" h="4194809">
                  <a:moveTo>
                    <a:pt x="2358858" y="2629049"/>
                  </a:moveTo>
                  <a:lnTo>
                    <a:pt x="2358858" y="2543033"/>
                  </a:lnTo>
                </a:path>
                <a:path w="4781550" h="4194809">
                  <a:moveTo>
                    <a:pt x="2358858" y="2520770"/>
                  </a:moveTo>
                  <a:lnTo>
                    <a:pt x="2358858" y="2470173"/>
                  </a:lnTo>
                </a:path>
                <a:path w="4781550" h="4194809">
                  <a:moveTo>
                    <a:pt x="2358858" y="2406420"/>
                  </a:moveTo>
                  <a:lnTo>
                    <a:pt x="2358858" y="2351774"/>
                  </a:lnTo>
                </a:path>
                <a:path w="4781550" h="4194809">
                  <a:moveTo>
                    <a:pt x="2358858" y="2329512"/>
                  </a:moveTo>
                  <a:lnTo>
                    <a:pt x="2358858" y="2243496"/>
                  </a:lnTo>
                </a:path>
                <a:path w="4781550" h="4194809">
                  <a:moveTo>
                    <a:pt x="2358858" y="2222245"/>
                  </a:moveTo>
                  <a:lnTo>
                    <a:pt x="2358858" y="2167599"/>
                  </a:lnTo>
                </a:path>
                <a:path w="4781550" h="4194809">
                  <a:moveTo>
                    <a:pt x="2358858" y="2103846"/>
                  </a:moveTo>
                  <a:lnTo>
                    <a:pt x="2358858" y="2012771"/>
                  </a:lnTo>
                </a:path>
                <a:path w="4781550" h="4194809">
                  <a:moveTo>
                    <a:pt x="2358858" y="1991520"/>
                  </a:moveTo>
                  <a:lnTo>
                    <a:pt x="2358858" y="1905504"/>
                  </a:lnTo>
                </a:path>
                <a:path w="4781550" h="4194809">
                  <a:moveTo>
                    <a:pt x="2358858" y="1883241"/>
                  </a:moveTo>
                  <a:lnTo>
                    <a:pt x="2358858" y="1797225"/>
                  </a:lnTo>
                </a:path>
                <a:path w="4781550" h="4194809">
                  <a:moveTo>
                    <a:pt x="2358858" y="1775974"/>
                  </a:moveTo>
                  <a:lnTo>
                    <a:pt x="2358858" y="1689958"/>
                  </a:lnTo>
                </a:path>
                <a:path w="4781550" h="4194809">
                  <a:moveTo>
                    <a:pt x="2358858" y="1668707"/>
                  </a:moveTo>
                  <a:lnTo>
                    <a:pt x="2358858" y="1582691"/>
                  </a:lnTo>
                </a:path>
                <a:path w="4781550" h="4194809">
                  <a:moveTo>
                    <a:pt x="2358858" y="1560429"/>
                  </a:moveTo>
                  <a:lnTo>
                    <a:pt x="2358858" y="1474413"/>
                  </a:lnTo>
                </a:path>
                <a:path w="4781550" h="4194809">
                  <a:moveTo>
                    <a:pt x="2358858" y="1453162"/>
                  </a:moveTo>
                  <a:lnTo>
                    <a:pt x="2358858" y="1367146"/>
                  </a:lnTo>
                </a:path>
                <a:path w="4781550" h="4194809">
                  <a:moveTo>
                    <a:pt x="2358858" y="1345895"/>
                  </a:moveTo>
                  <a:lnTo>
                    <a:pt x="2358858" y="1259879"/>
                  </a:lnTo>
                </a:path>
                <a:path w="4781550" h="4194809">
                  <a:moveTo>
                    <a:pt x="2358858" y="1237616"/>
                  </a:moveTo>
                  <a:lnTo>
                    <a:pt x="2358858" y="1147552"/>
                  </a:lnTo>
                </a:path>
                <a:path w="4781550" h="4194809">
                  <a:moveTo>
                    <a:pt x="2422611" y="3346523"/>
                  </a:moveTo>
                  <a:lnTo>
                    <a:pt x="2422611" y="3295925"/>
                  </a:lnTo>
                </a:path>
                <a:path w="4781550" h="4194809">
                  <a:moveTo>
                    <a:pt x="2422611" y="3274674"/>
                  </a:moveTo>
                  <a:lnTo>
                    <a:pt x="2422611" y="3188658"/>
                  </a:lnTo>
                </a:path>
                <a:path w="4781550" h="4194809">
                  <a:moveTo>
                    <a:pt x="2422611" y="3166395"/>
                  </a:moveTo>
                  <a:lnTo>
                    <a:pt x="2422611" y="3080379"/>
                  </a:lnTo>
                </a:path>
                <a:path w="4781550" h="4194809">
                  <a:moveTo>
                    <a:pt x="2422611" y="3059128"/>
                  </a:moveTo>
                  <a:lnTo>
                    <a:pt x="2422611" y="2973113"/>
                  </a:lnTo>
                </a:path>
                <a:path w="4781550" h="4194809">
                  <a:moveTo>
                    <a:pt x="2422611" y="2951862"/>
                  </a:moveTo>
                  <a:lnTo>
                    <a:pt x="2422611" y="2865846"/>
                  </a:lnTo>
                </a:path>
                <a:path w="4781550" h="4194809">
                  <a:moveTo>
                    <a:pt x="2422611" y="2843583"/>
                  </a:moveTo>
                  <a:lnTo>
                    <a:pt x="2422611" y="2757567"/>
                  </a:lnTo>
                </a:path>
                <a:path w="4781550" h="4194809">
                  <a:moveTo>
                    <a:pt x="2422611" y="2736316"/>
                  </a:moveTo>
                  <a:lnTo>
                    <a:pt x="2422611" y="2650300"/>
                  </a:lnTo>
                </a:path>
                <a:path w="4781550" h="4194809">
                  <a:moveTo>
                    <a:pt x="2422611" y="2629049"/>
                  </a:moveTo>
                  <a:lnTo>
                    <a:pt x="2422611" y="2543033"/>
                  </a:lnTo>
                </a:path>
                <a:path w="4781550" h="4194809">
                  <a:moveTo>
                    <a:pt x="2422611" y="2520770"/>
                  </a:moveTo>
                  <a:lnTo>
                    <a:pt x="2422611" y="2470173"/>
                  </a:lnTo>
                </a:path>
                <a:path w="4781550" h="4194809">
                  <a:moveTo>
                    <a:pt x="2422611" y="2406420"/>
                  </a:moveTo>
                  <a:lnTo>
                    <a:pt x="2422611" y="2351774"/>
                  </a:lnTo>
                </a:path>
                <a:path w="4781550" h="4194809">
                  <a:moveTo>
                    <a:pt x="2422611" y="2329512"/>
                  </a:moveTo>
                  <a:lnTo>
                    <a:pt x="2422611" y="2243496"/>
                  </a:lnTo>
                </a:path>
                <a:path w="4781550" h="4194809">
                  <a:moveTo>
                    <a:pt x="2422611" y="2222245"/>
                  </a:moveTo>
                  <a:lnTo>
                    <a:pt x="2422611" y="2167599"/>
                  </a:lnTo>
                </a:path>
                <a:path w="4781550" h="4194809">
                  <a:moveTo>
                    <a:pt x="2422611" y="2103846"/>
                  </a:moveTo>
                  <a:lnTo>
                    <a:pt x="2422611" y="2012771"/>
                  </a:lnTo>
                </a:path>
                <a:path w="4781550" h="4194809">
                  <a:moveTo>
                    <a:pt x="2422611" y="1991520"/>
                  </a:moveTo>
                  <a:lnTo>
                    <a:pt x="2422611" y="1905504"/>
                  </a:lnTo>
                </a:path>
                <a:path w="4781550" h="4194809">
                  <a:moveTo>
                    <a:pt x="2422611" y="1883241"/>
                  </a:moveTo>
                  <a:lnTo>
                    <a:pt x="2422611" y="1797225"/>
                  </a:lnTo>
                </a:path>
                <a:path w="4781550" h="4194809">
                  <a:moveTo>
                    <a:pt x="2422611" y="1775974"/>
                  </a:moveTo>
                  <a:lnTo>
                    <a:pt x="2422611" y="1689958"/>
                  </a:lnTo>
                </a:path>
                <a:path w="4781550" h="4194809">
                  <a:moveTo>
                    <a:pt x="2422611" y="1668707"/>
                  </a:moveTo>
                  <a:lnTo>
                    <a:pt x="2422611" y="1582691"/>
                  </a:lnTo>
                </a:path>
                <a:path w="4781550" h="4194809">
                  <a:moveTo>
                    <a:pt x="2422611" y="1560429"/>
                  </a:moveTo>
                  <a:lnTo>
                    <a:pt x="2422611" y="1474413"/>
                  </a:lnTo>
                </a:path>
                <a:path w="4781550" h="4194809">
                  <a:moveTo>
                    <a:pt x="2422611" y="1453162"/>
                  </a:moveTo>
                  <a:lnTo>
                    <a:pt x="2422611" y="1367146"/>
                  </a:lnTo>
                </a:path>
                <a:path w="4781550" h="4194809">
                  <a:moveTo>
                    <a:pt x="2422611" y="1345895"/>
                  </a:moveTo>
                  <a:lnTo>
                    <a:pt x="2422611" y="1259879"/>
                  </a:lnTo>
                </a:path>
                <a:path w="4781550" h="4194809">
                  <a:moveTo>
                    <a:pt x="2422611" y="1237616"/>
                  </a:moveTo>
                  <a:lnTo>
                    <a:pt x="2422611" y="1147552"/>
                  </a:lnTo>
                </a:path>
                <a:path w="4781550" h="4194809">
                  <a:moveTo>
                    <a:pt x="1219401" y="1083799"/>
                  </a:moveTo>
                  <a:lnTo>
                    <a:pt x="1219401" y="1147552"/>
                  </a:lnTo>
                  <a:lnTo>
                    <a:pt x="1163744" y="1147552"/>
                  </a:lnTo>
                </a:path>
                <a:path w="4781550" h="4194809">
                  <a:moveTo>
                    <a:pt x="1142493" y="1147552"/>
                  </a:moveTo>
                  <a:lnTo>
                    <a:pt x="1056477" y="1147552"/>
                  </a:lnTo>
                </a:path>
                <a:path w="4781550" h="4194809">
                  <a:moveTo>
                    <a:pt x="1035226" y="1147552"/>
                  </a:moveTo>
                  <a:lnTo>
                    <a:pt x="980580" y="1147552"/>
                  </a:lnTo>
                  <a:lnTo>
                    <a:pt x="980580" y="1083799"/>
                  </a:lnTo>
                  <a:lnTo>
                    <a:pt x="1035226" y="1083799"/>
                  </a:lnTo>
                </a:path>
                <a:path w="4781550" h="4194809">
                  <a:moveTo>
                    <a:pt x="1056477" y="1083799"/>
                  </a:moveTo>
                  <a:lnTo>
                    <a:pt x="1142493" y="1083799"/>
                  </a:lnTo>
                </a:path>
                <a:path w="4781550" h="4194809">
                  <a:moveTo>
                    <a:pt x="1163744" y="1083799"/>
                  </a:moveTo>
                  <a:lnTo>
                    <a:pt x="1219401" y="1083799"/>
                  </a:lnTo>
                </a:path>
                <a:path w="4781550" h="4194809">
                  <a:moveTo>
                    <a:pt x="3562068" y="1083799"/>
                  </a:moveTo>
                  <a:lnTo>
                    <a:pt x="3562068" y="1147552"/>
                  </a:lnTo>
                  <a:lnTo>
                    <a:pt x="3616714" y="1147552"/>
                  </a:lnTo>
                </a:path>
                <a:path w="4781550" h="4194809">
                  <a:moveTo>
                    <a:pt x="3638977" y="1147552"/>
                  </a:moveTo>
                  <a:lnTo>
                    <a:pt x="3724992" y="1147552"/>
                  </a:lnTo>
                </a:path>
                <a:path w="4781550" h="4194809">
                  <a:moveTo>
                    <a:pt x="3746243" y="1147552"/>
                  </a:moveTo>
                  <a:lnTo>
                    <a:pt x="3800889" y="1147552"/>
                  </a:lnTo>
                  <a:lnTo>
                    <a:pt x="3800889" y="1083799"/>
                  </a:lnTo>
                  <a:lnTo>
                    <a:pt x="3746243" y="1083799"/>
                  </a:lnTo>
                </a:path>
                <a:path w="4781550" h="4194809">
                  <a:moveTo>
                    <a:pt x="3724992" y="1083799"/>
                  </a:moveTo>
                  <a:lnTo>
                    <a:pt x="3638977" y="1083799"/>
                  </a:lnTo>
                </a:path>
                <a:path w="4781550" h="4194809">
                  <a:moveTo>
                    <a:pt x="3616714" y="1083799"/>
                  </a:moveTo>
                  <a:lnTo>
                    <a:pt x="3562068" y="1083799"/>
                  </a:lnTo>
                </a:path>
                <a:path w="4781550" h="4194809">
                  <a:moveTo>
                    <a:pt x="0" y="1672755"/>
                  </a:moveTo>
                  <a:lnTo>
                    <a:pt x="89051" y="1672755"/>
                  </a:lnTo>
                </a:path>
                <a:path w="4781550" h="4194809">
                  <a:moveTo>
                    <a:pt x="110302" y="1672755"/>
                  </a:moveTo>
                  <a:lnTo>
                    <a:pt x="196318" y="1672755"/>
                  </a:lnTo>
                </a:path>
                <a:path w="4781550" h="4194809">
                  <a:moveTo>
                    <a:pt x="217569" y="1672755"/>
                  </a:moveTo>
                  <a:lnTo>
                    <a:pt x="303585" y="1672755"/>
                  </a:lnTo>
                </a:path>
                <a:path w="4781550" h="4194809">
                  <a:moveTo>
                    <a:pt x="325848" y="1672755"/>
                  </a:moveTo>
                  <a:lnTo>
                    <a:pt x="413888" y="1672755"/>
                  </a:lnTo>
                </a:path>
                <a:path w="4781550" h="4194809">
                  <a:moveTo>
                    <a:pt x="477641" y="1672755"/>
                  </a:moveTo>
                  <a:lnTo>
                    <a:pt x="550501" y="1672755"/>
                  </a:lnTo>
                </a:path>
                <a:path w="4781550" h="4194809">
                  <a:moveTo>
                    <a:pt x="572764" y="1672755"/>
                  </a:moveTo>
                  <a:lnTo>
                    <a:pt x="658780" y="1672755"/>
                  </a:lnTo>
                </a:path>
                <a:path w="4781550" h="4194809">
                  <a:moveTo>
                    <a:pt x="680031" y="1672755"/>
                  </a:moveTo>
                  <a:lnTo>
                    <a:pt x="766047" y="1672755"/>
                  </a:lnTo>
                </a:path>
                <a:path w="4781550" h="4194809">
                  <a:moveTo>
                    <a:pt x="787298" y="1672755"/>
                  </a:moveTo>
                  <a:lnTo>
                    <a:pt x="873314" y="1672755"/>
                  </a:lnTo>
                </a:path>
                <a:path w="4781550" h="4194809">
                  <a:moveTo>
                    <a:pt x="895576" y="1672755"/>
                  </a:moveTo>
                  <a:lnTo>
                    <a:pt x="981592" y="1672755"/>
                  </a:lnTo>
                </a:path>
                <a:path w="4781550" h="4194809">
                  <a:moveTo>
                    <a:pt x="1002843" y="1672755"/>
                  </a:moveTo>
                  <a:lnTo>
                    <a:pt x="1088859" y="1672755"/>
                  </a:lnTo>
                </a:path>
                <a:path w="4781550" h="4194809">
                  <a:moveTo>
                    <a:pt x="1110110" y="1672755"/>
                  </a:moveTo>
                  <a:lnTo>
                    <a:pt x="1196126" y="1672755"/>
                  </a:lnTo>
                </a:path>
                <a:path w="4781550" h="4194809">
                  <a:moveTo>
                    <a:pt x="1218389" y="1672755"/>
                  </a:moveTo>
                  <a:lnTo>
                    <a:pt x="1304405" y="1672755"/>
                  </a:lnTo>
                </a:path>
                <a:path w="4781550" h="4194809">
                  <a:moveTo>
                    <a:pt x="1325656" y="1672755"/>
                  </a:moveTo>
                  <a:lnTo>
                    <a:pt x="1411672" y="1672755"/>
                  </a:lnTo>
                </a:path>
                <a:path w="4781550" h="4194809">
                  <a:moveTo>
                    <a:pt x="1432923" y="1672755"/>
                  </a:moveTo>
                  <a:lnTo>
                    <a:pt x="1518939" y="1672755"/>
                  </a:lnTo>
                </a:path>
                <a:path w="4781550" h="4194809">
                  <a:moveTo>
                    <a:pt x="1541201" y="1672755"/>
                  </a:moveTo>
                  <a:lnTo>
                    <a:pt x="1627217" y="1672755"/>
                  </a:lnTo>
                </a:path>
                <a:path w="4781550" h="4194809">
                  <a:moveTo>
                    <a:pt x="1648468" y="1672755"/>
                  </a:moveTo>
                  <a:lnTo>
                    <a:pt x="1721329" y="1672755"/>
                  </a:lnTo>
                  <a:lnTo>
                    <a:pt x="1721329" y="1582691"/>
                  </a:lnTo>
                </a:path>
                <a:path w="4781550" h="4194809">
                  <a:moveTo>
                    <a:pt x="1721329" y="1560429"/>
                  </a:moveTo>
                  <a:lnTo>
                    <a:pt x="1721329" y="1474413"/>
                  </a:lnTo>
                </a:path>
                <a:path w="4781550" h="4194809">
                  <a:moveTo>
                    <a:pt x="1721329" y="1453162"/>
                  </a:moveTo>
                  <a:lnTo>
                    <a:pt x="1721329" y="1367146"/>
                  </a:lnTo>
                </a:path>
                <a:path w="4781550" h="4194809">
                  <a:moveTo>
                    <a:pt x="1721329" y="1345895"/>
                  </a:moveTo>
                  <a:lnTo>
                    <a:pt x="1721329" y="1259879"/>
                  </a:lnTo>
                </a:path>
                <a:path w="4781550" h="4194809">
                  <a:moveTo>
                    <a:pt x="1721329" y="1237616"/>
                  </a:moveTo>
                  <a:lnTo>
                    <a:pt x="1721329" y="1147552"/>
                  </a:lnTo>
                </a:path>
                <a:path w="4781550" h="4194809">
                  <a:moveTo>
                    <a:pt x="0" y="1736508"/>
                  </a:moveTo>
                  <a:lnTo>
                    <a:pt x="89051" y="1736508"/>
                  </a:lnTo>
                </a:path>
                <a:path w="4781550" h="4194809">
                  <a:moveTo>
                    <a:pt x="110302" y="1736508"/>
                  </a:moveTo>
                  <a:lnTo>
                    <a:pt x="196318" y="1736508"/>
                  </a:lnTo>
                </a:path>
                <a:path w="4781550" h="4194809">
                  <a:moveTo>
                    <a:pt x="217569" y="1736508"/>
                  </a:moveTo>
                  <a:lnTo>
                    <a:pt x="303585" y="1736508"/>
                  </a:lnTo>
                </a:path>
                <a:path w="4781550" h="4194809">
                  <a:moveTo>
                    <a:pt x="325848" y="1736508"/>
                  </a:moveTo>
                  <a:lnTo>
                    <a:pt x="413888" y="1736508"/>
                  </a:lnTo>
                </a:path>
                <a:path w="4781550" h="4194809">
                  <a:moveTo>
                    <a:pt x="477641" y="1736508"/>
                  </a:moveTo>
                  <a:lnTo>
                    <a:pt x="529250" y="1736508"/>
                  </a:lnTo>
                </a:path>
                <a:path w="4781550" h="4194809">
                  <a:moveTo>
                    <a:pt x="550501" y="1736508"/>
                  </a:moveTo>
                  <a:lnTo>
                    <a:pt x="636517" y="1736508"/>
                  </a:lnTo>
                </a:path>
                <a:path w="4781550" h="4194809">
                  <a:moveTo>
                    <a:pt x="657768" y="1736508"/>
                  </a:moveTo>
                  <a:lnTo>
                    <a:pt x="743784" y="1736508"/>
                  </a:lnTo>
                </a:path>
                <a:path w="4781550" h="4194809">
                  <a:moveTo>
                    <a:pt x="766047" y="1736508"/>
                  </a:moveTo>
                  <a:lnTo>
                    <a:pt x="852063" y="1736508"/>
                  </a:lnTo>
                </a:path>
                <a:path w="4781550" h="4194809">
                  <a:moveTo>
                    <a:pt x="873314" y="1736508"/>
                  </a:moveTo>
                  <a:lnTo>
                    <a:pt x="959329" y="1736508"/>
                  </a:lnTo>
                </a:path>
                <a:path w="4781550" h="4194809">
                  <a:moveTo>
                    <a:pt x="980580" y="1736508"/>
                  </a:moveTo>
                  <a:lnTo>
                    <a:pt x="1066596" y="1736508"/>
                  </a:lnTo>
                </a:path>
                <a:path w="4781550" h="4194809">
                  <a:moveTo>
                    <a:pt x="1088859" y="1736508"/>
                  </a:moveTo>
                  <a:lnTo>
                    <a:pt x="1174875" y="1736508"/>
                  </a:lnTo>
                </a:path>
                <a:path w="4781550" h="4194809">
                  <a:moveTo>
                    <a:pt x="1196126" y="1736508"/>
                  </a:moveTo>
                  <a:lnTo>
                    <a:pt x="1282142" y="1736508"/>
                  </a:lnTo>
                </a:path>
                <a:path w="4781550" h="4194809">
                  <a:moveTo>
                    <a:pt x="1303393" y="1736508"/>
                  </a:moveTo>
                  <a:lnTo>
                    <a:pt x="1389409" y="1736508"/>
                  </a:lnTo>
                </a:path>
                <a:path w="4781550" h="4194809">
                  <a:moveTo>
                    <a:pt x="1411672" y="1736508"/>
                  </a:moveTo>
                  <a:lnTo>
                    <a:pt x="1497688" y="1736508"/>
                  </a:lnTo>
                </a:path>
                <a:path w="4781550" h="4194809">
                  <a:moveTo>
                    <a:pt x="1518939" y="1736508"/>
                  </a:moveTo>
                  <a:lnTo>
                    <a:pt x="1604954" y="1736508"/>
                  </a:lnTo>
                </a:path>
                <a:path w="4781550" h="4194809">
                  <a:moveTo>
                    <a:pt x="1626205" y="1736508"/>
                  </a:moveTo>
                  <a:lnTo>
                    <a:pt x="1712221" y="1736508"/>
                  </a:lnTo>
                </a:path>
                <a:path w="4781550" h="4194809">
                  <a:moveTo>
                    <a:pt x="1734484" y="1736508"/>
                  </a:moveTo>
                  <a:lnTo>
                    <a:pt x="1785082" y="1736508"/>
                  </a:lnTo>
                  <a:lnTo>
                    <a:pt x="1785082" y="1667695"/>
                  </a:lnTo>
                </a:path>
                <a:path w="4781550" h="4194809">
                  <a:moveTo>
                    <a:pt x="1785082" y="1646444"/>
                  </a:moveTo>
                  <a:lnTo>
                    <a:pt x="1785082" y="1560429"/>
                  </a:lnTo>
                </a:path>
                <a:path w="4781550" h="4194809">
                  <a:moveTo>
                    <a:pt x="1785082" y="1539178"/>
                  </a:moveTo>
                  <a:lnTo>
                    <a:pt x="1785082" y="1453162"/>
                  </a:lnTo>
                </a:path>
                <a:path w="4781550" h="4194809">
                  <a:moveTo>
                    <a:pt x="1785082" y="1430899"/>
                  </a:moveTo>
                  <a:lnTo>
                    <a:pt x="1785082" y="1344883"/>
                  </a:lnTo>
                </a:path>
                <a:path w="4781550" h="4194809">
                  <a:moveTo>
                    <a:pt x="1785082" y="1323632"/>
                  </a:moveTo>
                  <a:lnTo>
                    <a:pt x="1785082" y="1237616"/>
                  </a:lnTo>
                </a:path>
                <a:path w="4781550" h="4194809">
                  <a:moveTo>
                    <a:pt x="1785082" y="1216365"/>
                  </a:moveTo>
                  <a:lnTo>
                    <a:pt x="1785082" y="1147552"/>
                  </a:lnTo>
                </a:path>
                <a:path w="4781550" h="4194809">
                  <a:moveTo>
                    <a:pt x="1482508" y="713425"/>
                  </a:moveTo>
                  <a:lnTo>
                    <a:pt x="1482508" y="812596"/>
                  </a:lnTo>
                </a:path>
                <a:path w="4781550" h="4194809">
                  <a:moveTo>
                    <a:pt x="1482508" y="1003855"/>
                  </a:moveTo>
                  <a:lnTo>
                    <a:pt x="1482508" y="1083799"/>
                  </a:lnTo>
                  <a:lnTo>
                    <a:pt x="1537154" y="1083799"/>
                  </a:lnTo>
                </a:path>
                <a:path w="4781550" h="4194809">
                  <a:moveTo>
                    <a:pt x="1558405" y="1083799"/>
                  </a:moveTo>
                  <a:lnTo>
                    <a:pt x="1644420" y="1083799"/>
                  </a:lnTo>
                </a:path>
                <a:path w="4781550" h="4194809">
                  <a:moveTo>
                    <a:pt x="1666683" y="1083799"/>
                  </a:moveTo>
                  <a:lnTo>
                    <a:pt x="1721329" y="1083799"/>
                  </a:lnTo>
                </a:path>
                <a:path w="4781550" h="4194809">
                  <a:moveTo>
                    <a:pt x="1482508" y="1147552"/>
                  </a:moveTo>
                  <a:lnTo>
                    <a:pt x="1482508" y="1195114"/>
                  </a:lnTo>
                </a:path>
                <a:path w="4781550" h="4194809">
                  <a:moveTo>
                    <a:pt x="1482508" y="1338811"/>
                  </a:moveTo>
                  <a:lnTo>
                    <a:pt x="1482508" y="1550309"/>
                  </a:lnTo>
                </a:path>
                <a:path w="4781550" h="4194809">
                  <a:moveTo>
                    <a:pt x="477641" y="713425"/>
                  </a:moveTo>
                  <a:lnTo>
                    <a:pt x="477641" y="748844"/>
                  </a:lnTo>
                </a:path>
                <a:path w="4781550" h="4194809">
                  <a:moveTo>
                    <a:pt x="477641" y="892541"/>
                  </a:moveTo>
                  <a:lnTo>
                    <a:pt x="477641" y="949210"/>
                  </a:lnTo>
                </a:path>
                <a:path w="4781550" h="4194809">
                  <a:moveTo>
                    <a:pt x="477641" y="970461"/>
                  </a:moveTo>
                  <a:lnTo>
                    <a:pt x="477641" y="1056477"/>
                  </a:lnTo>
                </a:path>
                <a:path w="4781550" h="4194809">
                  <a:moveTo>
                    <a:pt x="477641" y="1078740"/>
                  </a:moveTo>
                  <a:lnTo>
                    <a:pt x="477641" y="1164756"/>
                  </a:lnTo>
                </a:path>
                <a:path w="4781550" h="4194809">
                  <a:moveTo>
                    <a:pt x="477641" y="1186007"/>
                  </a:moveTo>
                  <a:lnTo>
                    <a:pt x="477641" y="1272022"/>
                  </a:lnTo>
                </a:path>
                <a:path w="4781550" h="4194809">
                  <a:moveTo>
                    <a:pt x="477641" y="1293273"/>
                  </a:moveTo>
                  <a:lnTo>
                    <a:pt x="477641" y="1379289"/>
                  </a:lnTo>
                </a:path>
                <a:path w="4781550" h="4194809">
                  <a:moveTo>
                    <a:pt x="477641" y="1400540"/>
                  </a:moveTo>
                  <a:lnTo>
                    <a:pt x="477641" y="1487568"/>
                  </a:lnTo>
                </a:path>
                <a:path w="4781550" h="4194809">
                  <a:moveTo>
                    <a:pt x="477641" y="1508819"/>
                  </a:moveTo>
                  <a:lnTo>
                    <a:pt x="477641" y="1594835"/>
                  </a:lnTo>
                </a:path>
                <a:path w="4781550" h="4194809">
                  <a:moveTo>
                    <a:pt x="477641" y="1616086"/>
                  </a:moveTo>
                  <a:lnTo>
                    <a:pt x="477641" y="1672755"/>
                  </a:lnTo>
                </a:path>
                <a:path w="4781550" h="4194809">
                  <a:moveTo>
                    <a:pt x="1482508" y="649672"/>
                  </a:moveTo>
                  <a:lnTo>
                    <a:pt x="1482508" y="588955"/>
                  </a:lnTo>
                </a:path>
                <a:path w="4781550" h="4194809">
                  <a:moveTo>
                    <a:pt x="1482508" y="446270"/>
                  </a:moveTo>
                  <a:lnTo>
                    <a:pt x="1482508" y="394661"/>
                  </a:lnTo>
                </a:path>
                <a:path w="4781550" h="4194809">
                  <a:moveTo>
                    <a:pt x="1482508" y="373410"/>
                  </a:moveTo>
                  <a:lnTo>
                    <a:pt x="1482508" y="287394"/>
                  </a:lnTo>
                </a:path>
                <a:path w="4781550" h="4194809">
                  <a:moveTo>
                    <a:pt x="1482508" y="266143"/>
                  </a:moveTo>
                  <a:lnTo>
                    <a:pt x="1482508" y="180127"/>
                  </a:lnTo>
                </a:path>
                <a:path w="4781550" h="4194809">
                  <a:moveTo>
                    <a:pt x="1482508" y="157864"/>
                  </a:moveTo>
                  <a:lnTo>
                    <a:pt x="1482508" y="71848"/>
                  </a:lnTo>
                </a:path>
                <a:path w="4781550" h="4194809">
                  <a:moveTo>
                    <a:pt x="1482508" y="50597"/>
                  </a:moveTo>
                  <a:lnTo>
                    <a:pt x="1482508" y="0"/>
                  </a:lnTo>
                </a:path>
                <a:path w="4781550" h="4194809">
                  <a:moveTo>
                    <a:pt x="1418755" y="649672"/>
                  </a:moveTo>
                  <a:lnTo>
                    <a:pt x="1325656" y="649672"/>
                  </a:lnTo>
                </a:path>
                <a:path w="4781550" h="4194809">
                  <a:moveTo>
                    <a:pt x="1304405" y="649672"/>
                  </a:moveTo>
                  <a:lnTo>
                    <a:pt x="1218389" y="649672"/>
                  </a:lnTo>
                </a:path>
                <a:path w="4781550" h="4194809">
                  <a:moveTo>
                    <a:pt x="1196126" y="649672"/>
                  </a:moveTo>
                  <a:lnTo>
                    <a:pt x="1110110" y="649672"/>
                  </a:lnTo>
                </a:path>
                <a:path w="4781550" h="4194809">
                  <a:moveTo>
                    <a:pt x="1088859" y="649672"/>
                  </a:moveTo>
                  <a:lnTo>
                    <a:pt x="1002843" y="649672"/>
                  </a:lnTo>
                </a:path>
                <a:path w="4781550" h="4194809">
                  <a:moveTo>
                    <a:pt x="981592" y="649672"/>
                  </a:moveTo>
                  <a:lnTo>
                    <a:pt x="895576" y="649672"/>
                  </a:lnTo>
                </a:path>
                <a:path w="4781550" h="4194809">
                  <a:moveTo>
                    <a:pt x="873314" y="649672"/>
                  </a:moveTo>
                  <a:lnTo>
                    <a:pt x="781226" y="649672"/>
                  </a:lnTo>
                </a:path>
                <a:path w="4781550" h="4194809">
                  <a:moveTo>
                    <a:pt x="637529" y="649672"/>
                  </a:moveTo>
                  <a:lnTo>
                    <a:pt x="568716" y="649672"/>
                  </a:lnTo>
                </a:path>
                <a:path w="4781550" h="4194809">
                  <a:moveTo>
                    <a:pt x="547465" y="649672"/>
                  </a:moveTo>
                  <a:lnTo>
                    <a:pt x="477641" y="649672"/>
                  </a:lnTo>
                </a:path>
                <a:path w="4781550" h="4194809">
                  <a:moveTo>
                    <a:pt x="1721329" y="649672"/>
                  </a:moveTo>
                  <a:lnTo>
                    <a:pt x="1666683" y="649672"/>
                  </a:lnTo>
                </a:path>
                <a:path w="4781550" h="4194809">
                  <a:moveTo>
                    <a:pt x="1644420" y="649672"/>
                  </a:moveTo>
                  <a:lnTo>
                    <a:pt x="1558405" y="649672"/>
                  </a:lnTo>
                </a:path>
                <a:path w="4781550" h="4194809">
                  <a:moveTo>
                    <a:pt x="1537154" y="649672"/>
                  </a:moveTo>
                  <a:lnTo>
                    <a:pt x="1482508" y="649672"/>
                  </a:lnTo>
                </a:path>
                <a:path w="4781550" h="4194809">
                  <a:moveTo>
                    <a:pt x="1418755" y="649672"/>
                  </a:moveTo>
                  <a:lnTo>
                    <a:pt x="1418755" y="588955"/>
                  </a:lnTo>
                </a:path>
                <a:path w="4781550" h="4194809">
                  <a:moveTo>
                    <a:pt x="1418755" y="446270"/>
                  </a:moveTo>
                  <a:lnTo>
                    <a:pt x="1418755" y="394661"/>
                  </a:lnTo>
                </a:path>
                <a:path w="4781550" h="4194809">
                  <a:moveTo>
                    <a:pt x="1418755" y="373410"/>
                  </a:moveTo>
                  <a:lnTo>
                    <a:pt x="1418755" y="287394"/>
                  </a:lnTo>
                </a:path>
                <a:path w="4781550" h="4194809">
                  <a:moveTo>
                    <a:pt x="1418755" y="266143"/>
                  </a:moveTo>
                  <a:lnTo>
                    <a:pt x="1418755" y="180127"/>
                  </a:lnTo>
                </a:path>
                <a:path w="4781550" h="4194809">
                  <a:moveTo>
                    <a:pt x="1418755" y="157864"/>
                  </a:moveTo>
                  <a:lnTo>
                    <a:pt x="1418755" y="71848"/>
                  </a:lnTo>
                </a:path>
                <a:path w="4781550" h="4194809">
                  <a:moveTo>
                    <a:pt x="1418755" y="50597"/>
                  </a:moveTo>
                  <a:lnTo>
                    <a:pt x="1418755" y="0"/>
                  </a:lnTo>
                </a:path>
                <a:path w="4781550" h="4194809">
                  <a:moveTo>
                    <a:pt x="1418755" y="713425"/>
                  </a:moveTo>
                  <a:lnTo>
                    <a:pt x="1418755" y="812596"/>
                  </a:lnTo>
                </a:path>
                <a:path w="4781550" h="4194809">
                  <a:moveTo>
                    <a:pt x="1418755" y="1003855"/>
                  </a:moveTo>
                  <a:lnTo>
                    <a:pt x="1418755" y="1088859"/>
                  </a:lnTo>
                </a:path>
                <a:path w="4781550" h="4194809">
                  <a:moveTo>
                    <a:pt x="1418755" y="1110110"/>
                  </a:moveTo>
                  <a:lnTo>
                    <a:pt x="1418755" y="1195114"/>
                  </a:lnTo>
                </a:path>
                <a:path w="4781550" h="4194809">
                  <a:moveTo>
                    <a:pt x="1482508" y="446270"/>
                  </a:moveTo>
                  <a:lnTo>
                    <a:pt x="1418755" y="446270"/>
                  </a:lnTo>
                </a:path>
                <a:path w="4781550" h="4194809">
                  <a:moveTo>
                    <a:pt x="1482508" y="588955"/>
                  </a:moveTo>
                  <a:lnTo>
                    <a:pt x="1418755" y="588955"/>
                  </a:lnTo>
                </a:path>
                <a:path w="4781550" h="4194809">
                  <a:moveTo>
                    <a:pt x="1482508" y="812596"/>
                  </a:moveTo>
                  <a:lnTo>
                    <a:pt x="1418755" y="812596"/>
                  </a:lnTo>
                </a:path>
                <a:path w="4781550" h="4194809">
                  <a:moveTo>
                    <a:pt x="1482508" y="1003855"/>
                  </a:moveTo>
                  <a:lnTo>
                    <a:pt x="1418755" y="1003855"/>
                  </a:lnTo>
                </a:path>
                <a:path w="4781550" h="4194809">
                  <a:moveTo>
                    <a:pt x="1482508" y="1195114"/>
                  </a:moveTo>
                  <a:lnTo>
                    <a:pt x="1418755" y="1195114"/>
                  </a:lnTo>
                </a:path>
                <a:path w="4781550" h="4194809">
                  <a:moveTo>
                    <a:pt x="1482508" y="1147552"/>
                  </a:moveTo>
                  <a:lnTo>
                    <a:pt x="1537154" y="1147552"/>
                  </a:lnTo>
                </a:path>
                <a:path w="4781550" h="4194809">
                  <a:moveTo>
                    <a:pt x="1558405" y="1147552"/>
                  </a:moveTo>
                  <a:lnTo>
                    <a:pt x="1644420" y="1147552"/>
                  </a:lnTo>
                </a:path>
                <a:path w="4781550" h="4194809">
                  <a:moveTo>
                    <a:pt x="1666683" y="1147552"/>
                  </a:moveTo>
                  <a:lnTo>
                    <a:pt x="1721329" y="1147552"/>
                  </a:lnTo>
                </a:path>
                <a:path w="4781550" h="4194809">
                  <a:moveTo>
                    <a:pt x="477641" y="1736508"/>
                  </a:moveTo>
                  <a:lnTo>
                    <a:pt x="477641" y="1815440"/>
                  </a:lnTo>
                </a:path>
                <a:path w="4781550" h="4194809">
                  <a:moveTo>
                    <a:pt x="477641" y="1837703"/>
                  </a:moveTo>
                  <a:lnTo>
                    <a:pt x="477641" y="1923719"/>
                  </a:lnTo>
                </a:path>
                <a:path w="4781550" h="4194809">
                  <a:moveTo>
                    <a:pt x="477641" y="1944970"/>
                  </a:moveTo>
                  <a:lnTo>
                    <a:pt x="477641" y="2030986"/>
                  </a:lnTo>
                </a:path>
                <a:path w="4781550" h="4194809">
                  <a:moveTo>
                    <a:pt x="477641" y="2052237"/>
                  </a:moveTo>
                  <a:lnTo>
                    <a:pt x="477641" y="2138253"/>
                  </a:lnTo>
                </a:path>
                <a:path w="4781550" h="4194809">
                  <a:moveTo>
                    <a:pt x="477641" y="2160516"/>
                  </a:moveTo>
                  <a:lnTo>
                    <a:pt x="477641" y="2246532"/>
                  </a:lnTo>
                </a:path>
                <a:path w="4781550" h="4194809">
                  <a:moveTo>
                    <a:pt x="477641" y="2267783"/>
                  </a:moveTo>
                  <a:lnTo>
                    <a:pt x="477641" y="2353798"/>
                  </a:lnTo>
                </a:path>
                <a:path w="4781550" h="4194809">
                  <a:moveTo>
                    <a:pt x="477641" y="2375049"/>
                  </a:moveTo>
                  <a:lnTo>
                    <a:pt x="477641" y="2453982"/>
                  </a:lnTo>
                </a:path>
                <a:path w="4781550" h="4194809">
                  <a:moveTo>
                    <a:pt x="413888" y="1736508"/>
                  </a:moveTo>
                  <a:lnTo>
                    <a:pt x="413888" y="1815440"/>
                  </a:lnTo>
                </a:path>
                <a:path w="4781550" h="4194809">
                  <a:moveTo>
                    <a:pt x="413888" y="1837703"/>
                  </a:moveTo>
                  <a:lnTo>
                    <a:pt x="413888" y="1923719"/>
                  </a:lnTo>
                </a:path>
                <a:path w="4781550" h="4194809">
                  <a:moveTo>
                    <a:pt x="413888" y="1944970"/>
                  </a:moveTo>
                  <a:lnTo>
                    <a:pt x="413888" y="2030986"/>
                  </a:lnTo>
                </a:path>
                <a:path w="4781550" h="4194809">
                  <a:moveTo>
                    <a:pt x="413888" y="2052237"/>
                  </a:moveTo>
                  <a:lnTo>
                    <a:pt x="413888" y="2138253"/>
                  </a:lnTo>
                </a:path>
                <a:path w="4781550" h="4194809">
                  <a:moveTo>
                    <a:pt x="413888" y="2160516"/>
                  </a:moveTo>
                  <a:lnTo>
                    <a:pt x="413888" y="2246532"/>
                  </a:lnTo>
                </a:path>
                <a:path w="4781550" h="4194809">
                  <a:moveTo>
                    <a:pt x="413888" y="2267783"/>
                  </a:moveTo>
                  <a:lnTo>
                    <a:pt x="413888" y="2353798"/>
                  </a:lnTo>
                </a:path>
                <a:path w="4781550" h="4194809">
                  <a:moveTo>
                    <a:pt x="413888" y="2375049"/>
                  </a:moveTo>
                  <a:lnTo>
                    <a:pt x="413888" y="2453982"/>
                  </a:lnTo>
                </a:path>
                <a:path w="4781550" h="4194809">
                  <a:moveTo>
                    <a:pt x="1482508" y="1338811"/>
                  </a:moveTo>
                  <a:lnTo>
                    <a:pt x="1418755" y="1338811"/>
                  </a:lnTo>
                </a:path>
                <a:path w="4781550" h="4194809">
                  <a:moveTo>
                    <a:pt x="413888" y="2453982"/>
                  </a:moveTo>
                  <a:lnTo>
                    <a:pt x="477641" y="2453982"/>
                  </a:lnTo>
                </a:path>
                <a:path w="4781550" h="4194809">
                  <a:moveTo>
                    <a:pt x="477641" y="1736508"/>
                  </a:moveTo>
                  <a:lnTo>
                    <a:pt x="717473" y="1736508"/>
                  </a:lnTo>
                </a:path>
                <a:path w="4781550" h="4194809">
                  <a:moveTo>
                    <a:pt x="413888" y="477641"/>
                  </a:moveTo>
                  <a:lnTo>
                    <a:pt x="413888" y="548477"/>
                  </a:lnTo>
                </a:path>
                <a:path w="4781550" h="4194809">
                  <a:moveTo>
                    <a:pt x="413888" y="569728"/>
                  </a:moveTo>
                  <a:lnTo>
                    <a:pt x="413888" y="656756"/>
                  </a:lnTo>
                </a:path>
                <a:path w="4781550" h="4194809">
                  <a:moveTo>
                    <a:pt x="413888" y="678007"/>
                  </a:moveTo>
                  <a:lnTo>
                    <a:pt x="413888" y="748844"/>
                  </a:lnTo>
                </a:path>
                <a:path w="4781550" h="4194809">
                  <a:moveTo>
                    <a:pt x="413888" y="892541"/>
                  </a:moveTo>
                  <a:lnTo>
                    <a:pt x="413888" y="949210"/>
                  </a:lnTo>
                </a:path>
                <a:path w="4781550" h="4194809">
                  <a:moveTo>
                    <a:pt x="413888" y="970461"/>
                  </a:moveTo>
                  <a:lnTo>
                    <a:pt x="413888" y="1056477"/>
                  </a:lnTo>
                </a:path>
                <a:path w="4781550" h="4194809">
                  <a:moveTo>
                    <a:pt x="413888" y="1078740"/>
                  </a:moveTo>
                  <a:lnTo>
                    <a:pt x="413888" y="1164756"/>
                  </a:lnTo>
                </a:path>
                <a:path w="4781550" h="4194809">
                  <a:moveTo>
                    <a:pt x="413888" y="1186007"/>
                  </a:moveTo>
                  <a:lnTo>
                    <a:pt x="413888" y="1272022"/>
                  </a:lnTo>
                </a:path>
                <a:path w="4781550" h="4194809">
                  <a:moveTo>
                    <a:pt x="413888" y="1293273"/>
                  </a:moveTo>
                  <a:lnTo>
                    <a:pt x="413888" y="1379289"/>
                  </a:lnTo>
                </a:path>
                <a:path w="4781550" h="4194809">
                  <a:moveTo>
                    <a:pt x="413888" y="1400540"/>
                  </a:moveTo>
                  <a:lnTo>
                    <a:pt x="413888" y="1487568"/>
                  </a:lnTo>
                </a:path>
                <a:path w="4781550" h="4194809">
                  <a:moveTo>
                    <a:pt x="413888" y="1508819"/>
                  </a:moveTo>
                  <a:lnTo>
                    <a:pt x="413888" y="1594835"/>
                  </a:lnTo>
                </a:path>
                <a:path w="4781550" h="4194809">
                  <a:moveTo>
                    <a:pt x="413888" y="1616086"/>
                  </a:moveTo>
                  <a:lnTo>
                    <a:pt x="413888" y="1672755"/>
                  </a:lnTo>
                </a:path>
                <a:path w="4781550" h="4194809">
                  <a:moveTo>
                    <a:pt x="413888" y="748844"/>
                  </a:moveTo>
                  <a:lnTo>
                    <a:pt x="477641" y="748844"/>
                  </a:lnTo>
                </a:path>
                <a:path w="4781550" h="4194809">
                  <a:moveTo>
                    <a:pt x="477641" y="892541"/>
                  </a:moveTo>
                  <a:lnTo>
                    <a:pt x="413888" y="892541"/>
                  </a:lnTo>
                </a:path>
                <a:path w="4781550" h="4194809">
                  <a:moveTo>
                    <a:pt x="1418755" y="713425"/>
                  </a:moveTo>
                  <a:lnTo>
                    <a:pt x="1325656" y="713425"/>
                  </a:lnTo>
                </a:path>
                <a:path w="4781550" h="4194809">
                  <a:moveTo>
                    <a:pt x="1304405" y="713425"/>
                  </a:moveTo>
                  <a:lnTo>
                    <a:pt x="1218389" y="713425"/>
                  </a:lnTo>
                </a:path>
                <a:path w="4781550" h="4194809">
                  <a:moveTo>
                    <a:pt x="1196126" y="713425"/>
                  </a:moveTo>
                  <a:lnTo>
                    <a:pt x="1110110" y="713425"/>
                  </a:lnTo>
                </a:path>
                <a:path w="4781550" h="4194809">
                  <a:moveTo>
                    <a:pt x="1088859" y="713425"/>
                  </a:moveTo>
                  <a:lnTo>
                    <a:pt x="1002843" y="713425"/>
                  </a:lnTo>
                </a:path>
                <a:path w="4781550" h="4194809">
                  <a:moveTo>
                    <a:pt x="981592" y="713425"/>
                  </a:moveTo>
                  <a:lnTo>
                    <a:pt x="895576" y="713425"/>
                  </a:lnTo>
                </a:path>
                <a:path w="4781550" h="4194809">
                  <a:moveTo>
                    <a:pt x="873314" y="713425"/>
                  </a:moveTo>
                  <a:lnTo>
                    <a:pt x="781226" y="713425"/>
                  </a:lnTo>
                </a:path>
                <a:path w="4781550" h="4194809">
                  <a:moveTo>
                    <a:pt x="637529" y="713425"/>
                  </a:moveTo>
                  <a:lnTo>
                    <a:pt x="568716" y="713425"/>
                  </a:lnTo>
                </a:path>
                <a:path w="4781550" h="4194809">
                  <a:moveTo>
                    <a:pt x="547465" y="713425"/>
                  </a:moveTo>
                  <a:lnTo>
                    <a:pt x="477641" y="713425"/>
                  </a:lnTo>
                </a:path>
                <a:path w="4781550" h="4194809">
                  <a:moveTo>
                    <a:pt x="1721329" y="713425"/>
                  </a:moveTo>
                  <a:lnTo>
                    <a:pt x="1666683" y="713425"/>
                  </a:lnTo>
                </a:path>
                <a:path w="4781550" h="4194809">
                  <a:moveTo>
                    <a:pt x="1644420" y="713425"/>
                  </a:moveTo>
                  <a:lnTo>
                    <a:pt x="1558405" y="713425"/>
                  </a:lnTo>
                </a:path>
                <a:path w="4781550" h="4194809">
                  <a:moveTo>
                    <a:pt x="1537154" y="713425"/>
                  </a:moveTo>
                  <a:lnTo>
                    <a:pt x="1482508" y="713425"/>
                  </a:lnTo>
                </a:path>
                <a:path w="4781550" h="4194809">
                  <a:moveTo>
                    <a:pt x="637529" y="649672"/>
                  </a:moveTo>
                  <a:lnTo>
                    <a:pt x="637529" y="713425"/>
                  </a:lnTo>
                </a:path>
                <a:path w="4781550" h="4194809">
                  <a:moveTo>
                    <a:pt x="781226" y="649672"/>
                  </a:moveTo>
                  <a:lnTo>
                    <a:pt x="781226" y="713425"/>
                  </a:lnTo>
                </a:path>
                <a:path w="4781550" h="4194809">
                  <a:moveTo>
                    <a:pt x="1418755" y="1338811"/>
                  </a:moveTo>
                  <a:lnTo>
                    <a:pt x="1418755" y="1550309"/>
                  </a:lnTo>
                </a:path>
                <a:path w="4781550" h="4194809">
                  <a:moveTo>
                    <a:pt x="477641" y="649672"/>
                  </a:moveTo>
                  <a:lnTo>
                    <a:pt x="477641" y="574788"/>
                  </a:lnTo>
                </a:path>
                <a:path w="4781550" h="4194809">
                  <a:moveTo>
                    <a:pt x="477641" y="553537"/>
                  </a:moveTo>
                  <a:lnTo>
                    <a:pt x="477641" y="477641"/>
                  </a:lnTo>
                </a:path>
                <a:path w="4781550" h="4194809">
                  <a:moveTo>
                    <a:pt x="1418755" y="0"/>
                  </a:moveTo>
                  <a:lnTo>
                    <a:pt x="1482508" y="0"/>
                  </a:lnTo>
                </a:path>
                <a:path w="4781550" h="4194809">
                  <a:moveTo>
                    <a:pt x="477641" y="2597679"/>
                  </a:moveTo>
                  <a:lnTo>
                    <a:pt x="477641" y="2677623"/>
                  </a:lnTo>
                </a:path>
                <a:path w="4781550" h="4194809">
                  <a:moveTo>
                    <a:pt x="477641" y="2741376"/>
                  </a:moveTo>
                  <a:lnTo>
                    <a:pt x="477641" y="2793997"/>
                  </a:lnTo>
                </a:path>
                <a:path w="4781550" h="4194809">
                  <a:moveTo>
                    <a:pt x="477641" y="2815248"/>
                  </a:moveTo>
                  <a:lnTo>
                    <a:pt x="477641" y="2868882"/>
                  </a:lnTo>
                </a:path>
                <a:path w="4781550" h="4194809">
                  <a:moveTo>
                    <a:pt x="637529" y="2741376"/>
                  </a:moveTo>
                  <a:lnTo>
                    <a:pt x="568716" y="2741376"/>
                  </a:lnTo>
                </a:path>
                <a:path w="4781550" h="4194809">
                  <a:moveTo>
                    <a:pt x="547465" y="2741376"/>
                  </a:moveTo>
                  <a:lnTo>
                    <a:pt x="477641" y="2741376"/>
                  </a:lnTo>
                </a:path>
                <a:path w="4781550" h="4194809">
                  <a:moveTo>
                    <a:pt x="637529" y="2677623"/>
                  </a:moveTo>
                  <a:lnTo>
                    <a:pt x="568716" y="2677623"/>
                  </a:lnTo>
                </a:path>
                <a:path w="4781550" h="4194809">
                  <a:moveTo>
                    <a:pt x="547465" y="2677623"/>
                  </a:moveTo>
                  <a:lnTo>
                    <a:pt x="477641" y="2677623"/>
                  </a:lnTo>
                </a:path>
                <a:path w="4781550" h="4194809">
                  <a:moveTo>
                    <a:pt x="637529" y="2677623"/>
                  </a:moveTo>
                  <a:lnTo>
                    <a:pt x="637529" y="2741376"/>
                  </a:lnTo>
                </a:path>
                <a:path w="4781550" h="4194809">
                  <a:moveTo>
                    <a:pt x="781226" y="2677623"/>
                  </a:moveTo>
                  <a:lnTo>
                    <a:pt x="864206" y="2677623"/>
                  </a:lnTo>
                </a:path>
                <a:path w="4781550" h="4194809">
                  <a:moveTo>
                    <a:pt x="885457" y="2677623"/>
                  </a:moveTo>
                  <a:lnTo>
                    <a:pt x="971473" y="2677623"/>
                  </a:lnTo>
                </a:path>
                <a:path w="4781550" h="4194809">
                  <a:moveTo>
                    <a:pt x="992724" y="2677623"/>
                  </a:moveTo>
                  <a:lnTo>
                    <a:pt x="1078740" y="2677623"/>
                  </a:lnTo>
                </a:path>
                <a:path w="4781550" h="4194809">
                  <a:moveTo>
                    <a:pt x="1099991" y="2677623"/>
                  </a:moveTo>
                  <a:lnTo>
                    <a:pt x="1187018" y="2677623"/>
                  </a:lnTo>
                </a:path>
                <a:path w="4781550" h="4194809">
                  <a:moveTo>
                    <a:pt x="1208269" y="2677623"/>
                  </a:moveTo>
                  <a:lnTo>
                    <a:pt x="1294285" y="2677623"/>
                  </a:lnTo>
                </a:path>
                <a:path w="4781550" h="4194809">
                  <a:moveTo>
                    <a:pt x="1315536" y="2677623"/>
                  </a:moveTo>
                  <a:lnTo>
                    <a:pt x="1401552" y="2677623"/>
                  </a:lnTo>
                </a:path>
                <a:path w="4781550" h="4194809">
                  <a:moveTo>
                    <a:pt x="1422803" y="2677623"/>
                  </a:moveTo>
                  <a:lnTo>
                    <a:pt x="1508819" y="2677623"/>
                  </a:lnTo>
                </a:path>
                <a:path w="4781550" h="4194809">
                  <a:moveTo>
                    <a:pt x="1531082" y="2677623"/>
                  </a:moveTo>
                  <a:lnTo>
                    <a:pt x="1617098" y="2677623"/>
                  </a:lnTo>
                </a:path>
                <a:path w="4781550" h="4194809">
                  <a:moveTo>
                    <a:pt x="1638349" y="2677623"/>
                  </a:moveTo>
                  <a:lnTo>
                    <a:pt x="1721329" y="2677623"/>
                  </a:lnTo>
                </a:path>
                <a:path w="4781550" h="4194809">
                  <a:moveTo>
                    <a:pt x="1785082" y="2406420"/>
                  </a:moveTo>
                  <a:lnTo>
                    <a:pt x="1845799" y="2406420"/>
                  </a:lnTo>
                </a:path>
                <a:path w="4781550" h="4194809">
                  <a:moveTo>
                    <a:pt x="1868062" y="2406420"/>
                  </a:moveTo>
                  <a:lnTo>
                    <a:pt x="1954078" y="2406420"/>
                  </a:lnTo>
                </a:path>
                <a:path w="4781550" h="4194809">
                  <a:moveTo>
                    <a:pt x="1975329" y="2406420"/>
                  </a:moveTo>
                  <a:lnTo>
                    <a:pt x="2061344" y="2406420"/>
                  </a:lnTo>
                </a:path>
                <a:path w="4781550" h="4194809">
                  <a:moveTo>
                    <a:pt x="2082595" y="2406420"/>
                  </a:moveTo>
                  <a:lnTo>
                    <a:pt x="2168611" y="2406420"/>
                  </a:lnTo>
                </a:path>
                <a:path w="4781550" h="4194809">
                  <a:moveTo>
                    <a:pt x="2190874" y="2406420"/>
                  </a:moveTo>
                  <a:lnTo>
                    <a:pt x="2276890" y="2406420"/>
                  </a:lnTo>
                </a:path>
                <a:path w="4781550" h="4194809">
                  <a:moveTo>
                    <a:pt x="2298141" y="2406420"/>
                  </a:moveTo>
                  <a:lnTo>
                    <a:pt x="2358858" y="2406420"/>
                  </a:lnTo>
                </a:path>
                <a:path w="4781550" h="4194809">
                  <a:moveTo>
                    <a:pt x="781226" y="2741376"/>
                  </a:moveTo>
                  <a:lnTo>
                    <a:pt x="873314" y="2741376"/>
                  </a:lnTo>
                </a:path>
                <a:path w="4781550" h="4194809">
                  <a:moveTo>
                    <a:pt x="895576" y="2741376"/>
                  </a:moveTo>
                  <a:lnTo>
                    <a:pt x="981592" y="2741376"/>
                  </a:lnTo>
                </a:path>
                <a:path w="4781550" h="4194809">
                  <a:moveTo>
                    <a:pt x="1002843" y="2741376"/>
                  </a:moveTo>
                  <a:lnTo>
                    <a:pt x="1088859" y="2741376"/>
                  </a:lnTo>
                </a:path>
                <a:path w="4781550" h="4194809">
                  <a:moveTo>
                    <a:pt x="1110110" y="2741376"/>
                  </a:moveTo>
                  <a:lnTo>
                    <a:pt x="1196126" y="2741376"/>
                  </a:lnTo>
                </a:path>
                <a:path w="4781550" h="4194809">
                  <a:moveTo>
                    <a:pt x="1218389" y="2741376"/>
                  </a:moveTo>
                  <a:lnTo>
                    <a:pt x="1304405" y="2741376"/>
                  </a:lnTo>
                </a:path>
                <a:path w="4781550" h="4194809">
                  <a:moveTo>
                    <a:pt x="1325656" y="2741376"/>
                  </a:moveTo>
                  <a:lnTo>
                    <a:pt x="1418755" y="2741376"/>
                  </a:lnTo>
                </a:path>
                <a:path w="4781550" h="4194809">
                  <a:moveTo>
                    <a:pt x="1721329" y="2741376"/>
                  </a:moveTo>
                  <a:lnTo>
                    <a:pt x="1482508" y="2741376"/>
                  </a:lnTo>
                  <a:lnTo>
                    <a:pt x="1507807" y="2741376"/>
                  </a:lnTo>
                </a:path>
                <a:path w="4781550" h="4194809">
                  <a:moveTo>
                    <a:pt x="1785082" y="2470173"/>
                  </a:moveTo>
                  <a:lnTo>
                    <a:pt x="1845799" y="2470173"/>
                  </a:lnTo>
                </a:path>
                <a:path w="4781550" h="4194809">
                  <a:moveTo>
                    <a:pt x="1868062" y="2470173"/>
                  </a:moveTo>
                  <a:lnTo>
                    <a:pt x="1954078" y="2470173"/>
                  </a:lnTo>
                </a:path>
                <a:path w="4781550" h="4194809">
                  <a:moveTo>
                    <a:pt x="1975329" y="2470173"/>
                  </a:moveTo>
                  <a:lnTo>
                    <a:pt x="2061344" y="2470173"/>
                  </a:lnTo>
                </a:path>
                <a:path w="4781550" h="4194809">
                  <a:moveTo>
                    <a:pt x="2082595" y="2470173"/>
                  </a:moveTo>
                  <a:lnTo>
                    <a:pt x="2168611" y="2470173"/>
                  </a:lnTo>
                </a:path>
                <a:path w="4781550" h="4194809">
                  <a:moveTo>
                    <a:pt x="2190874" y="2470173"/>
                  </a:moveTo>
                  <a:lnTo>
                    <a:pt x="2276890" y="2470173"/>
                  </a:lnTo>
                </a:path>
                <a:path w="4781550" h="4194809">
                  <a:moveTo>
                    <a:pt x="2298141" y="2470173"/>
                  </a:moveTo>
                  <a:lnTo>
                    <a:pt x="2358858" y="2470173"/>
                  </a:lnTo>
                </a:path>
                <a:path w="4781550" h="4194809">
                  <a:moveTo>
                    <a:pt x="781226" y="2677623"/>
                  </a:moveTo>
                  <a:lnTo>
                    <a:pt x="781226" y="2741376"/>
                  </a:lnTo>
                </a:path>
                <a:path w="4781550" h="4194809">
                  <a:moveTo>
                    <a:pt x="1785082" y="3346523"/>
                  </a:moveTo>
                  <a:lnTo>
                    <a:pt x="1785082" y="3267590"/>
                  </a:lnTo>
                </a:path>
                <a:path w="4781550" h="4194809">
                  <a:moveTo>
                    <a:pt x="1785082" y="3246339"/>
                  </a:moveTo>
                  <a:lnTo>
                    <a:pt x="1785082" y="3160324"/>
                  </a:lnTo>
                </a:path>
                <a:path w="4781550" h="4194809">
                  <a:moveTo>
                    <a:pt x="1785082" y="3139073"/>
                  </a:moveTo>
                  <a:lnTo>
                    <a:pt x="1785082" y="3053057"/>
                  </a:lnTo>
                </a:path>
                <a:path w="4781550" h="4194809">
                  <a:moveTo>
                    <a:pt x="1785082" y="3030794"/>
                  </a:moveTo>
                  <a:lnTo>
                    <a:pt x="1785082" y="2944778"/>
                  </a:lnTo>
                </a:path>
                <a:path w="4781550" h="4194809">
                  <a:moveTo>
                    <a:pt x="1785082" y="2923527"/>
                  </a:moveTo>
                  <a:lnTo>
                    <a:pt x="1785082" y="2837511"/>
                  </a:lnTo>
                </a:path>
                <a:path w="4781550" h="4194809">
                  <a:moveTo>
                    <a:pt x="1785082" y="2816260"/>
                  </a:moveTo>
                  <a:lnTo>
                    <a:pt x="1785082" y="2730244"/>
                  </a:lnTo>
                </a:path>
                <a:path w="4781550" h="4194809">
                  <a:moveTo>
                    <a:pt x="1785082" y="2707981"/>
                  </a:moveTo>
                  <a:lnTo>
                    <a:pt x="1785082" y="2630061"/>
                  </a:lnTo>
                </a:path>
                <a:path w="4781550" h="4194809">
                  <a:moveTo>
                    <a:pt x="1785082" y="2486364"/>
                  </a:moveTo>
                  <a:lnTo>
                    <a:pt x="1785082" y="2470173"/>
                  </a:lnTo>
                </a:path>
                <a:path w="4781550" h="4194809">
                  <a:moveTo>
                    <a:pt x="1721329" y="2103846"/>
                  </a:moveTo>
                  <a:lnTo>
                    <a:pt x="1721329" y="2176707"/>
                  </a:lnTo>
                </a:path>
                <a:path w="4781550" h="4194809">
                  <a:moveTo>
                    <a:pt x="1721329" y="2197958"/>
                  </a:moveTo>
                  <a:lnTo>
                    <a:pt x="1721329" y="2283974"/>
                  </a:lnTo>
                </a:path>
                <a:path w="4781550" h="4194809">
                  <a:moveTo>
                    <a:pt x="1721329" y="2305225"/>
                  </a:moveTo>
                  <a:lnTo>
                    <a:pt x="1721329" y="2391241"/>
                  </a:lnTo>
                </a:path>
                <a:path w="4781550" h="4194809">
                  <a:moveTo>
                    <a:pt x="1721329" y="2413504"/>
                  </a:moveTo>
                  <a:lnTo>
                    <a:pt x="1721329" y="2486364"/>
                  </a:lnTo>
                </a:path>
                <a:path w="4781550" h="4194809">
                  <a:moveTo>
                    <a:pt x="1721329" y="2630061"/>
                  </a:moveTo>
                  <a:lnTo>
                    <a:pt x="1721329" y="2677623"/>
                  </a:lnTo>
                </a:path>
                <a:path w="4781550" h="4194809">
                  <a:moveTo>
                    <a:pt x="1482508" y="3346523"/>
                  </a:moveTo>
                  <a:lnTo>
                    <a:pt x="1482508" y="3264555"/>
                  </a:lnTo>
                </a:path>
                <a:path w="4781550" h="4194809">
                  <a:moveTo>
                    <a:pt x="1482508" y="3243304"/>
                  </a:moveTo>
                  <a:lnTo>
                    <a:pt x="1482508" y="3156276"/>
                  </a:lnTo>
                </a:path>
                <a:path w="4781550" h="4194809">
                  <a:moveTo>
                    <a:pt x="1482508" y="3135025"/>
                  </a:moveTo>
                  <a:lnTo>
                    <a:pt x="1482508" y="3049009"/>
                  </a:lnTo>
                </a:path>
                <a:path w="4781550" h="4194809">
                  <a:moveTo>
                    <a:pt x="1482508" y="3027758"/>
                  </a:moveTo>
                  <a:lnTo>
                    <a:pt x="1482508" y="2944778"/>
                  </a:lnTo>
                </a:path>
                <a:path w="4781550" h="4194809">
                  <a:moveTo>
                    <a:pt x="1482508" y="2802093"/>
                  </a:moveTo>
                  <a:lnTo>
                    <a:pt x="1482508" y="2741376"/>
                  </a:lnTo>
                </a:path>
                <a:path w="4781550" h="4194809">
                  <a:moveTo>
                    <a:pt x="1418755" y="2741376"/>
                  </a:moveTo>
                  <a:lnTo>
                    <a:pt x="1418755" y="2802093"/>
                  </a:lnTo>
                </a:path>
                <a:path w="4781550" h="4194809">
                  <a:moveTo>
                    <a:pt x="1418755" y="2944778"/>
                  </a:moveTo>
                  <a:lnTo>
                    <a:pt x="1418755" y="3027758"/>
                  </a:lnTo>
                </a:path>
                <a:path w="4781550" h="4194809">
                  <a:moveTo>
                    <a:pt x="1418755" y="3049009"/>
                  </a:moveTo>
                  <a:lnTo>
                    <a:pt x="1418755" y="3135025"/>
                  </a:lnTo>
                </a:path>
                <a:path w="4781550" h="4194809">
                  <a:moveTo>
                    <a:pt x="1418755" y="3156276"/>
                  </a:moveTo>
                  <a:lnTo>
                    <a:pt x="1418755" y="3243304"/>
                  </a:lnTo>
                </a:path>
                <a:path w="4781550" h="4194809">
                  <a:moveTo>
                    <a:pt x="1418755" y="3264555"/>
                  </a:moveTo>
                  <a:lnTo>
                    <a:pt x="1418755" y="3346523"/>
                  </a:lnTo>
                </a:path>
                <a:path w="4781550" h="4194809">
                  <a:moveTo>
                    <a:pt x="1418755" y="2802093"/>
                  </a:moveTo>
                  <a:lnTo>
                    <a:pt x="1482508" y="2802093"/>
                  </a:lnTo>
                </a:path>
                <a:path w="4781550" h="4194809">
                  <a:moveTo>
                    <a:pt x="1418755" y="2944778"/>
                  </a:moveTo>
                  <a:lnTo>
                    <a:pt x="1482508" y="2944778"/>
                  </a:lnTo>
                </a:path>
                <a:path w="4781550" h="4194809">
                  <a:moveTo>
                    <a:pt x="1785082" y="2486364"/>
                  </a:moveTo>
                  <a:lnTo>
                    <a:pt x="1721329" y="2486364"/>
                  </a:lnTo>
                </a:path>
                <a:path w="4781550" h="4194809">
                  <a:moveTo>
                    <a:pt x="1785082" y="2630061"/>
                  </a:moveTo>
                  <a:lnTo>
                    <a:pt x="1721329" y="2630061"/>
                  </a:lnTo>
                </a:path>
                <a:path w="4781550" h="4194809">
                  <a:moveTo>
                    <a:pt x="1785082" y="2406420"/>
                  </a:moveTo>
                  <a:lnTo>
                    <a:pt x="1785082" y="2167599"/>
                  </a:lnTo>
                </a:path>
                <a:path w="4781550" h="4194809">
                  <a:moveTo>
                    <a:pt x="1721329" y="2103846"/>
                  </a:moveTo>
                  <a:lnTo>
                    <a:pt x="1765855" y="2103846"/>
                  </a:lnTo>
                </a:path>
                <a:path w="4781550" h="4194809">
                  <a:moveTo>
                    <a:pt x="1788118" y="2103846"/>
                  </a:moveTo>
                  <a:lnTo>
                    <a:pt x="1832643" y="2103846"/>
                  </a:lnTo>
                </a:path>
                <a:path w="4781550" h="4194809">
                  <a:moveTo>
                    <a:pt x="1976341" y="2103846"/>
                  </a:moveTo>
                  <a:lnTo>
                    <a:pt x="2049201" y="2103846"/>
                  </a:lnTo>
                </a:path>
                <a:path w="4781550" h="4194809">
                  <a:moveTo>
                    <a:pt x="2070452" y="2103846"/>
                  </a:moveTo>
                  <a:lnTo>
                    <a:pt x="2156468" y="2103846"/>
                  </a:lnTo>
                </a:path>
                <a:path w="4781550" h="4194809">
                  <a:moveTo>
                    <a:pt x="2178731" y="2103846"/>
                  </a:moveTo>
                  <a:lnTo>
                    <a:pt x="2264747" y="2103846"/>
                  </a:lnTo>
                </a:path>
                <a:path w="4781550" h="4194809">
                  <a:moveTo>
                    <a:pt x="2285998" y="2103846"/>
                  </a:moveTo>
                  <a:lnTo>
                    <a:pt x="2358858" y="2103846"/>
                  </a:lnTo>
                </a:path>
                <a:path w="4781550" h="4194809">
                  <a:moveTo>
                    <a:pt x="1785082" y="2167599"/>
                  </a:moveTo>
                  <a:lnTo>
                    <a:pt x="1832643" y="2167599"/>
                  </a:lnTo>
                </a:path>
                <a:path w="4781550" h="4194809">
                  <a:moveTo>
                    <a:pt x="1976341" y="2167599"/>
                  </a:moveTo>
                  <a:lnTo>
                    <a:pt x="2049201" y="2167599"/>
                  </a:lnTo>
                </a:path>
                <a:path w="4781550" h="4194809">
                  <a:moveTo>
                    <a:pt x="2070452" y="2167599"/>
                  </a:moveTo>
                  <a:lnTo>
                    <a:pt x="2156468" y="2167599"/>
                  </a:lnTo>
                </a:path>
                <a:path w="4781550" h="4194809">
                  <a:moveTo>
                    <a:pt x="2178731" y="2167599"/>
                  </a:moveTo>
                  <a:lnTo>
                    <a:pt x="2264747" y="2167599"/>
                  </a:lnTo>
                </a:path>
                <a:path w="4781550" h="4194809">
                  <a:moveTo>
                    <a:pt x="2285998" y="2167599"/>
                  </a:moveTo>
                  <a:lnTo>
                    <a:pt x="2358858" y="2167599"/>
                  </a:lnTo>
                </a:path>
                <a:path w="4781550" h="4194809">
                  <a:moveTo>
                    <a:pt x="1832643" y="2103846"/>
                  </a:moveTo>
                  <a:lnTo>
                    <a:pt x="1832643" y="2167599"/>
                  </a:lnTo>
                </a:path>
                <a:path w="4781550" h="4194809">
                  <a:moveTo>
                    <a:pt x="1976341" y="2103846"/>
                  </a:moveTo>
                  <a:lnTo>
                    <a:pt x="1976341" y="2167599"/>
                  </a:lnTo>
                </a:path>
                <a:path w="4781550" h="4194809">
                  <a:moveTo>
                    <a:pt x="413888" y="2668515"/>
                  </a:moveTo>
                  <a:lnTo>
                    <a:pt x="413888" y="2597679"/>
                  </a:lnTo>
                  <a:lnTo>
                    <a:pt x="477641" y="2597679"/>
                  </a:lnTo>
                </a:path>
                <a:path w="4781550" h="4194809">
                  <a:moveTo>
                    <a:pt x="413888" y="2689766"/>
                  </a:moveTo>
                  <a:lnTo>
                    <a:pt x="413888" y="2775782"/>
                  </a:lnTo>
                </a:path>
                <a:path w="4781550" h="4194809">
                  <a:moveTo>
                    <a:pt x="413888" y="2798045"/>
                  </a:moveTo>
                  <a:lnTo>
                    <a:pt x="413888" y="2868882"/>
                  </a:lnTo>
                </a:path>
                <a:path w="4781550" h="4194809">
                  <a:moveTo>
                    <a:pt x="1482508" y="2741376"/>
                  </a:moveTo>
                  <a:lnTo>
                    <a:pt x="1721329" y="2741376"/>
                  </a:lnTo>
                  <a:lnTo>
                    <a:pt x="1721329" y="2788937"/>
                  </a:lnTo>
                </a:path>
                <a:path w="4781550" h="4194809">
                  <a:moveTo>
                    <a:pt x="1721329" y="2755543"/>
                  </a:moveTo>
                  <a:lnTo>
                    <a:pt x="1721329" y="2774770"/>
                  </a:lnTo>
                </a:path>
                <a:path w="4781550" h="4194809">
                  <a:moveTo>
                    <a:pt x="1482508" y="2741376"/>
                  </a:moveTo>
                  <a:lnTo>
                    <a:pt x="1482508" y="2788937"/>
                  </a:lnTo>
                </a:path>
                <a:path w="4781550" h="4194809">
                  <a:moveTo>
                    <a:pt x="1721329" y="2741376"/>
                  </a:moveTo>
                  <a:lnTo>
                    <a:pt x="1721329" y="2818284"/>
                  </a:lnTo>
                </a:path>
                <a:path w="4781550" h="4194809">
                  <a:moveTo>
                    <a:pt x="1721329" y="2839535"/>
                  </a:moveTo>
                  <a:lnTo>
                    <a:pt x="1721329" y="2925551"/>
                  </a:lnTo>
                </a:path>
                <a:path w="4781550" h="4194809">
                  <a:moveTo>
                    <a:pt x="1721329" y="2946802"/>
                  </a:moveTo>
                  <a:lnTo>
                    <a:pt x="1721329" y="3032818"/>
                  </a:lnTo>
                </a:path>
                <a:path w="4781550" h="4194809">
                  <a:moveTo>
                    <a:pt x="1721329" y="3055081"/>
                  </a:moveTo>
                  <a:lnTo>
                    <a:pt x="1721329" y="3141097"/>
                  </a:lnTo>
                </a:path>
                <a:path w="4781550" h="4194809">
                  <a:moveTo>
                    <a:pt x="1721329" y="3162348"/>
                  </a:moveTo>
                  <a:lnTo>
                    <a:pt x="1721329" y="3248363"/>
                  </a:lnTo>
                </a:path>
                <a:path w="4781550" h="4194809">
                  <a:moveTo>
                    <a:pt x="1721329" y="3269614"/>
                  </a:moveTo>
                  <a:lnTo>
                    <a:pt x="1721329" y="3346523"/>
                  </a:lnTo>
                </a:path>
                <a:path w="4781550" h="4194809">
                  <a:moveTo>
                    <a:pt x="1418755" y="3346523"/>
                  </a:moveTo>
                  <a:lnTo>
                    <a:pt x="1482508" y="3346523"/>
                  </a:lnTo>
                </a:path>
                <a:path w="4781550" h="4194809">
                  <a:moveTo>
                    <a:pt x="1721329" y="3346523"/>
                  </a:moveTo>
                  <a:lnTo>
                    <a:pt x="1785082" y="3346523"/>
                  </a:lnTo>
                </a:path>
                <a:path w="4781550" h="4194809">
                  <a:moveTo>
                    <a:pt x="1418755" y="1550309"/>
                  </a:moveTo>
                  <a:lnTo>
                    <a:pt x="1482508" y="1550309"/>
                  </a:lnTo>
                </a:path>
                <a:path w="4781550" h="4194809">
                  <a:moveTo>
                    <a:pt x="4781470" y="1672755"/>
                  </a:moveTo>
                  <a:lnTo>
                    <a:pt x="4692418" y="1672755"/>
                  </a:lnTo>
                </a:path>
                <a:path w="4781550" h="4194809">
                  <a:moveTo>
                    <a:pt x="4671167" y="1672755"/>
                  </a:moveTo>
                  <a:lnTo>
                    <a:pt x="4585151" y="1672755"/>
                  </a:lnTo>
                </a:path>
                <a:path w="4781550" h="4194809">
                  <a:moveTo>
                    <a:pt x="4563900" y="1672755"/>
                  </a:moveTo>
                  <a:lnTo>
                    <a:pt x="4477884" y="1672755"/>
                  </a:lnTo>
                </a:path>
                <a:path w="4781550" h="4194809">
                  <a:moveTo>
                    <a:pt x="4455621" y="1672755"/>
                  </a:moveTo>
                  <a:lnTo>
                    <a:pt x="4367582" y="1672755"/>
                  </a:lnTo>
                </a:path>
                <a:path w="4781550" h="4194809">
                  <a:moveTo>
                    <a:pt x="4303829" y="1672755"/>
                  </a:moveTo>
                  <a:lnTo>
                    <a:pt x="4229956" y="1672755"/>
                  </a:lnTo>
                </a:path>
                <a:path w="4781550" h="4194809">
                  <a:moveTo>
                    <a:pt x="4208705" y="1672755"/>
                  </a:moveTo>
                  <a:lnTo>
                    <a:pt x="4122689" y="1672755"/>
                  </a:lnTo>
                </a:path>
                <a:path w="4781550" h="4194809">
                  <a:moveTo>
                    <a:pt x="4101438" y="1672755"/>
                  </a:moveTo>
                  <a:lnTo>
                    <a:pt x="4015423" y="1672755"/>
                  </a:lnTo>
                </a:path>
                <a:path w="4781550" h="4194809">
                  <a:moveTo>
                    <a:pt x="3994172" y="1672755"/>
                  </a:moveTo>
                  <a:lnTo>
                    <a:pt x="3908156" y="1672755"/>
                  </a:lnTo>
                </a:path>
                <a:path w="4781550" h="4194809">
                  <a:moveTo>
                    <a:pt x="3885893" y="1672755"/>
                  </a:moveTo>
                  <a:lnTo>
                    <a:pt x="3799877" y="1672755"/>
                  </a:lnTo>
                </a:path>
                <a:path w="4781550" h="4194809">
                  <a:moveTo>
                    <a:pt x="3778626" y="1672755"/>
                  </a:moveTo>
                  <a:lnTo>
                    <a:pt x="3692610" y="1672755"/>
                  </a:lnTo>
                </a:path>
                <a:path w="4781550" h="4194809">
                  <a:moveTo>
                    <a:pt x="3671359" y="1672755"/>
                  </a:moveTo>
                  <a:lnTo>
                    <a:pt x="3585343" y="1672755"/>
                  </a:lnTo>
                </a:path>
                <a:path w="4781550" h="4194809">
                  <a:moveTo>
                    <a:pt x="3563080" y="1672755"/>
                  </a:moveTo>
                  <a:lnTo>
                    <a:pt x="3477064" y="1672755"/>
                  </a:lnTo>
                </a:path>
                <a:path w="4781550" h="4194809">
                  <a:moveTo>
                    <a:pt x="3455813" y="1672755"/>
                  </a:moveTo>
                  <a:lnTo>
                    <a:pt x="3369798" y="1672755"/>
                  </a:lnTo>
                </a:path>
                <a:path w="4781550" h="4194809">
                  <a:moveTo>
                    <a:pt x="3348547" y="1672755"/>
                  </a:moveTo>
                  <a:lnTo>
                    <a:pt x="3262531" y="1672755"/>
                  </a:lnTo>
                </a:path>
                <a:path w="4781550" h="4194809">
                  <a:moveTo>
                    <a:pt x="3240268" y="1672755"/>
                  </a:moveTo>
                  <a:lnTo>
                    <a:pt x="3154252" y="1672755"/>
                  </a:lnTo>
                </a:path>
                <a:path w="4781550" h="4194809">
                  <a:moveTo>
                    <a:pt x="3133001" y="1672755"/>
                  </a:moveTo>
                  <a:lnTo>
                    <a:pt x="3060140" y="1672755"/>
                  </a:lnTo>
                </a:path>
                <a:path w="4781550" h="4194809">
                  <a:moveTo>
                    <a:pt x="4781470" y="1736508"/>
                  </a:moveTo>
                  <a:lnTo>
                    <a:pt x="4692418" y="1736508"/>
                  </a:lnTo>
                </a:path>
                <a:path w="4781550" h="4194809">
                  <a:moveTo>
                    <a:pt x="4671167" y="1736508"/>
                  </a:moveTo>
                  <a:lnTo>
                    <a:pt x="4585151" y="1736508"/>
                  </a:lnTo>
                </a:path>
                <a:path w="4781550" h="4194809">
                  <a:moveTo>
                    <a:pt x="4563900" y="1736508"/>
                  </a:moveTo>
                  <a:lnTo>
                    <a:pt x="4477884" y="1736508"/>
                  </a:lnTo>
                </a:path>
                <a:path w="4781550" h="4194809">
                  <a:moveTo>
                    <a:pt x="4455621" y="1736508"/>
                  </a:moveTo>
                  <a:lnTo>
                    <a:pt x="4367582" y="1736508"/>
                  </a:lnTo>
                </a:path>
                <a:path w="4781550" h="4194809">
                  <a:moveTo>
                    <a:pt x="4303829" y="1736508"/>
                  </a:moveTo>
                  <a:lnTo>
                    <a:pt x="4252219" y="1736508"/>
                  </a:lnTo>
                </a:path>
                <a:path w="4781550" h="4194809">
                  <a:moveTo>
                    <a:pt x="4230968" y="1736508"/>
                  </a:moveTo>
                  <a:lnTo>
                    <a:pt x="4144952" y="1736508"/>
                  </a:lnTo>
                </a:path>
                <a:path w="4781550" h="4194809">
                  <a:moveTo>
                    <a:pt x="4123701" y="1736508"/>
                  </a:moveTo>
                  <a:lnTo>
                    <a:pt x="4036674" y="1736508"/>
                  </a:lnTo>
                </a:path>
                <a:path w="4781550" h="4194809">
                  <a:moveTo>
                    <a:pt x="4015423" y="1736508"/>
                  </a:moveTo>
                  <a:lnTo>
                    <a:pt x="3929407" y="1736508"/>
                  </a:lnTo>
                </a:path>
                <a:path w="4781550" h="4194809">
                  <a:moveTo>
                    <a:pt x="3908156" y="1736508"/>
                  </a:moveTo>
                  <a:lnTo>
                    <a:pt x="3822140" y="1736508"/>
                  </a:lnTo>
                </a:path>
                <a:path w="4781550" h="4194809">
                  <a:moveTo>
                    <a:pt x="3800889" y="1736508"/>
                  </a:moveTo>
                  <a:lnTo>
                    <a:pt x="3714873" y="1736508"/>
                  </a:lnTo>
                </a:path>
                <a:path w="4781550" h="4194809">
                  <a:moveTo>
                    <a:pt x="3692610" y="1736508"/>
                  </a:moveTo>
                  <a:lnTo>
                    <a:pt x="3606594" y="1736508"/>
                  </a:lnTo>
                </a:path>
                <a:path w="4781550" h="4194809">
                  <a:moveTo>
                    <a:pt x="3585343" y="1736508"/>
                  </a:moveTo>
                  <a:lnTo>
                    <a:pt x="3499327" y="1736508"/>
                  </a:lnTo>
                </a:path>
                <a:path w="4781550" h="4194809">
                  <a:moveTo>
                    <a:pt x="3478076" y="1736508"/>
                  </a:moveTo>
                  <a:lnTo>
                    <a:pt x="3392060" y="1736508"/>
                  </a:lnTo>
                </a:path>
                <a:path w="4781550" h="4194809">
                  <a:moveTo>
                    <a:pt x="3369798" y="1736508"/>
                  </a:moveTo>
                  <a:lnTo>
                    <a:pt x="3283782" y="1736508"/>
                  </a:lnTo>
                </a:path>
                <a:path w="4781550" h="4194809">
                  <a:moveTo>
                    <a:pt x="3262531" y="1736508"/>
                  </a:moveTo>
                  <a:lnTo>
                    <a:pt x="3176515" y="1736508"/>
                  </a:lnTo>
                </a:path>
                <a:path w="4781550" h="4194809">
                  <a:moveTo>
                    <a:pt x="3155264" y="1736508"/>
                  </a:moveTo>
                  <a:lnTo>
                    <a:pt x="3069248" y="1736508"/>
                  </a:lnTo>
                </a:path>
                <a:path w="4781550" h="4194809">
                  <a:moveTo>
                    <a:pt x="3046985" y="1736508"/>
                  </a:moveTo>
                  <a:lnTo>
                    <a:pt x="2996388" y="1736508"/>
                  </a:lnTo>
                </a:path>
                <a:path w="4781550" h="4194809">
                  <a:moveTo>
                    <a:pt x="3298961" y="713425"/>
                  </a:moveTo>
                  <a:lnTo>
                    <a:pt x="3298961" y="812596"/>
                  </a:lnTo>
                </a:path>
                <a:path w="4781550" h="4194809">
                  <a:moveTo>
                    <a:pt x="3298961" y="1003855"/>
                  </a:moveTo>
                  <a:lnTo>
                    <a:pt x="3298961" y="1083799"/>
                  </a:lnTo>
                  <a:lnTo>
                    <a:pt x="3244316" y="1083799"/>
                  </a:lnTo>
                </a:path>
                <a:path w="4781550" h="4194809">
                  <a:moveTo>
                    <a:pt x="3223065" y="1083799"/>
                  </a:moveTo>
                  <a:lnTo>
                    <a:pt x="3137049" y="1083799"/>
                  </a:lnTo>
                </a:path>
                <a:path w="4781550" h="4194809">
                  <a:moveTo>
                    <a:pt x="3114786" y="1083799"/>
                  </a:moveTo>
                  <a:lnTo>
                    <a:pt x="3060140" y="1083799"/>
                  </a:lnTo>
                </a:path>
                <a:path w="4781550" h="4194809">
                  <a:moveTo>
                    <a:pt x="3298961" y="1147552"/>
                  </a:moveTo>
                  <a:lnTo>
                    <a:pt x="3298961" y="1195114"/>
                  </a:lnTo>
                </a:path>
                <a:path w="4781550" h="4194809">
                  <a:moveTo>
                    <a:pt x="3298961" y="1338811"/>
                  </a:moveTo>
                  <a:lnTo>
                    <a:pt x="3298961" y="1550309"/>
                  </a:lnTo>
                </a:path>
                <a:path w="4781550" h="4194809">
                  <a:moveTo>
                    <a:pt x="4303829" y="713425"/>
                  </a:moveTo>
                  <a:lnTo>
                    <a:pt x="4303829" y="748844"/>
                  </a:lnTo>
                </a:path>
                <a:path w="4781550" h="4194809">
                  <a:moveTo>
                    <a:pt x="4303829" y="892541"/>
                  </a:moveTo>
                  <a:lnTo>
                    <a:pt x="4303829" y="949210"/>
                  </a:lnTo>
                </a:path>
                <a:path w="4781550" h="4194809">
                  <a:moveTo>
                    <a:pt x="4303829" y="970461"/>
                  </a:moveTo>
                  <a:lnTo>
                    <a:pt x="4303829" y="1056477"/>
                  </a:lnTo>
                </a:path>
                <a:path w="4781550" h="4194809">
                  <a:moveTo>
                    <a:pt x="4303829" y="1078740"/>
                  </a:moveTo>
                  <a:lnTo>
                    <a:pt x="4303829" y="1164756"/>
                  </a:lnTo>
                </a:path>
                <a:path w="4781550" h="4194809">
                  <a:moveTo>
                    <a:pt x="4303829" y="1186007"/>
                  </a:moveTo>
                  <a:lnTo>
                    <a:pt x="4303829" y="1272022"/>
                  </a:lnTo>
                </a:path>
                <a:path w="4781550" h="4194809">
                  <a:moveTo>
                    <a:pt x="4303829" y="1293273"/>
                  </a:moveTo>
                  <a:lnTo>
                    <a:pt x="4303829" y="1379289"/>
                  </a:lnTo>
                </a:path>
                <a:path w="4781550" h="4194809">
                  <a:moveTo>
                    <a:pt x="4303829" y="1400540"/>
                  </a:moveTo>
                  <a:lnTo>
                    <a:pt x="4303829" y="1487568"/>
                  </a:lnTo>
                </a:path>
                <a:path w="4781550" h="4194809">
                  <a:moveTo>
                    <a:pt x="4303829" y="1508819"/>
                  </a:moveTo>
                  <a:lnTo>
                    <a:pt x="4303829" y="1594835"/>
                  </a:lnTo>
                </a:path>
                <a:path w="4781550" h="4194809">
                  <a:moveTo>
                    <a:pt x="4303829" y="1616086"/>
                  </a:moveTo>
                  <a:lnTo>
                    <a:pt x="4303829" y="1672755"/>
                  </a:lnTo>
                </a:path>
                <a:path w="4781550" h="4194809">
                  <a:moveTo>
                    <a:pt x="3298961" y="649672"/>
                  </a:moveTo>
                  <a:lnTo>
                    <a:pt x="3298961" y="588955"/>
                  </a:lnTo>
                </a:path>
                <a:path w="4781550" h="4194809">
                  <a:moveTo>
                    <a:pt x="3298961" y="446270"/>
                  </a:moveTo>
                  <a:lnTo>
                    <a:pt x="3298961" y="394661"/>
                  </a:lnTo>
                </a:path>
                <a:path w="4781550" h="4194809">
                  <a:moveTo>
                    <a:pt x="3298961" y="373410"/>
                  </a:moveTo>
                  <a:lnTo>
                    <a:pt x="3298961" y="287394"/>
                  </a:lnTo>
                </a:path>
                <a:path w="4781550" h="4194809">
                  <a:moveTo>
                    <a:pt x="3298961" y="266143"/>
                  </a:moveTo>
                  <a:lnTo>
                    <a:pt x="3298961" y="180127"/>
                  </a:lnTo>
                </a:path>
                <a:path w="4781550" h="4194809">
                  <a:moveTo>
                    <a:pt x="3298961" y="157864"/>
                  </a:moveTo>
                  <a:lnTo>
                    <a:pt x="3298961" y="71848"/>
                  </a:lnTo>
                </a:path>
                <a:path w="4781550" h="4194809">
                  <a:moveTo>
                    <a:pt x="3298961" y="50597"/>
                  </a:moveTo>
                  <a:lnTo>
                    <a:pt x="3298961" y="0"/>
                  </a:lnTo>
                </a:path>
                <a:path w="4781550" h="4194809">
                  <a:moveTo>
                    <a:pt x="3362714" y="649672"/>
                  </a:moveTo>
                  <a:lnTo>
                    <a:pt x="3455813" y="649672"/>
                  </a:lnTo>
                </a:path>
                <a:path w="4781550" h="4194809">
                  <a:moveTo>
                    <a:pt x="3477064" y="649672"/>
                  </a:moveTo>
                  <a:lnTo>
                    <a:pt x="3563080" y="649672"/>
                  </a:lnTo>
                </a:path>
                <a:path w="4781550" h="4194809">
                  <a:moveTo>
                    <a:pt x="3585343" y="649672"/>
                  </a:moveTo>
                  <a:lnTo>
                    <a:pt x="3671359" y="649672"/>
                  </a:lnTo>
                </a:path>
                <a:path w="4781550" h="4194809">
                  <a:moveTo>
                    <a:pt x="3692610" y="649672"/>
                  </a:moveTo>
                  <a:lnTo>
                    <a:pt x="3778626" y="649672"/>
                  </a:lnTo>
                </a:path>
                <a:path w="4781550" h="4194809">
                  <a:moveTo>
                    <a:pt x="3799877" y="649672"/>
                  </a:moveTo>
                  <a:lnTo>
                    <a:pt x="3885893" y="649672"/>
                  </a:lnTo>
                </a:path>
                <a:path w="4781550" h="4194809">
                  <a:moveTo>
                    <a:pt x="3908156" y="649672"/>
                  </a:moveTo>
                  <a:lnTo>
                    <a:pt x="4000243" y="649672"/>
                  </a:lnTo>
                </a:path>
                <a:path w="4781550" h="4194809">
                  <a:moveTo>
                    <a:pt x="4143940" y="649672"/>
                  </a:moveTo>
                  <a:lnTo>
                    <a:pt x="4212753" y="649672"/>
                  </a:lnTo>
                </a:path>
                <a:path w="4781550" h="4194809">
                  <a:moveTo>
                    <a:pt x="4234004" y="649672"/>
                  </a:moveTo>
                  <a:lnTo>
                    <a:pt x="4303829" y="649672"/>
                  </a:lnTo>
                </a:path>
                <a:path w="4781550" h="4194809">
                  <a:moveTo>
                    <a:pt x="3060140" y="649672"/>
                  </a:moveTo>
                  <a:lnTo>
                    <a:pt x="3114786" y="649672"/>
                  </a:lnTo>
                </a:path>
                <a:path w="4781550" h="4194809">
                  <a:moveTo>
                    <a:pt x="3137049" y="649672"/>
                  </a:moveTo>
                  <a:lnTo>
                    <a:pt x="3223065" y="649672"/>
                  </a:lnTo>
                </a:path>
                <a:path w="4781550" h="4194809">
                  <a:moveTo>
                    <a:pt x="3244316" y="649672"/>
                  </a:moveTo>
                  <a:lnTo>
                    <a:pt x="3298961" y="649672"/>
                  </a:lnTo>
                </a:path>
                <a:path w="4781550" h="4194809">
                  <a:moveTo>
                    <a:pt x="3362714" y="649672"/>
                  </a:moveTo>
                  <a:lnTo>
                    <a:pt x="3362714" y="588955"/>
                  </a:lnTo>
                </a:path>
                <a:path w="4781550" h="4194809">
                  <a:moveTo>
                    <a:pt x="3362714" y="446270"/>
                  </a:moveTo>
                  <a:lnTo>
                    <a:pt x="3362714" y="394661"/>
                  </a:lnTo>
                </a:path>
                <a:path w="4781550" h="4194809">
                  <a:moveTo>
                    <a:pt x="3362714" y="373410"/>
                  </a:moveTo>
                  <a:lnTo>
                    <a:pt x="3362714" y="287394"/>
                  </a:lnTo>
                </a:path>
                <a:path w="4781550" h="4194809">
                  <a:moveTo>
                    <a:pt x="3362714" y="266143"/>
                  </a:moveTo>
                  <a:lnTo>
                    <a:pt x="3362714" y="180127"/>
                  </a:lnTo>
                </a:path>
                <a:path w="4781550" h="4194809">
                  <a:moveTo>
                    <a:pt x="3362714" y="157864"/>
                  </a:moveTo>
                  <a:lnTo>
                    <a:pt x="3362714" y="71848"/>
                  </a:lnTo>
                </a:path>
                <a:path w="4781550" h="4194809">
                  <a:moveTo>
                    <a:pt x="3362714" y="50597"/>
                  </a:moveTo>
                  <a:lnTo>
                    <a:pt x="3362714" y="0"/>
                  </a:lnTo>
                </a:path>
                <a:path w="4781550" h="4194809">
                  <a:moveTo>
                    <a:pt x="3362714" y="713425"/>
                  </a:moveTo>
                  <a:lnTo>
                    <a:pt x="3362714" y="812596"/>
                  </a:lnTo>
                </a:path>
                <a:path w="4781550" h="4194809">
                  <a:moveTo>
                    <a:pt x="3362714" y="1003855"/>
                  </a:moveTo>
                  <a:lnTo>
                    <a:pt x="3362714" y="1088859"/>
                  </a:lnTo>
                </a:path>
                <a:path w="4781550" h="4194809">
                  <a:moveTo>
                    <a:pt x="3362714" y="1110110"/>
                  </a:moveTo>
                  <a:lnTo>
                    <a:pt x="3362714" y="1195114"/>
                  </a:lnTo>
                </a:path>
                <a:path w="4781550" h="4194809">
                  <a:moveTo>
                    <a:pt x="3298961" y="446270"/>
                  </a:moveTo>
                  <a:lnTo>
                    <a:pt x="3362714" y="446270"/>
                  </a:lnTo>
                </a:path>
                <a:path w="4781550" h="4194809">
                  <a:moveTo>
                    <a:pt x="3298961" y="588955"/>
                  </a:moveTo>
                  <a:lnTo>
                    <a:pt x="3362714" y="588955"/>
                  </a:lnTo>
                </a:path>
                <a:path w="4781550" h="4194809">
                  <a:moveTo>
                    <a:pt x="3298961" y="812596"/>
                  </a:moveTo>
                  <a:lnTo>
                    <a:pt x="3362714" y="812596"/>
                  </a:lnTo>
                </a:path>
                <a:path w="4781550" h="4194809">
                  <a:moveTo>
                    <a:pt x="3298961" y="1003855"/>
                  </a:moveTo>
                  <a:lnTo>
                    <a:pt x="3362714" y="1003855"/>
                  </a:lnTo>
                </a:path>
                <a:path w="4781550" h="4194809">
                  <a:moveTo>
                    <a:pt x="3298961" y="1195114"/>
                  </a:moveTo>
                  <a:lnTo>
                    <a:pt x="3362714" y="1195114"/>
                  </a:lnTo>
                </a:path>
                <a:path w="4781550" h="4194809">
                  <a:moveTo>
                    <a:pt x="3298961" y="1147552"/>
                  </a:moveTo>
                  <a:lnTo>
                    <a:pt x="3244316" y="1147552"/>
                  </a:lnTo>
                </a:path>
                <a:path w="4781550" h="4194809">
                  <a:moveTo>
                    <a:pt x="3223065" y="1147552"/>
                  </a:moveTo>
                  <a:lnTo>
                    <a:pt x="3137049" y="1147552"/>
                  </a:lnTo>
                </a:path>
                <a:path w="4781550" h="4194809">
                  <a:moveTo>
                    <a:pt x="3114786" y="1147552"/>
                  </a:moveTo>
                  <a:lnTo>
                    <a:pt x="3060140" y="1147552"/>
                  </a:lnTo>
                </a:path>
                <a:path w="4781550" h="4194809">
                  <a:moveTo>
                    <a:pt x="4303829" y="1736508"/>
                  </a:moveTo>
                  <a:lnTo>
                    <a:pt x="4303829" y="1815440"/>
                  </a:lnTo>
                </a:path>
                <a:path w="4781550" h="4194809">
                  <a:moveTo>
                    <a:pt x="4303829" y="1837703"/>
                  </a:moveTo>
                  <a:lnTo>
                    <a:pt x="4303829" y="1923719"/>
                  </a:lnTo>
                </a:path>
                <a:path w="4781550" h="4194809">
                  <a:moveTo>
                    <a:pt x="4303829" y="1944970"/>
                  </a:moveTo>
                  <a:lnTo>
                    <a:pt x="4303829" y="2030986"/>
                  </a:lnTo>
                </a:path>
                <a:path w="4781550" h="4194809">
                  <a:moveTo>
                    <a:pt x="4303829" y="2052237"/>
                  </a:moveTo>
                  <a:lnTo>
                    <a:pt x="4303829" y="2138253"/>
                  </a:lnTo>
                </a:path>
                <a:path w="4781550" h="4194809">
                  <a:moveTo>
                    <a:pt x="4303829" y="2160516"/>
                  </a:moveTo>
                  <a:lnTo>
                    <a:pt x="4303829" y="2246532"/>
                  </a:lnTo>
                </a:path>
                <a:path w="4781550" h="4194809">
                  <a:moveTo>
                    <a:pt x="4303829" y="2267783"/>
                  </a:moveTo>
                  <a:lnTo>
                    <a:pt x="4303829" y="2353798"/>
                  </a:lnTo>
                </a:path>
                <a:path w="4781550" h="4194809">
                  <a:moveTo>
                    <a:pt x="4303829" y="2375049"/>
                  </a:moveTo>
                  <a:lnTo>
                    <a:pt x="4303829" y="2453982"/>
                  </a:lnTo>
                </a:path>
                <a:path w="4781550" h="4194809">
                  <a:moveTo>
                    <a:pt x="4367582" y="1736508"/>
                  </a:moveTo>
                  <a:lnTo>
                    <a:pt x="4367582" y="1815440"/>
                  </a:lnTo>
                </a:path>
                <a:path w="4781550" h="4194809">
                  <a:moveTo>
                    <a:pt x="4367582" y="1837703"/>
                  </a:moveTo>
                  <a:lnTo>
                    <a:pt x="4367582" y="1923719"/>
                  </a:lnTo>
                </a:path>
                <a:path w="4781550" h="4194809">
                  <a:moveTo>
                    <a:pt x="4367582" y="1944970"/>
                  </a:moveTo>
                  <a:lnTo>
                    <a:pt x="4367582" y="2030986"/>
                  </a:lnTo>
                </a:path>
                <a:path w="4781550" h="4194809">
                  <a:moveTo>
                    <a:pt x="4367582" y="2052237"/>
                  </a:moveTo>
                  <a:lnTo>
                    <a:pt x="4367582" y="2138253"/>
                  </a:lnTo>
                </a:path>
                <a:path w="4781550" h="4194809">
                  <a:moveTo>
                    <a:pt x="4367582" y="2160516"/>
                  </a:moveTo>
                  <a:lnTo>
                    <a:pt x="4367582" y="2246532"/>
                  </a:lnTo>
                </a:path>
                <a:path w="4781550" h="4194809">
                  <a:moveTo>
                    <a:pt x="4367582" y="2267783"/>
                  </a:moveTo>
                  <a:lnTo>
                    <a:pt x="4367582" y="2353798"/>
                  </a:lnTo>
                </a:path>
                <a:path w="4781550" h="4194809">
                  <a:moveTo>
                    <a:pt x="4367582" y="2375049"/>
                  </a:moveTo>
                  <a:lnTo>
                    <a:pt x="4367582" y="2453982"/>
                  </a:lnTo>
                </a:path>
                <a:path w="4781550" h="4194809">
                  <a:moveTo>
                    <a:pt x="3298961" y="1338811"/>
                  </a:moveTo>
                  <a:lnTo>
                    <a:pt x="3362714" y="1338811"/>
                  </a:lnTo>
                </a:path>
                <a:path w="4781550" h="4194809">
                  <a:moveTo>
                    <a:pt x="4367582" y="2453982"/>
                  </a:moveTo>
                  <a:lnTo>
                    <a:pt x="4303829" y="2453982"/>
                  </a:lnTo>
                </a:path>
                <a:path w="4781550" h="4194809">
                  <a:moveTo>
                    <a:pt x="3283782" y="1672755"/>
                  </a:moveTo>
                  <a:lnTo>
                    <a:pt x="3331343" y="1672755"/>
                  </a:lnTo>
                </a:path>
                <a:path w="4781550" h="4194809">
                  <a:moveTo>
                    <a:pt x="4303829" y="1736508"/>
                  </a:moveTo>
                  <a:lnTo>
                    <a:pt x="4063996" y="1736508"/>
                  </a:lnTo>
                </a:path>
                <a:path w="4781550" h="4194809">
                  <a:moveTo>
                    <a:pt x="4367582" y="477641"/>
                  </a:moveTo>
                  <a:lnTo>
                    <a:pt x="4367582" y="548477"/>
                  </a:lnTo>
                </a:path>
                <a:path w="4781550" h="4194809">
                  <a:moveTo>
                    <a:pt x="4367582" y="569728"/>
                  </a:moveTo>
                  <a:lnTo>
                    <a:pt x="4367582" y="656756"/>
                  </a:lnTo>
                </a:path>
                <a:path w="4781550" h="4194809">
                  <a:moveTo>
                    <a:pt x="4367582" y="678007"/>
                  </a:moveTo>
                  <a:lnTo>
                    <a:pt x="4367582" y="748844"/>
                  </a:lnTo>
                </a:path>
                <a:path w="4781550" h="4194809">
                  <a:moveTo>
                    <a:pt x="4367582" y="892541"/>
                  </a:moveTo>
                  <a:lnTo>
                    <a:pt x="4367582" y="949210"/>
                  </a:lnTo>
                </a:path>
                <a:path w="4781550" h="4194809">
                  <a:moveTo>
                    <a:pt x="4367582" y="970461"/>
                  </a:moveTo>
                  <a:lnTo>
                    <a:pt x="4367582" y="1056477"/>
                  </a:lnTo>
                </a:path>
                <a:path w="4781550" h="4194809">
                  <a:moveTo>
                    <a:pt x="4367582" y="1078740"/>
                  </a:moveTo>
                  <a:lnTo>
                    <a:pt x="4367582" y="1164756"/>
                  </a:lnTo>
                </a:path>
                <a:path w="4781550" h="4194809">
                  <a:moveTo>
                    <a:pt x="4367582" y="1186007"/>
                  </a:moveTo>
                  <a:lnTo>
                    <a:pt x="4367582" y="1272022"/>
                  </a:lnTo>
                </a:path>
                <a:path w="4781550" h="4194809">
                  <a:moveTo>
                    <a:pt x="4367582" y="1293273"/>
                  </a:moveTo>
                  <a:lnTo>
                    <a:pt x="4367582" y="1379289"/>
                  </a:lnTo>
                </a:path>
                <a:path w="4781550" h="4194809">
                  <a:moveTo>
                    <a:pt x="4367582" y="1400540"/>
                  </a:moveTo>
                  <a:lnTo>
                    <a:pt x="4367582" y="1487568"/>
                  </a:lnTo>
                </a:path>
                <a:path w="4781550" h="4194809">
                  <a:moveTo>
                    <a:pt x="4367582" y="1508819"/>
                  </a:moveTo>
                  <a:lnTo>
                    <a:pt x="4367582" y="1594835"/>
                  </a:lnTo>
                </a:path>
                <a:path w="4781550" h="4194809">
                  <a:moveTo>
                    <a:pt x="4367582" y="1616086"/>
                  </a:moveTo>
                  <a:lnTo>
                    <a:pt x="4367582" y="1672755"/>
                  </a:lnTo>
                </a:path>
                <a:path w="4781550" h="4194809">
                  <a:moveTo>
                    <a:pt x="4367582" y="748844"/>
                  </a:moveTo>
                  <a:lnTo>
                    <a:pt x="4303829" y="748844"/>
                  </a:lnTo>
                </a:path>
                <a:path w="4781550" h="4194809">
                  <a:moveTo>
                    <a:pt x="4303829" y="892541"/>
                  </a:moveTo>
                  <a:lnTo>
                    <a:pt x="4367582" y="892541"/>
                  </a:lnTo>
                </a:path>
                <a:path w="4781550" h="4194809">
                  <a:moveTo>
                    <a:pt x="3362714" y="713425"/>
                  </a:moveTo>
                  <a:lnTo>
                    <a:pt x="3455813" y="713425"/>
                  </a:lnTo>
                </a:path>
                <a:path w="4781550" h="4194809">
                  <a:moveTo>
                    <a:pt x="3477064" y="713425"/>
                  </a:moveTo>
                  <a:lnTo>
                    <a:pt x="3563080" y="713425"/>
                  </a:lnTo>
                </a:path>
                <a:path w="4781550" h="4194809">
                  <a:moveTo>
                    <a:pt x="3585343" y="713425"/>
                  </a:moveTo>
                  <a:lnTo>
                    <a:pt x="3671359" y="713425"/>
                  </a:lnTo>
                </a:path>
                <a:path w="4781550" h="4194809">
                  <a:moveTo>
                    <a:pt x="3692610" y="713425"/>
                  </a:moveTo>
                  <a:lnTo>
                    <a:pt x="3778626" y="713425"/>
                  </a:lnTo>
                </a:path>
                <a:path w="4781550" h="4194809">
                  <a:moveTo>
                    <a:pt x="3799877" y="713425"/>
                  </a:moveTo>
                  <a:lnTo>
                    <a:pt x="3885893" y="713425"/>
                  </a:lnTo>
                </a:path>
                <a:path w="4781550" h="4194809">
                  <a:moveTo>
                    <a:pt x="3908156" y="713425"/>
                  </a:moveTo>
                  <a:lnTo>
                    <a:pt x="4000243" y="713425"/>
                  </a:lnTo>
                </a:path>
                <a:path w="4781550" h="4194809">
                  <a:moveTo>
                    <a:pt x="4143940" y="713425"/>
                  </a:moveTo>
                  <a:lnTo>
                    <a:pt x="4212753" y="713425"/>
                  </a:lnTo>
                </a:path>
                <a:path w="4781550" h="4194809">
                  <a:moveTo>
                    <a:pt x="4234004" y="713425"/>
                  </a:moveTo>
                  <a:lnTo>
                    <a:pt x="4303829" y="713425"/>
                  </a:lnTo>
                </a:path>
                <a:path w="4781550" h="4194809">
                  <a:moveTo>
                    <a:pt x="3060140" y="713425"/>
                  </a:moveTo>
                  <a:lnTo>
                    <a:pt x="3114786" y="713425"/>
                  </a:lnTo>
                </a:path>
                <a:path w="4781550" h="4194809">
                  <a:moveTo>
                    <a:pt x="3137049" y="713425"/>
                  </a:moveTo>
                  <a:lnTo>
                    <a:pt x="3223065" y="713425"/>
                  </a:lnTo>
                </a:path>
                <a:path w="4781550" h="4194809">
                  <a:moveTo>
                    <a:pt x="3244316" y="713425"/>
                  </a:moveTo>
                  <a:lnTo>
                    <a:pt x="3298961" y="713425"/>
                  </a:lnTo>
                </a:path>
                <a:path w="4781550" h="4194809">
                  <a:moveTo>
                    <a:pt x="4143940" y="649672"/>
                  </a:moveTo>
                  <a:lnTo>
                    <a:pt x="4143940" y="713425"/>
                  </a:lnTo>
                </a:path>
                <a:path w="4781550" h="4194809">
                  <a:moveTo>
                    <a:pt x="4000243" y="649672"/>
                  </a:moveTo>
                  <a:lnTo>
                    <a:pt x="4000243" y="713425"/>
                  </a:lnTo>
                </a:path>
                <a:path w="4781550" h="4194809">
                  <a:moveTo>
                    <a:pt x="3362714" y="1338811"/>
                  </a:moveTo>
                  <a:lnTo>
                    <a:pt x="3362714" y="1550309"/>
                  </a:lnTo>
                </a:path>
                <a:path w="4781550" h="4194809">
                  <a:moveTo>
                    <a:pt x="3331343" y="1672755"/>
                  </a:moveTo>
                  <a:lnTo>
                    <a:pt x="3378905" y="1672755"/>
                  </a:lnTo>
                </a:path>
                <a:path w="4781550" h="4194809">
                  <a:moveTo>
                    <a:pt x="4303829" y="649672"/>
                  </a:moveTo>
                  <a:lnTo>
                    <a:pt x="4303829" y="574788"/>
                  </a:lnTo>
                </a:path>
                <a:path w="4781550" h="4194809">
                  <a:moveTo>
                    <a:pt x="4303829" y="553537"/>
                  </a:moveTo>
                  <a:lnTo>
                    <a:pt x="4303829" y="477641"/>
                  </a:lnTo>
                </a:path>
                <a:path w="4781550" h="4194809">
                  <a:moveTo>
                    <a:pt x="3362714" y="0"/>
                  </a:moveTo>
                  <a:lnTo>
                    <a:pt x="3298961" y="0"/>
                  </a:lnTo>
                </a:path>
                <a:path w="4781550" h="4194809">
                  <a:moveTo>
                    <a:pt x="4303829" y="2597679"/>
                  </a:moveTo>
                  <a:lnTo>
                    <a:pt x="4303829" y="2677623"/>
                  </a:lnTo>
                </a:path>
                <a:path w="4781550" h="4194809">
                  <a:moveTo>
                    <a:pt x="4303829" y="2741376"/>
                  </a:moveTo>
                  <a:lnTo>
                    <a:pt x="4303829" y="2793997"/>
                  </a:lnTo>
                </a:path>
                <a:path w="4781550" h="4194809">
                  <a:moveTo>
                    <a:pt x="4303829" y="2815248"/>
                  </a:moveTo>
                  <a:lnTo>
                    <a:pt x="4303829" y="2868882"/>
                  </a:lnTo>
                </a:path>
                <a:path w="4781550" h="4194809">
                  <a:moveTo>
                    <a:pt x="4143940" y="2741376"/>
                  </a:moveTo>
                  <a:lnTo>
                    <a:pt x="4212753" y="2741376"/>
                  </a:lnTo>
                </a:path>
                <a:path w="4781550" h="4194809">
                  <a:moveTo>
                    <a:pt x="4234004" y="2741376"/>
                  </a:moveTo>
                  <a:lnTo>
                    <a:pt x="4303829" y="2741376"/>
                  </a:lnTo>
                </a:path>
                <a:path w="4781550" h="4194809">
                  <a:moveTo>
                    <a:pt x="4143940" y="2677623"/>
                  </a:moveTo>
                  <a:lnTo>
                    <a:pt x="4212753" y="2677623"/>
                  </a:lnTo>
                </a:path>
                <a:path w="4781550" h="4194809">
                  <a:moveTo>
                    <a:pt x="4234004" y="2677623"/>
                  </a:moveTo>
                  <a:lnTo>
                    <a:pt x="4303829" y="2677623"/>
                  </a:lnTo>
                </a:path>
                <a:path w="4781550" h="4194809">
                  <a:moveTo>
                    <a:pt x="4143940" y="2677623"/>
                  </a:moveTo>
                  <a:lnTo>
                    <a:pt x="4143940" y="2741376"/>
                  </a:lnTo>
                </a:path>
                <a:path w="4781550" h="4194809">
                  <a:moveTo>
                    <a:pt x="4000243" y="2677623"/>
                  </a:moveTo>
                  <a:lnTo>
                    <a:pt x="3917263" y="2677623"/>
                  </a:lnTo>
                </a:path>
                <a:path w="4781550" h="4194809">
                  <a:moveTo>
                    <a:pt x="3896012" y="2677623"/>
                  </a:moveTo>
                  <a:lnTo>
                    <a:pt x="3809996" y="2677623"/>
                  </a:lnTo>
                </a:path>
                <a:path w="4781550" h="4194809">
                  <a:moveTo>
                    <a:pt x="3788745" y="2677623"/>
                  </a:moveTo>
                  <a:lnTo>
                    <a:pt x="3702730" y="2677623"/>
                  </a:lnTo>
                </a:path>
                <a:path w="4781550" h="4194809">
                  <a:moveTo>
                    <a:pt x="3680467" y="2677623"/>
                  </a:moveTo>
                  <a:lnTo>
                    <a:pt x="3594451" y="2677623"/>
                  </a:lnTo>
                </a:path>
                <a:path w="4781550" h="4194809">
                  <a:moveTo>
                    <a:pt x="3573200" y="2677623"/>
                  </a:moveTo>
                  <a:lnTo>
                    <a:pt x="3487184" y="2677623"/>
                  </a:lnTo>
                </a:path>
                <a:path w="4781550" h="4194809">
                  <a:moveTo>
                    <a:pt x="3465933" y="2677623"/>
                  </a:moveTo>
                  <a:lnTo>
                    <a:pt x="3379917" y="2677623"/>
                  </a:lnTo>
                </a:path>
                <a:path w="4781550" h="4194809">
                  <a:moveTo>
                    <a:pt x="3358666" y="2677623"/>
                  </a:moveTo>
                  <a:lnTo>
                    <a:pt x="3271638" y="2677623"/>
                  </a:lnTo>
                </a:path>
                <a:path w="4781550" h="4194809">
                  <a:moveTo>
                    <a:pt x="3250387" y="2677623"/>
                  </a:moveTo>
                  <a:lnTo>
                    <a:pt x="3164371" y="2677623"/>
                  </a:lnTo>
                </a:path>
                <a:path w="4781550" h="4194809">
                  <a:moveTo>
                    <a:pt x="3143120" y="2677623"/>
                  </a:moveTo>
                  <a:lnTo>
                    <a:pt x="3060140" y="2677623"/>
                  </a:lnTo>
                </a:path>
                <a:path w="4781550" h="4194809">
                  <a:moveTo>
                    <a:pt x="2996388" y="2406420"/>
                  </a:moveTo>
                  <a:lnTo>
                    <a:pt x="2935670" y="2406420"/>
                  </a:lnTo>
                </a:path>
                <a:path w="4781550" h="4194809">
                  <a:moveTo>
                    <a:pt x="2913407" y="2406420"/>
                  </a:moveTo>
                  <a:lnTo>
                    <a:pt x="2827392" y="2406420"/>
                  </a:lnTo>
                </a:path>
                <a:path w="4781550" h="4194809">
                  <a:moveTo>
                    <a:pt x="2806141" y="2406420"/>
                  </a:moveTo>
                  <a:lnTo>
                    <a:pt x="2720125" y="2406420"/>
                  </a:lnTo>
                </a:path>
                <a:path w="4781550" h="4194809">
                  <a:moveTo>
                    <a:pt x="2698874" y="2406420"/>
                  </a:moveTo>
                  <a:lnTo>
                    <a:pt x="2612858" y="2406420"/>
                  </a:lnTo>
                </a:path>
                <a:path w="4781550" h="4194809">
                  <a:moveTo>
                    <a:pt x="2590595" y="2406420"/>
                  </a:moveTo>
                  <a:lnTo>
                    <a:pt x="2504579" y="2406420"/>
                  </a:lnTo>
                </a:path>
                <a:path w="4781550" h="4194809">
                  <a:moveTo>
                    <a:pt x="2483328" y="2406420"/>
                  </a:moveTo>
                  <a:lnTo>
                    <a:pt x="2422611" y="2406420"/>
                  </a:lnTo>
                </a:path>
                <a:path w="4781550" h="4194809">
                  <a:moveTo>
                    <a:pt x="4000243" y="2741376"/>
                  </a:moveTo>
                  <a:lnTo>
                    <a:pt x="3908156" y="2741376"/>
                  </a:lnTo>
                </a:path>
                <a:path w="4781550" h="4194809">
                  <a:moveTo>
                    <a:pt x="3885893" y="2741376"/>
                  </a:moveTo>
                  <a:lnTo>
                    <a:pt x="3799877" y="2741376"/>
                  </a:lnTo>
                </a:path>
                <a:path w="4781550" h="4194809">
                  <a:moveTo>
                    <a:pt x="3778626" y="2741376"/>
                  </a:moveTo>
                  <a:lnTo>
                    <a:pt x="3692610" y="2741376"/>
                  </a:lnTo>
                </a:path>
                <a:path w="4781550" h="4194809">
                  <a:moveTo>
                    <a:pt x="3671359" y="2741376"/>
                  </a:moveTo>
                  <a:lnTo>
                    <a:pt x="3585343" y="2741376"/>
                  </a:lnTo>
                </a:path>
                <a:path w="4781550" h="4194809">
                  <a:moveTo>
                    <a:pt x="3563080" y="2741376"/>
                  </a:moveTo>
                  <a:lnTo>
                    <a:pt x="3477064" y="2741376"/>
                  </a:lnTo>
                </a:path>
                <a:path w="4781550" h="4194809">
                  <a:moveTo>
                    <a:pt x="3455813" y="2741376"/>
                  </a:moveTo>
                  <a:lnTo>
                    <a:pt x="3362714" y="2741376"/>
                  </a:lnTo>
                </a:path>
                <a:path w="4781550" h="4194809">
                  <a:moveTo>
                    <a:pt x="3060140" y="2741376"/>
                  </a:moveTo>
                  <a:lnTo>
                    <a:pt x="3298961" y="2741376"/>
                  </a:lnTo>
                  <a:lnTo>
                    <a:pt x="3273662" y="2741376"/>
                  </a:lnTo>
                </a:path>
                <a:path w="4781550" h="4194809">
                  <a:moveTo>
                    <a:pt x="2996388" y="2470173"/>
                  </a:moveTo>
                  <a:lnTo>
                    <a:pt x="2935670" y="2470173"/>
                  </a:lnTo>
                </a:path>
                <a:path w="4781550" h="4194809">
                  <a:moveTo>
                    <a:pt x="2913407" y="2470173"/>
                  </a:moveTo>
                  <a:lnTo>
                    <a:pt x="2827392" y="2470173"/>
                  </a:lnTo>
                </a:path>
                <a:path w="4781550" h="4194809">
                  <a:moveTo>
                    <a:pt x="2806141" y="2470173"/>
                  </a:moveTo>
                  <a:lnTo>
                    <a:pt x="2720125" y="2470173"/>
                  </a:lnTo>
                </a:path>
                <a:path w="4781550" h="4194809">
                  <a:moveTo>
                    <a:pt x="2698874" y="2470173"/>
                  </a:moveTo>
                  <a:lnTo>
                    <a:pt x="2612858" y="2470173"/>
                  </a:lnTo>
                </a:path>
                <a:path w="4781550" h="4194809">
                  <a:moveTo>
                    <a:pt x="2590595" y="2470173"/>
                  </a:moveTo>
                  <a:lnTo>
                    <a:pt x="2504579" y="2470173"/>
                  </a:lnTo>
                </a:path>
                <a:path w="4781550" h="4194809">
                  <a:moveTo>
                    <a:pt x="2483328" y="2470173"/>
                  </a:moveTo>
                  <a:lnTo>
                    <a:pt x="2422611" y="2470173"/>
                  </a:lnTo>
                </a:path>
                <a:path w="4781550" h="4194809">
                  <a:moveTo>
                    <a:pt x="4000243" y="2677623"/>
                  </a:moveTo>
                  <a:lnTo>
                    <a:pt x="4000243" y="2741376"/>
                  </a:lnTo>
                </a:path>
                <a:path w="4781550" h="4194809">
                  <a:moveTo>
                    <a:pt x="2996388" y="3346523"/>
                  </a:moveTo>
                  <a:lnTo>
                    <a:pt x="2996388" y="3267590"/>
                  </a:lnTo>
                </a:path>
                <a:path w="4781550" h="4194809">
                  <a:moveTo>
                    <a:pt x="2996388" y="3246339"/>
                  </a:moveTo>
                  <a:lnTo>
                    <a:pt x="2996388" y="3160324"/>
                  </a:lnTo>
                </a:path>
                <a:path w="4781550" h="4194809">
                  <a:moveTo>
                    <a:pt x="2996388" y="3139073"/>
                  </a:moveTo>
                  <a:lnTo>
                    <a:pt x="2996388" y="3053057"/>
                  </a:lnTo>
                </a:path>
                <a:path w="4781550" h="4194809">
                  <a:moveTo>
                    <a:pt x="2996388" y="3030794"/>
                  </a:moveTo>
                  <a:lnTo>
                    <a:pt x="2996388" y="2944778"/>
                  </a:lnTo>
                </a:path>
                <a:path w="4781550" h="4194809">
                  <a:moveTo>
                    <a:pt x="2996388" y="2923527"/>
                  </a:moveTo>
                  <a:lnTo>
                    <a:pt x="2996388" y="2837511"/>
                  </a:lnTo>
                </a:path>
                <a:path w="4781550" h="4194809">
                  <a:moveTo>
                    <a:pt x="2996388" y="2816260"/>
                  </a:moveTo>
                  <a:lnTo>
                    <a:pt x="2996388" y="2730244"/>
                  </a:lnTo>
                </a:path>
                <a:path w="4781550" h="4194809">
                  <a:moveTo>
                    <a:pt x="2996388" y="2707981"/>
                  </a:moveTo>
                  <a:lnTo>
                    <a:pt x="2996388" y="2630061"/>
                  </a:lnTo>
                </a:path>
                <a:path w="4781550" h="4194809">
                  <a:moveTo>
                    <a:pt x="2996388" y="2486364"/>
                  </a:moveTo>
                  <a:lnTo>
                    <a:pt x="2996388" y="2470173"/>
                  </a:lnTo>
                </a:path>
                <a:path w="4781550" h="4194809">
                  <a:moveTo>
                    <a:pt x="3060140" y="2103846"/>
                  </a:moveTo>
                  <a:lnTo>
                    <a:pt x="3060140" y="2176707"/>
                  </a:lnTo>
                </a:path>
                <a:path w="4781550" h="4194809">
                  <a:moveTo>
                    <a:pt x="3060140" y="2197958"/>
                  </a:moveTo>
                  <a:lnTo>
                    <a:pt x="3060140" y="2283974"/>
                  </a:lnTo>
                </a:path>
                <a:path w="4781550" h="4194809">
                  <a:moveTo>
                    <a:pt x="3060140" y="2305225"/>
                  </a:moveTo>
                  <a:lnTo>
                    <a:pt x="3060140" y="2391241"/>
                  </a:lnTo>
                </a:path>
                <a:path w="4781550" h="4194809">
                  <a:moveTo>
                    <a:pt x="3060140" y="2413504"/>
                  </a:moveTo>
                  <a:lnTo>
                    <a:pt x="3060140" y="2486364"/>
                  </a:lnTo>
                </a:path>
                <a:path w="4781550" h="4194809">
                  <a:moveTo>
                    <a:pt x="3060140" y="2630061"/>
                  </a:moveTo>
                  <a:lnTo>
                    <a:pt x="3060140" y="2677623"/>
                  </a:lnTo>
                </a:path>
                <a:path w="4781550" h="4194809">
                  <a:moveTo>
                    <a:pt x="3298961" y="3346523"/>
                  </a:moveTo>
                  <a:lnTo>
                    <a:pt x="3298961" y="3264555"/>
                  </a:lnTo>
                </a:path>
                <a:path w="4781550" h="4194809">
                  <a:moveTo>
                    <a:pt x="3298961" y="3243304"/>
                  </a:moveTo>
                  <a:lnTo>
                    <a:pt x="3298961" y="3156276"/>
                  </a:lnTo>
                </a:path>
                <a:path w="4781550" h="4194809">
                  <a:moveTo>
                    <a:pt x="3298961" y="3135025"/>
                  </a:moveTo>
                  <a:lnTo>
                    <a:pt x="3298961" y="3049009"/>
                  </a:lnTo>
                </a:path>
                <a:path w="4781550" h="4194809">
                  <a:moveTo>
                    <a:pt x="3298961" y="3027758"/>
                  </a:moveTo>
                  <a:lnTo>
                    <a:pt x="3298961" y="2944778"/>
                  </a:lnTo>
                </a:path>
                <a:path w="4781550" h="4194809">
                  <a:moveTo>
                    <a:pt x="3298961" y="2802093"/>
                  </a:moveTo>
                  <a:lnTo>
                    <a:pt x="3298961" y="2741376"/>
                  </a:lnTo>
                </a:path>
                <a:path w="4781550" h="4194809">
                  <a:moveTo>
                    <a:pt x="3362714" y="2741376"/>
                  </a:moveTo>
                  <a:lnTo>
                    <a:pt x="3362714" y="2802093"/>
                  </a:lnTo>
                </a:path>
                <a:path w="4781550" h="4194809">
                  <a:moveTo>
                    <a:pt x="3362714" y="2944778"/>
                  </a:moveTo>
                  <a:lnTo>
                    <a:pt x="3362714" y="3027758"/>
                  </a:lnTo>
                </a:path>
                <a:path w="4781550" h="4194809">
                  <a:moveTo>
                    <a:pt x="3362714" y="3049009"/>
                  </a:moveTo>
                  <a:lnTo>
                    <a:pt x="3362714" y="3135025"/>
                  </a:lnTo>
                </a:path>
                <a:path w="4781550" h="4194809">
                  <a:moveTo>
                    <a:pt x="3362714" y="3156276"/>
                  </a:moveTo>
                  <a:lnTo>
                    <a:pt x="3362714" y="3243304"/>
                  </a:lnTo>
                </a:path>
                <a:path w="4781550" h="4194809">
                  <a:moveTo>
                    <a:pt x="3362714" y="3264555"/>
                  </a:moveTo>
                  <a:lnTo>
                    <a:pt x="3362714" y="3346523"/>
                  </a:lnTo>
                </a:path>
                <a:path w="4781550" h="4194809">
                  <a:moveTo>
                    <a:pt x="3362714" y="2802093"/>
                  </a:moveTo>
                  <a:lnTo>
                    <a:pt x="3298961" y="2802093"/>
                  </a:lnTo>
                </a:path>
                <a:path w="4781550" h="4194809">
                  <a:moveTo>
                    <a:pt x="3362714" y="2944778"/>
                  </a:moveTo>
                  <a:lnTo>
                    <a:pt x="3298961" y="2944778"/>
                  </a:lnTo>
                </a:path>
                <a:path w="4781550" h="4194809">
                  <a:moveTo>
                    <a:pt x="2996388" y="2486364"/>
                  </a:moveTo>
                  <a:lnTo>
                    <a:pt x="3060140" y="2486364"/>
                  </a:lnTo>
                </a:path>
                <a:path w="4781550" h="4194809">
                  <a:moveTo>
                    <a:pt x="2996388" y="2630061"/>
                  </a:moveTo>
                  <a:lnTo>
                    <a:pt x="3060140" y="2630061"/>
                  </a:lnTo>
                </a:path>
                <a:path w="4781550" h="4194809">
                  <a:moveTo>
                    <a:pt x="2996388" y="2406420"/>
                  </a:moveTo>
                  <a:lnTo>
                    <a:pt x="2996388" y="2167599"/>
                  </a:lnTo>
                </a:path>
                <a:path w="4781550" h="4194809">
                  <a:moveTo>
                    <a:pt x="3060140" y="2103846"/>
                  </a:moveTo>
                  <a:lnTo>
                    <a:pt x="3014603" y="2103846"/>
                  </a:lnTo>
                </a:path>
                <a:path w="4781550" h="4194809">
                  <a:moveTo>
                    <a:pt x="2993352" y="2103846"/>
                  </a:moveTo>
                  <a:lnTo>
                    <a:pt x="2948826" y="2103846"/>
                  </a:lnTo>
                </a:path>
                <a:path w="4781550" h="4194809">
                  <a:moveTo>
                    <a:pt x="2805129" y="2103846"/>
                  </a:moveTo>
                  <a:lnTo>
                    <a:pt x="2732268" y="2103846"/>
                  </a:lnTo>
                </a:path>
                <a:path w="4781550" h="4194809">
                  <a:moveTo>
                    <a:pt x="2711017" y="2103846"/>
                  </a:moveTo>
                  <a:lnTo>
                    <a:pt x="2625001" y="2103846"/>
                  </a:lnTo>
                </a:path>
                <a:path w="4781550" h="4194809">
                  <a:moveTo>
                    <a:pt x="2602738" y="2103846"/>
                  </a:moveTo>
                  <a:lnTo>
                    <a:pt x="2516723" y="2103846"/>
                  </a:lnTo>
                </a:path>
                <a:path w="4781550" h="4194809">
                  <a:moveTo>
                    <a:pt x="2495472" y="2103846"/>
                  </a:moveTo>
                  <a:lnTo>
                    <a:pt x="2422611" y="2103846"/>
                  </a:lnTo>
                </a:path>
                <a:path w="4781550" h="4194809">
                  <a:moveTo>
                    <a:pt x="2996388" y="2167599"/>
                  </a:moveTo>
                  <a:lnTo>
                    <a:pt x="2948826" y="2167599"/>
                  </a:lnTo>
                </a:path>
                <a:path w="4781550" h="4194809">
                  <a:moveTo>
                    <a:pt x="2805129" y="2167599"/>
                  </a:moveTo>
                  <a:lnTo>
                    <a:pt x="2732268" y="2167599"/>
                  </a:lnTo>
                </a:path>
                <a:path w="4781550" h="4194809">
                  <a:moveTo>
                    <a:pt x="2711017" y="2167599"/>
                  </a:moveTo>
                  <a:lnTo>
                    <a:pt x="2625001" y="2167599"/>
                  </a:lnTo>
                </a:path>
                <a:path w="4781550" h="4194809">
                  <a:moveTo>
                    <a:pt x="2602738" y="2167599"/>
                  </a:moveTo>
                  <a:lnTo>
                    <a:pt x="2516723" y="2167599"/>
                  </a:lnTo>
                </a:path>
                <a:path w="4781550" h="4194809">
                  <a:moveTo>
                    <a:pt x="2495472" y="2167599"/>
                  </a:moveTo>
                  <a:lnTo>
                    <a:pt x="2422611" y="2167599"/>
                  </a:lnTo>
                </a:path>
                <a:path w="4781550" h="4194809">
                  <a:moveTo>
                    <a:pt x="2948826" y="2103846"/>
                  </a:moveTo>
                  <a:lnTo>
                    <a:pt x="2948826" y="2167599"/>
                  </a:lnTo>
                </a:path>
                <a:path w="4781550" h="4194809">
                  <a:moveTo>
                    <a:pt x="2805129" y="2103846"/>
                  </a:moveTo>
                  <a:lnTo>
                    <a:pt x="2805129" y="2167599"/>
                  </a:lnTo>
                </a:path>
                <a:path w="4781550" h="4194809">
                  <a:moveTo>
                    <a:pt x="4367582" y="2668515"/>
                  </a:moveTo>
                  <a:lnTo>
                    <a:pt x="4367582" y="2597679"/>
                  </a:lnTo>
                  <a:lnTo>
                    <a:pt x="4303829" y="2597679"/>
                  </a:lnTo>
                </a:path>
                <a:path w="4781550" h="4194809">
                  <a:moveTo>
                    <a:pt x="4367582" y="2689766"/>
                  </a:moveTo>
                  <a:lnTo>
                    <a:pt x="4367582" y="2775782"/>
                  </a:lnTo>
                </a:path>
                <a:path w="4781550" h="4194809">
                  <a:moveTo>
                    <a:pt x="4367582" y="2798045"/>
                  </a:moveTo>
                  <a:lnTo>
                    <a:pt x="4367582" y="2868882"/>
                  </a:lnTo>
                </a:path>
                <a:path w="4781550" h="4194809">
                  <a:moveTo>
                    <a:pt x="3298961" y="2741376"/>
                  </a:moveTo>
                  <a:lnTo>
                    <a:pt x="3060140" y="2741376"/>
                  </a:lnTo>
                  <a:lnTo>
                    <a:pt x="3060140" y="2788937"/>
                  </a:lnTo>
                </a:path>
                <a:path w="4781550" h="4194809">
                  <a:moveTo>
                    <a:pt x="3060140" y="2755543"/>
                  </a:moveTo>
                  <a:lnTo>
                    <a:pt x="3060140" y="2774770"/>
                  </a:lnTo>
                </a:path>
                <a:path w="4781550" h="4194809">
                  <a:moveTo>
                    <a:pt x="3298961" y="2741376"/>
                  </a:moveTo>
                  <a:lnTo>
                    <a:pt x="3298961" y="2788937"/>
                  </a:lnTo>
                </a:path>
                <a:path w="4781550" h="4194809">
                  <a:moveTo>
                    <a:pt x="3060140" y="2741376"/>
                  </a:moveTo>
                  <a:lnTo>
                    <a:pt x="3060140" y="2818284"/>
                  </a:lnTo>
                </a:path>
                <a:path w="4781550" h="4194809">
                  <a:moveTo>
                    <a:pt x="3060140" y="2839535"/>
                  </a:moveTo>
                  <a:lnTo>
                    <a:pt x="3060140" y="2925551"/>
                  </a:lnTo>
                </a:path>
                <a:path w="4781550" h="4194809">
                  <a:moveTo>
                    <a:pt x="3060140" y="2946802"/>
                  </a:moveTo>
                  <a:lnTo>
                    <a:pt x="3060140" y="3032818"/>
                  </a:lnTo>
                </a:path>
                <a:path w="4781550" h="4194809">
                  <a:moveTo>
                    <a:pt x="3060140" y="3055081"/>
                  </a:moveTo>
                  <a:lnTo>
                    <a:pt x="3060140" y="3141097"/>
                  </a:lnTo>
                </a:path>
                <a:path w="4781550" h="4194809">
                  <a:moveTo>
                    <a:pt x="3060140" y="3162348"/>
                  </a:moveTo>
                  <a:lnTo>
                    <a:pt x="3060140" y="3248363"/>
                  </a:lnTo>
                </a:path>
                <a:path w="4781550" h="4194809">
                  <a:moveTo>
                    <a:pt x="3060140" y="3269614"/>
                  </a:moveTo>
                  <a:lnTo>
                    <a:pt x="3060140" y="3346523"/>
                  </a:lnTo>
                </a:path>
                <a:path w="4781550" h="4194809">
                  <a:moveTo>
                    <a:pt x="3362714" y="3346523"/>
                  </a:moveTo>
                  <a:lnTo>
                    <a:pt x="3298961" y="3346523"/>
                  </a:lnTo>
                </a:path>
                <a:path w="4781550" h="4194809">
                  <a:moveTo>
                    <a:pt x="3060140" y="3346523"/>
                  </a:moveTo>
                  <a:lnTo>
                    <a:pt x="2996388" y="3346523"/>
                  </a:lnTo>
                </a:path>
                <a:path w="4781550" h="4194809">
                  <a:moveTo>
                    <a:pt x="3362714" y="1550309"/>
                  </a:moveTo>
                  <a:lnTo>
                    <a:pt x="3298961" y="1550309"/>
                  </a:lnTo>
                </a:path>
                <a:path w="4781550" h="4194809">
                  <a:moveTo>
                    <a:pt x="3060140" y="1672755"/>
                  </a:moveTo>
                  <a:lnTo>
                    <a:pt x="3060140" y="1582691"/>
                  </a:lnTo>
                </a:path>
                <a:path w="4781550" h="4194809">
                  <a:moveTo>
                    <a:pt x="3060140" y="1560429"/>
                  </a:moveTo>
                  <a:lnTo>
                    <a:pt x="3060140" y="1474413"/>
                  </a:lnTo>
                </a:path>
                <a:path w="4781550" h="4194809">
                  <a:moveTo>
                    <a:pt x="3060140" y="1453162"/>
                  </a:moveTo>
                  <a:lnTo>
                    <a:pt x="3060140" y="1367146"/>
                  </a:lnTo>
                </a:path>
                <a:path w="4781550" h="4194809">
                  <a:moveTo>
                    <a:pt x="3060140" y="1345895"/>
                  </a:moveTo>
                  <a:lnTo>
                    <a:pt x="3060140" y="1259879"/>
                  </a:lnTo>
                </a:path>
                <a:path w="4781550" h="4194809">
                  <a:moveTo>
                    <a:pt x="3060140" y="1237616"/>
                  </a:moveTo>
                  <a:lnTo>
                    <a:pt x="3060140" y="1147552"/>
                  </a:lnTo>
                </a:path>
                <a:path w="4781550" h="4194809">
                  <a:moveTo>
                    <a:pt x="2996388" y="1736508"/>
                  </a:moveTo>
                  <a:lnTo>
                    <a:pt x="2996388" y="1667695"/>
                  </a:lnTo>
                </a:path>
                <a:path w="4781550" h="4194809">
                  <a:moveTo>
                    <a:pt x="2996388" y="1646444"/>
                  </a:moveTo>
                  <a:lnTo>
                    <a:pt x="2996388" y="1560429"/>
                  </a:lnTo>
                </a:path>
                <a:path w="4781550" h="4194809">
                  <a:moveTo>
                    <a:pt x="2996388" y="1539178"/>
                  </a:moveTo>
                  <a:lnTo>
                    <a:pt x="2996388" y="1453162"/>
                  </a:lnTo>
                </a:path>
                <a:path w="4781550" h="4194809">
                  <a:moveTo>
                    <a:pt x="2996388" y="1430899"/>
                  </a:moveTo>
                  <a:lnTo>
                    <a:pt x="2996388" y="1344883"/>
                  </a:lnTo>
                </a:path>
                <a:path w="4781550" h="4194809">
                  <a:moveTo>
                    <a:pt x="2996388" y="1323632"/>
                  </a:moveTo>
                  <a:lnTo>
                    <a:pt x="2996388" y="1237616"/>
                  </a:lnTo>
                </a:path>
                <a:path w="4781550" h="4194809">
                  <a:moveTo>
                    <a:pt x="2996388" y="1216365"/>
                  </a:moveTo>
                  <a:lnTo>
                    <a:pt x="2996388" y="114755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2" name="object 2152"/>
            <p:cNvSpPr/>
            <p:nvPr/>
          </p:nvSpPr>
          <p:spPr>
            <a:xfrm>
              <a:off x="2161528" y="7059710"/>
              <a:ext cx="4909185" cy="3474085"/>
            </a:xfrm>
            <a:custGeom>
              <a:avLst/>
              <a:gdLst/>
              <a:ahLst/>
              <a:cxnLst/>
              <a:rect l="l" t="t" r="r" b="b"/>
              <a:pathLst>
                <a:path w="4909184" h="3474084">
                  <a:moveTo>
                    <a:pt x="0" y="668899"/>
                  </a:moveTo>
                  <a:lnTo>
                    <a:pt x="238820" y="668899"/>
                  </a:lnTo>
                </a:path>
                <a:path w="4909184" h="3474084">
                  <a:moveTo>
                    <a:pt x="191258" y="477641"/>
                  </a:moveTo>
                  <a:lnTo>
                    <a:pt x="191258" y="716461"/>
                  </a:lnTo>
                </a:path>
                <a:path w="4909184" h="3474084">
                  <a:moveTo>
                    <a:pt x="477641" y="191258"/>
                  </a:moveTo>
                  <a:lnTo>
                    <a:pt x="717473" y="191258"/>
                  </a:lnTo>
                </a:path>
                <a:path w="4909184" h="3474084">
                  <a:moveTo>
                    <a:pt x="668899" y="0"/>
                  </a:moveTo>
                  <a:lnTo>
                    <a:pt x="668899" y="238820"/>
                  </a:lnTo>
                </a:path>
                <a:path w="4909184" h="3474084">
                  <a:moveTo>
                    <a:pt x="4908976" y="668899"/>
                  </a:moveTo>
                  <a:lnTo>
                    <a:pt x="4670155" y="668899"/>
                  </a:lnTo>
                </a:path>
                <a:path w="4909184" h="3474084">
                  <a:moveTo>
                    <a:pt x="4717717" y="477641"/>
                  </a:moveTo>
                  <a:lnTo>
                    <a:pt x="4717717" y="716461"/>
                  </a:lnTo>
                </a:path>
                <a:path w="4909184" h="3474084">
                  <a:moveTo>
                    <a:pt x="4431335" y="191258"/>
                  </a:moveTo>
                  <a:lnTo>
                    <a:pt x="4191502" y="191258"/>
                  </a:lnTo>
                </a:path>
                <a:path w="4909184" h="3474084">
                  <a:moveTo>
                    <a:pt x="4240076" y="0"/>
                  </a:moveTo>
                  <a:lnTo>
                    <a:pt x="4240076" y="238820"/>
                  </a:lnTo>
                </a:path>
                <a:path w="4909184" h="3474084">
                  <a:moveTo>
                    <a:pt x="668899" y="3474029"/>
                  </a:moveTo>
                  <a:lnTo>
                    <a:pt x="668899" y="3235208"/>
                  </a:lnTo>
                </a:path>
                <a:path w="4909184" h="3474084">
                  <a:moveTo>
                    <a:pt x="477641" y="3282770"/>
                  </a:moveTo>
                  <a:lnTo>
                    <a:pt x="717473" y="3282770"/>
                  </a:lnTo>
                </a:path>
                <a:path w="4909184" h="3474084">
                  <a:moveTo>
                    <a:pt x="191258" y="2996388"/>
                  </a:moveTo>
                  <a:lnTo>
                    <a:pt x="191258" y="2757567"/>
                  </a:lnTo>
                </a:path>
                <a:path w="4909184" h="3474084">
                  <a:moveTo>
                    <a:pt x="0" y="2805129"/>
                  </a:moveTo>
                  <a:lnTo>
                    <a:pt x="238820" y="2805129"/>
                  </a:lnTo>
                </a:path>
                <a:path w="4909184" h="3474084">
                  <a:moveTo>
                    <a:pt x="4240076" y="3474029"/>
                  </a:moveTo>
                  <a:lnTo>
                    <a:pt x="4240076" y="3235208"/>
                  </a:lnTo>
                </a:path>
                <a:path w="4909184" h="3474084">
                  <a:moveTo>
                    <a:pt x="4431335" y="3282770"/>
                  </a:moveTo>
                  <a:lnTo>
                    <a:pt x="4191502" y="3282770"/>
                  </a:lnTo>
                </a:path>
                <a:path w="4909184" h="3474084">
                  <a:moveTo>
                    <a:pt x="4717717" y="2996388"/>
                  </a:moveTo>
                  <a:lnTo>
                    <a:pt x="4717717" y="2757567"/>
                  </a:lnTo>
                </a:path>
                <a:path w="4909184" h="3474084">
                  <a:moveTo>
                    <a:pt x="4908976" y="2805129"/>
                  </a:moveTo>
                  <a:lnTo>
                    <a:pt x="4670155" y="2805129"/>
                  </a:lnTo>
                </a:path>
                <a:path w="4909184" h="3474084">
                  <a:moveTo>
                    <a:pt x="1418755" y="2310284"/>
                  </a:moveTo>
                  <a:lnTo>
                    <a:pt x="908732" y="2310284"/>
                  </a:lnTo>
                </a:path>
                <a:path w="4909184" h="3474084">
                  <a:moveTo>
                    <a:pt x="1418755" y="2087655"/>
                  </a:moveTo>
                  <a:lnTo>
                    <a:pt x="908732" y="2087655"/>
                  </a:lnTo>
                </a:path>
                <a:path w="4909184" h="3474084">
                  <a:moveTo>
                    <a:pt x="956294" y="2040093"/>
                  </a:moveTo>
                  <a:lnTo>
                    <a:pt x="956294" y="2358858"/>
                  </a:lnTo>
                </a:path>
                <a:path w="4909184" h="3474084">
                  <a:moveTo>
                    <a:pt x="1370182" y="2040093"/>
                  </a:moveTo>
                  <a:lnTo>
                    <a:pt x="1370182" y="2358858"/>
                  </a:lnTo>
                </a:path>
                <a:path w="4909184" h="3474084">
                  <a:moveTo>
                    <a:pt x="4000243" y="2310284"/>
                  </a:moveTo>
                  <a:lnTo>
                    <a:pt x="3490220" y="2310284"/>
                  </a:lnTo>
                </a:path>
                <a:path w="4909184" h="3474084">
                  <a:moveTo>
                    <a:pt x="4000243" y="2087655"/>
                  </a:moveTo>
                  <a:lnTo>
                    <a:pt x="3490220" y="2087655"/>
                  </a:lnTo>
                </a:path>
                <a:path w="4909184" h="3474084">
                  <a:moveTo>
                    <a:pt x="3538793" y="2040093"/>
                  </a:moveTo>
                  <a:lnTo>
                    <a:pt x="3538793" y="2358858"/>
                  </a:lnTo>
                </a:path>
                <a:path w="4909184" h="3474084">
                  <a:moveTo>
                    <a:pt x="3952682" y="2040093"/>
                  </a:moveTo>
                  <a:lnTo>
                    <a:pt x="3952682" y="2358858"/>
                  </a:lnTo>
                </a:path>
                <a:path w="4909184" h="3474084">
                  <a:moveTo>
                    <a:pt x="1378277" y="1290237"/>
                  </a:moveTo>
                  <a:lnTo>
                    <a:pt x="948198" y="1290237"/>
                  </a:lnTo>
                </a:path>
                <a:path w="4909184" h="3474084">
                  <a:moveTo>
                    <a:pt x="1378277" y="1067608"/>
                  </a:moveTo>
                  <a:lnTo>
                    <a:pt x="948198" y="1067608"/>
                  </a:lnTo>
                </a:path>
                <a:path w="4909184" h="3474084">
                  <a:moveTo>
                    <a:pt x="995760" y="1020046"/>
                  </a:moveTo>
                  <a:lnTo>
                    <a:pt x="995760" y="1338811"/>
                  </a:lnTo>
                </a:path>
                <a:path w="4909184" h="3474084">
                  <a:moveTo>
                    <a:pt x="1330716" y="1020046"/>
                  </a:moveTo>
                  <a:lnTo>
                    <a:pt x="1330716" y="1338811"/>
                  </a:lnTo>
                </a:path>
                <a:path w="4909184" h="3474084">
                  <a:moveTo>
                    <a:pt x="3960777" y="1290237"/>
                  </a:moveTo>
                  <a:lnTo>
                    <a:pt x="3530698" y="1290237"/>
                  </a:lnTo>
                </a:path>
                <a:path w="4909184" h="3474084">
                  <a:moveTo>
                    <a:pt x="3960777" y="1067608"/>
                  </a:moveTo>
                  <a:lnTo>
                    <a:pt x="3530698" y="1067608"/>
                  </a:lnTo>
                </a:path>
                <a:path w="4909184" h="3474084">
                  <a:moveTo>
                    <a:pt x="3578260" y="1020046"/>
                  </a:moveTo>
                  <a:lnTo>
                    <a:pt x="3578260" y="1338811"/>
                  </a:lnTo>
                </a:path>
                <a:path w="4909184" h="3474084">
                  <a:moveTo>
                    <a:pt x="3913215" y="1020046"/>
                  </a:moveTo>
                  <a:lnTo>
                    <a:pt x="3913215" y="1338811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3" name="object 2153"/>
            <p:cNvSpPr/>
            <p:nvPr/>
          </p:nvSpPr>
          <p:spPr>
            <a:xfrm>
              <a:off x="2702922" y="8673772"/>
              <a:ext cx="3826510" cy="1238885"/>
            </a:xfrm>
            <a:custGeom>
              <a:avLst/>
              <a:gdLst/>
              <a:ahLst/>
              <a:cxnLst/>
              <a:rect l="l" t="t" r="r" b="b"/>
              <a:pathLst>
                <a:path w="3826509" h="1238884">
                  <a:moveTo>
                    <a:pt x="1243688" y="1191066"/>
                  </a:moveTo>
                  <a:lnTo>
                    <a:pt x="1004867" y="1191066"/>
                  </a:lnTo>
                  <a:lnTo>
                    <a:pt x="1030166" y="1191066"/>
                  </a:lnTo>
                </a:path>
                <a:path w="3826509" h="1238884">
                  <a:moveTo>
                    <a:pt x="1307441" y="856110"/>
                  </a:moveTo>
                  <a:lnTo>
                    <a:pt x="1307441" y="617290"/>
                  </a:lnTo>
                  <a:lnTo>
                    <a:pt x="1355002" y="617290"/>
                  </a:lnTo>
                </a:path>
                <a:path w="3826509" h="1238884">
                  <a:moveTo>
                    <a:pt x="1020046" y="0"/>
                  </a:moveTo>
                  <a:lnTo>
                    <a:pt x="1020046" y="122446"/>
                  </a:lnTo>
                  <a:lnTo>
                    <a:pt x="972485" y="122446"/>
                  </a:lnTo>
                </a:path>
                <a:path w="3826509" h="1238884">
                  <a:moveTo>
                    <a:pt x="978556" y="116374"/>
                  </a:moveTo>
                  <a:lnTo>
                    <a:pt x="1013975" y="116374"/>
                  </a:lnTo>
                  <a:lnTo>
                    <a:pt x="1013975" y="85003"/>
                  </a:lnTo>
                  <a:lnTo>
                    <a:pt x="978556" y="85003"/>
                  </a:lnTo>
                  <a:lnTo>
                    <a:pt x="978556" y="116374"/>
                  </a:lnTo>
                </a:path>
                <a:path w="3826509" h="1238884">
                  <a:moveTo>
                    <a:pt x="978556" y="77920"/>
                  </a:moveTo>
                  <a:lnTo>
                    <a:pt x="1013975" y="77920"/>
                  </a:lnTo>
                  <a:lnTo>
                    <a:pt x="1013975" y="6071"/>
                  </a:lnTo>
                  <a:lnTo>
                    <a:pt x="978556" y="6071"/>
                  </a:lnTo>
                  <a:lnTo>
                    <a:pt x="978556" y="77920"/>
                  </a:lnTo>
                </a:path>
                <a:path w="3826509" h="1238884">
                  <a:moveTo>
                    <a:pt x="2807153" y="122446"/>
                  </a:moveTo>
                  <a:lnTo>
                    <a:pt x="2854714" y="122446"/>
                  </a:lnTo>
                </a:path>
                <a:path w="3826509" h="1238884">
                  <a:moveTo>
                    <a:pt x="1355002" y="617290"/>
                  </a:moveTo>
                  <a:lnTo>
                    <a:pt x="1355002" y="856110"/>
                  </a:lnTo>
                </a:path>
                <a:path w="3826509" h="1238884">
                  <a:moveTo>
                    <a:pt x="1313512" y="850039"/>
                  </a:moveTo>
                  <a:lnTo>
                    <a:pt x="1348931" y="850039"/>
                  </a:lnTo>
                  <a:lnTo>
                    <a:pt x="1348931" y="817656"/>
                  </a:lnTo>
                  <a:lnTo>
                    <a:pt x="1313512" y="817656"/>
                  </a:lnTo>
                  <a:lnTo>
                    <a:pt x="1313512" y="850039"/>
                  </a:lnTo>
                </a:path>
                <a:path w="3826509" h="1238884">
                  <a:moveTo>
                    <a:pt x="1313512" y="811584"/>
                  </a:moveTo>
                  <a:lnTo>
                    <a:pt x="1348931" y="811584"/>
                  </a:lnTo>
                  <a:lnTo>
                    <a:pt x="1348931" y="739736"/>
                  </a:lnTo>
                  <a:lnTo>
                    <a:pt x="1313512" y="739736"/>
                  </a:lnTo>
                  <a:lnTo>
                    <a:pt x="1313512" y="811584"/>
                  </a:lnTo>
                </a:path>
                <a:path w="3826509" h="1238884">
                  <a:moveTo>
                    <a:pt x="1313512" y="623362"/>
                  </a:moveTo>
                  <a:lnTo>
                    <a:pt x="1348931" y="623362"/>
                  </a:lnTo>
                  <a:lnTo>
                    <a:pt x="1348931" y="655744"/>
                  </a:lnTo>
                  <a:lnTo>
                    <a:pt x="1313512" y="655744"/>
                  </a:lnTo>
                  <a:lnTo>
                    <a:pt x="1313512" y="623362"/>
                  </a:lnTo>
                </a:path>
                <a:path w="3826509" h="1238884">
                  <a:moveTo>
                    <a:pt x="1313512" y="661816"/>
                  </a:moveTo>
                  <a:lnTo>
                    <a:pt x="1348931" y="661816"/>
                  </a:lnTo>
                  <a:lnTo>
                    <a:pt x="1348931" y="733664"/>
                  </a:lnTo>
                  <a:lnTo>
                    <a:pt x="1313512" y="733664"/>
                  </a:lnTo>
                  <a:lnTo>
                    <a:pt x="1313512" y="661816"/>
                  </a:lnTo>
                </a:path>
                <a:path w="3826509" h="1238884">
                  <a:moveTo>
                    <a:pt x="1004867" y="1191066"/>
                  </a:moveTo>
                  <a:lnTo>
                    <a:pt x="1243688" y="1191066"/>
                  </a:lnTo>
                  <a:lnTo>
                    <a:pt x="1243688" y="1238628"/>
                  </a:lnTo>
                  <a:lnTo>
                    <a:pt x="1004867" y="1238628"/>
                  </a:lnTo>
                </a:path>
                <a:path w="3826509" h="1238884">
                  <a:moveTo>
                    <a:pt x="1243688" y="1205234"/>
                  </a:moveTo>
                  <a:lnTo>
                    <a:pt x="1243688" y="1224461"/>
                  </a:lnTo>
                </a:path>
                <a:path w="3826509" h="1238884">
                  <a:moveTo>
                    <a:pt x="1004867" y="1191066"/>
                  </a:moveTo>
                  <a:lnTo>
                    <a:pt x="1004867" y="1238628"/>
                  </a:lnTo>
                </a:path>
                <a:path w="3826509" h="1238884">
                  <a:moveTo>
                    <a:pt x="0" y="186199"/>
                  </a:moveTo>
                  <a:lnTo>
                    <a:pt x="239832" y="186199"/>
                  </a:lnTo>
                  <a:lnTo>
                    <a:pt x="239832" y="234772"/>
                  </a:lnTo>
                  <a:lnTo>
                    <a:pt x="0" y="234772"/>
                  </a:lnTo>
                </a:path>
                <a:path w="3826509" h="1238884">
                  <a:moveTo>
                    <a:pt x="239832" y="201378"/>
                  </a:moveTo>
                  <a:lnTo>
                    <a:pt x="239832" y="220605"/>
                  </a:lnTo>
                </a:path>
                <a:path w="3826509" h="1238884">
                  <a:moveTo>
                    <a:pt x="0" y="186199"/>
                  </a:moveTo>
                  <a:lnTo>
                    <a:pt x="0" y="234772"/>
                  </a:lnTo>
                </a:path>
                <a:path w="3826509" h="1238884">
                  <a:moveTo>
                    <a:pt x="972485" y="0"/>
                  </a:moveTo>
                  <a:lnTo>
                    <a:pt x="1020046" y="0"/>
                  </a:lnTo>
                </a:path>
                <a:path w="3826509" h="1238884">
                  <a:moveTo>
                    <a:pt x="972485" y="122446"/>
                  </a:moveTo>
                  <a:lnTo>
                    <a:pt x="924923" y="122446"/>
                  </a:lnTo>
                  <a:lnTo>
                    <a:pt x="924923" y="0"/>
                  </a:lnTo>
                </a:path>
                <a:path w="3826509" h="1238884">
                  <a:moveTo>
                    <a:pt x="930995" y="116374"/>
                  </a:moveTo>
                  <a:lnTo>
                    <a:pt x="966413" y="116374"/>
                  </a:lnTo>
                  <a:lnTo>
                    <a:pt x="966413" y="85003"/>
                  </a:lnTo>
                  <a:lnTo>
                    <a:pt x="930995" y="85003"/>
                  </a:lnTo>
                  <a:lnTo>
                    <a:pt x="930995" y="116374"/>
                  </a:lnTo>
                </a:path>
                <a:path w="3826509" h="1238884">
                  <a:moveTo>
                    <a:pt x="930995" y="77920"/>
                  </a:moveTo>
                  <a:lnTo>
                    <a:pt x="966413" y="77920"/>
                  </a:lnTo>
                  <a:lnTo>
                    <a:pt x="966413" y="6071"/>
                  </a:lnTo>
                  <a:lnTo>
                    <a:pt x="930995" y="6071"/>
                  </a:lnTo>
                  <a:lnTo>
                    <a:pt x="930995" y="77920"/>
                  </a:lnTo>
                </a:path>
                <a:path w="3826509" h="1238884">
                  <a:moveTo>
                    <a:pt x="924923" y="0"/>
                  </a:moveTo>
                  <a:lnTo>
                    <a:pt x="972485" y="0"/>
                  </a:lnTo>
                </a:path>
                <a:path w="3826509" h="1238884">
                  <a:moveTo>
                    <a:pt x="2806141" y="0"/>
                  </a:moveTo>
                  <a:lnTo>
                    <a:pt x="2806141" y="122446"/>
                  </a:lnTo>
                  <a:lnTo>
                    <a:pt x="2853702" y="122446"/>
                  </a:lnTo>
                </a:path>
                <a:path w="3826509" h="1238884">
                  <a:moveTo>
                    <a:pt x="2846619" y="116374"/>
                  </a:moveTo>
                  <a:lnTo>
                    <a:pt x="2812212" y="116374"/>
                  </a:lnTo>
                  <a:lnTo>
                    <a:pt x="2812212" y="85003"/>
                  </a:lnTo>
                  <a:lnTo>
                    <a:pt x="2846619" y="85003"/>
                  </a:lnTo>
                  <a:lnTo>
                    <a:pt x="2846619" y="116374"/>
                  </a:lnTo>
                </a:path>
                <a:path w="3826509" h="1238884">
                  <a:moveTo>
                    <a:pt x="2846619" y="77920"/>
                  </a:moveTo>
                  <a:lnTo>
                    <a:pt x="2812212" y="77920"/>
                  </a:lnTo>
                  <a:lnTo>
                    <a:pt x="2812212" y="6071"/>
                  </a:lnTo>
                  <a:lnTo>
                    <a:pt x="2846619" y="6071"/>
                  </a:lnTo>
                  <a:lnTo>
                    <a:pt x="2846619" y="77920"/>
                  </a:lnTo>
                </a:path>
                <a:path w="3826509" h="1238884">
                  <a:moveTo>
                    <a:pt x="2853702" y="0"/>
                  </a:moveTo>
                  <a:lnTo>
                    <a:pt x="2806141" y="0"/>
                  </a:lnTo>
                </a:path>
                <a:path w="3826509" h="1238884">
                  <a:moveTo>
                    <a:pt x="2853702" y="122446"/>
                  </a:moveTo>
                  <a:lnTo>
                    <a:pt x="2901264" y="122446"/>
                  </a:lnTo>
                  <a:lnTo>
                    <a:pt x="2901264" y="0"/>
                  </a:lnTo>
                </a:path>
                <a:path w="3826509" h="1238884">
                  <a:moveTo>
                    <a:pt x="2895192" y="116374"/>
                  </a:moveTo>
                  <a:lnTo>
                    <a:pt x="2859774" y="116374"/>
                  </a:lnTo>
                  <a:lnTo>
                    <a:pt x="2859774" y="85003"/>
                  </a:lnTo>
                  <a:lnTo>
                    <a:pt x="2895192" y="85003"/>
                  </a:lnTo>
                  <a:lnTo>
                    <a:pt x="2895192" y="116374"/>
                  </a:lnTo>
                </a:path>
                <a:path w="3826509" h="1238884">
                  <a:moveTo>
                    <a:pt x="2895192" y="77920"/>
                  </a:moveTo>
                  <a:lnTo>
                    <a:pt x="2859774" y="77920"/>
                  </a:lnTo>
                  <a:lnTo>
                    <a:pt x="2859774" y="6071"/>
                  </a:lnTo>
                  <a:lnTo>
                    <a:pt x="2895192" y="6071"/>
                  </a:lnTo>
                  <a:lnTo>
                    <a:pt x="2895192" y="77920"/>
                  </a:lnTo>
                </a:path>
                <a:path w="3826509" h="1238884">
                  <a:moveTo>
                    <a:pt x="2901264" y="0"/>
                  </a:moveTo>
                  <a:lnTo>
                    <a:pt x="2853702" y="0"/>
                  </a:lnTo>
                </a:path>
                <a:path w="3826509" h="1238884">
                  <a:moveTo>
                    <a:pt x="2582499" y="1191066"/>
                  </a:moveTo>
                  <a:lnTo>
                    <a:pt x="2821320" y="1191066"/>
                  </a:lnTo>
                  <a:lnTo>
                    <a:pt x="2796021" y="1191066"/>
                  </a:lnTo>
                </a:path>
                <a:path w="3826509" h="1238884">
                  <a:moveTo>
                    <a:pt x="2518746" y="856110"/>
                  </a:moveTo>
                  <a:lnTo>
                    <a:pt x="2518746" y="617290"/>
                  </a:lnTo>
                  <a:lnTo>
                    <a:pt x="2471185" y="617290"/>
                  </a:lnTo>
                  <a:lnTo>
                    <a:pt x="2471185" y="856110"/>
                  </a:lnTo>
                </a:path>
                <a:path w="3826509" h="1238884">
                  <a:moveTo>
                    <a:pt x="2512675" y="850039"/>
                  </a:moveTo>
                  <a:lnTo>
                    <a:pt x="2477256" y="850039"/>
                  </a:lnTo>
                  <a:lnTo>
                    <a:pt x="2477256" y="817656"/>
                  </a:lnTo>
                  <a:lnTo>
                    <a:pt x="2512675" y="817656"/>
                  </a:lnTo>
                  <a:lnTo>
                    <a:pt x="2512675" y="850039"/>
                  </a:lnTo>
                </a:path>
                <a:path w="3826509" h="1238884">
                  <a:moveTo>
                    <a:pt x="2512675" y="811584"/>
                  </a:moveTo>
                  <a:lnTo>
                    <a:pt x="2477256" y="811584"/>
                  </a:lnTo>
                  <a:lnTo>
                    <a:pt x="2477256" y="739736"/>
                  </a:lnTo>
                  <a:lnTo>
                    <a:pt x="2512675" y="739736"/>
                  </a:lnTo>
                  <a:lnTo>
                    <a:pt x="2512675" y="811584"/>
                  </a:lnTo>
                </a:path>
                <a:path w="3826509" h="1238884">
                  <a:moveTo>
                    <a:pt x="2512675" y="623362"/>
                  </a:moveTo>
                  <a:lnTo>
                    <a:pt x="2477256" y="623362"/>
                  </a:lnTo>
                  <a:lnTo>
                    <a:pt x="2477256" y="655744"/>
                  </a:lnTo>
                  <a:lnTo>
                    <a:pt x="2512675" y="655744"/>
                  </a:lnTo>
                  <a:lnTo>
                    <a:pt x="2512675" y="623362"/>
                  </a:lnTo>
                </a:path>
                <a:path w="3826509" h="1238884">
                  <a:moveTo>
                    <a:pt x="2512675" y="661816"/>
                  </a:moveTo>
                  <a:lnTo>
                    <a:pt x="2477256" y="661816"/>
                  </a:lnTo>
                  <a:lnTo>
                    <a:pt x="2477256" y="733664"/>
                  </a:lnTo>
                  <a:lnTo>
                    <a:pt x="2512675" y="733664"/>
                  </a:lnTo>
                  <a:lnTo>
                    <a:pt x="2512675" y="661816"/>
                  </a:lnTo>
                </a:path>
                <a:path w="3826509" h="1238884">
                  <a:moveTo>
                    <a:pt x="2821320" y="1191066"/>
                  </a:moveTo>
                  <a:lnTo>
                    <a:pt x="2582499" y="1191066"/>
                  </a:lnTo>
                  <a:lnTo>
                    <a:pt x="2582499" y="1238628"/>
                  </a:lnTo>
                  <a:lnTo>
                    <a:pt x="2821320" y="1238628"/>
                  </a:lnTo>
                </a:path>
                <a:path w="3826509" h="1238884">
                  <a:moveTo>
                    <a:pt x="2582499" y="1205234"/>
                  </a:moveTo>
                  <a:lnTo>
                    <a:pt x="2582499" y="1224461"/>
                  </a:lnTo>
                </a:path>
                <a:path w="3826509" h="1238884">
                  <a:moveTo>
                    <a:pt x="2821320" y="1191066"/>
                  </a:moveTo>
                  <a:lnTo>
                    <a:pt x="2821320" y="1238628"/>
                  </a:lnTo>
                </a:path>
                <a:path w="3826509" h="1238884">
                  <a:moveTo>
                    <a:pt x="3826188" y="186199"/>
                  </a:moveTo>
                  <a:lnTo>
                    <a:pt x="3586355" y="186199"/>
                  </a:lnTo>
                  <a:lnTo>
                    <a:pt x="3586355" y="234772"/>
                  </a:lnTo>
                  <a:lnTo>
                    <a:pt x="3826188" y="234772"/>
                  </a:lnTo>
                </a:path>
                <a:path w="3826509" h="1238884">
                  <a:moveTo>
                    <a:pt x="3586355" y="201378"/>
                  </a:moveTo>
                  <a:lnTo>
                    <a:pt x="3586355" y="220605"/>
                  </a:lnTo>
                </a:path>
                <a:path w="3826509" h="1238884">
                  <a:moveTo>
                    <a:pt x="3826188" y="186199"/>
                  </a:moveTo>
                  <a:lnTo>
                    <a:pt x="3826188" y="23477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4" name="object 2154"/>
            <p:cNvSpPr/>
            <p:nvPr/>
          </p:nvSpPr>
          <p:spPr>
            <a:xfrm>
              <a:off x="2655360" y="8635318"/>
              <a:ext cx="3921760" cy="1325245"/>
            </a:xfrm>
            <a:custGeom>
              <a:avLst/>
              <a:gdLst/>
              <a:ahLst/>
              <a:cxnLst/>
              <a:rect l="l" t="t" r="r" b="b"/>
              <a:pathLst>
                <a:path w="3921759" h="1325245">
                  <a:moveTo>
                    <a:pt x="0" y="288406"/>
                  </a:moveTo>
                  <a:lnTo>
                    <a:pt x="334955" y="288406"/>
                  </a:lnTo>
                </a:path>
                <a:path w="3921759" h="1325245">
                  <a:moveTo>
                    <a:pt x="302573" y="177091"/>
                  </a:moveTo>
                  <a:lnTo>
                    <a:pt x="302573" y="320788"/>
                  </a:lnTo>
                </a:path>
                <a:path w="3921759" h="1325245">
                  <a:moveTo>
                    <a:pt x="956294" y="199354"/>
                  </a:moveTo>
                  <a:lnTo>
                    <a:pt x="956294" y="0"/>
                  </a:lnTo>
                </a:path>
                <a:path w="3921759" h="1325245">
                  <a:moveTo>
                    <a:pt x="933019" y="22262"/>
                  </a:moveTo>
                  <a:lnTo>
                    <a:pt x="1108086" y="22262"/>
                  </a:lnTo>
                </a:path>
                <a:path w="3921759" h="1325245">
                  <a:moveTo>
                    <a:pt x="32382" y="177091"/>
                  </a:moveTo>
                  <a:lnTo>
                    <a:pt x="32382" y="320788"/>
                  </a:lnTo>
                </a:path>
                <a:path w="3921759" h="1325245">
                  <a:moveTo>
                    <a:pt x="0" y="209473"/>
                  </a:moveTo>
                  <a:lnTo>
                    <a:pt x="334955" y="209473"/>
                  </a:lnTo>
                </a:path>
                <a:path w="3921759" h="1325245">
                  <a:moveTo>
                    <a:pt x="933019" y="177091"/>
                  </a:moveTo>
                  <a:lnTo>
                    <a:pt x="1108086" y="177091"/>
                  </a:lnTo>
                </a:path>
                <a:path w="3921759" h="1325245">
                  <a:moveTo>
                    <a:pt x="1083799" y="199354"/>
                  </a:moveTo>
                  <a:lnTo>
                    <a:pt x="1083799" y="0"/>
                  </a:lnTo>
                </a:path>
                <a:path w="3921759" h="1325245">
                  <a:moveTo>
                    <a:pt x="1003855" y="1293273"/>
                  </a:moveTo>
                  <a:lnTo>
                    <a:pt x="1338811" y="1293273"/>
                  </a:lnTo>
                </a:path>
                <a:path w="3921759" h="1325245">
                  <a:moveTo>
                    <a:pt x="1307441" y="1181959"/>
                  </a:moveTo>
                  <a:lnTo>
                    <a:pt x="1307441" y="1324644"/>
                  </a:lnTo>
                </a:path>
                <a:path w="3921759" h="1325245">
                  <a:moveTo>
                    <a:pt x="1036238" y="1181959"/>
                  </a:moveTo>
                  <a:lnTo>
                    <a:pt x="1036238" y="1324644"/>
                  </a:lnTo>
                </a:path>
                <a:path w="3921759" h="1325245">
                  <a:moveTo>
                    <a:pt x="1003855" y="1213329"/>
                  </a:moveTo>
                  <a:lnTo>
                    <a:pt x="1338811" y="1213329"/>
                  </a:lnTo>
                </a:path>
                <a:path w="3921759" h="1325245">
                  <a:moveTo>
                    <a:pt x="1338811" y="607170"/>
                  </a:moveTo>
                  <a:lnTo>
                    <a:pt x="1338811" y="942126"/>
                  </a:lnTo>
                </a:path>
                <a:path w="3921759" h="1325245">
                  <a:moveTo>
                    <a:pt x="1450126" y="910756"/>
                  </a:moveTo>
                  <a:lnTo>
                    <a:pt x="1307441" y="910756"/>
                  </a:lnTo>
                </a:path>
                <a:path w="3921759" h="1325245">
                  <a:moveTo>
                    <a:pt x="1450126" y="639553"/>
                  </a:moveTo>
                  <a:lnTo>
                    <a:pt x="1307441" y="639553"/>
                  </a:lnTo>
                </a:path>
                <a:path w="3921759" h="1325245">
                  <a:moveTo>
                    <a:pt x="1418755" y="607170"/>
                  </a:moveTo>
                  <a:lnTo>
                    <a:pt x="1418755" y="942126"/>
                  </a:lnTo>
                </a:path>
                <a:path w="3921759" h="1325245">
                  <a:moveTo>
                    <a:pt x="3921311" y="288406"/>
                  </a:moveTo>
                  <a:lnTo>
                    <a:pt x="3586355" y="288406"/>
                  </a:lnTo>
                </a:path>
                <a:path w="3921759" h="1325245">
                  <a:moveTo>
                    <a:pt x="3618738" y="177091"/>
                  </a:moveTo>
                  <a:lnTo>
                    <a:pt x="3618738" y="320788"/>
                  </a:lnTo>
                </a:path>
                <a:path w="3921759" h="1325245">
                  <a:moveTo>
                    <a:pt x="2965017" y="199354"/>
                  </a:moveTo>
                  <a:lnTo>
                    <a:pt x="2965017" y="0"/>
                  </a:lnTo>
                </a:path>
                <a:path w="3921759" h="1325245">
                  <a:moveTo>
                    <a:pt x="2988292" y="22262"/>
                  </a:moveTo>
                  <a:lnTo>
                    <a:pt x="2813224" y="22262"/>
                  </a:lnTo>
                </a:path>
                <a:path w="3921759" h="1325245">
                  <a:moveTo>
                    <a:pt x="3888929" y="177091"/>
                  </a:moveTo>
                  <a:lnTo>
                    <a:pt x="3888929" y="320788"/>
                  </a:lnTo>
                </a:path>
                <a:path w="3921759" h="1325245">
                  <a:moveTo>
                    <a:pt x="3921311" y="209473"/>
                  </a:moveTo>
                  <a:lnTo>
                    <a:pt x="3586355" y="209473"/>
                  </a:lnTo>
                </a:path>
                <a:path w="3921759" h="1325245">
                  <a:moveTo>
                    <a:pt x="2988292" y="177091"/>
                  </a:moveTo>
                  <a:lnTo>
                    <a:pt x="2813224" y="177091"/>
                  </a:lnTo>
                </a:path>
                <a:path w="3921759" h="1325245">
                  <a:moveTo>
                    <a:pt x="2837511" y="199354"/>
                  </a:moveTo>
                  <a:lnTo>
                    <a:pt x="2837511" y="0"/>
                  </a:lnTo>
                </a:path>
                <a:path w="3921759" h="1325245">
                  <a:moveTo>
                    <a:pt x="2917455" y="1293273"/>
                  </a:moveTo>
                  <a:lnTo>
                    <a:pt x="2582499" y="1293273"/>
                  </a:lnTo>
                </a:path>
                <a:path w="3921759" h="1325245">
                  <a:moveTo>
                    <a:pt x="2613870" y="1181959"/>
                  </a:moveTo>
                  <a:lnTo>
                    <a:pt x="2613870" y="1324644"/>
                  </a:lnTo>
                </a:path>
                <a:path w="3921759" h="1325245">
                  <a:moveTo>
                    <a:pt x="2885073" y="1181959"/>
                  </a:moveTo>
                  <a:lnTo>
                    <a:pt x="2885073" y="1324644"/>
                  </a:lnTo>
                </a:path>
                <a:path w="3921759" h="1325245">
                  <a:moveTo>
                    <a:pt x="2917455" y="1213329"/>
                  </a:moveTo>
                  <a:lnTo>
                    <a:pt x="2582499" y="1213329"/>
                  </a:lnTo>
                </a:path>
                <a:path w="3921759" h="1325245">
                  <a:moveTo>
                    <a:pt x="2582499" y="607170"/>
                  </a:moveTo>
                  <a:lnTo>
                    <a:pt x="2582499" y="942126"/>
                  </a:lnTo>
                </a:path>
                <a:path w="3921759" h="1325245">
                  <a:moveTo>
                    <a:pt x="2470173" y="910756"/>
                  </a:moveTo>
                  <a:lnTo>
                    <a:pt x="2613870" y="910756"/>
                  </a:lnTo>
                </a:path>
                <a:path w="3921759" h="1325245">
                  <a:moveTo>
                    <a:pt x="2470173" y="639553"/>
                  </a:moveTo>
                  <a:lnTo>
                    <a:pt x="2613870" y="639553"/>
                  </a:lnTo>
                </a:path>
                <a:path w="3921759" h="1325245">
                  <a:moveTo>
                    <a:pt x="2502555" y="607170"/>
                  </a:moveTo>
                  <a:lnTo>
                    <a:pt x="2502555" y="942126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5" name="object 2155"/>
            <p:cNvSpPr/>
            <p:nvPr/>
          </p:nvSpPr>
          <p:spPr>
            <a:xfrm>
              <a:off x="2161528" y="7728609"/>
              <a:ext cx="239395" cy="175260"/>
            </a:xfrm>
            <a:custGeom>
              <a:avLst/>
              <a:gdLst/>
              <a:ahLst/>
              <a:cxnLst/>
              <a:rect l="l" t="t" r="r" b="b"/>
              <a:pathLst>
                <a:path w="239394" h="175259">
                  <a:moveTo>
                    <a:pt x="0" y="0"/>
                  </a:moveTo>
                  <a:lnTo>
                    <a:pt x="0" y="175067"/>
                  </a:lnTo>
                </a:path>
                <a:path w="239394" h="175259">
                  <a:moveTo>
                    <a:pt x="238820" y="0"/>
                  </a:moveTo>
                  <a:lnTo>
                    <a:pt x="238820" y="175067"/>
                  </a:lnTo>
                </a:path>
                <a:path w="239394" h="175259">
                  <a:moveTo>
                    <a:pt x="0" y="174055"/>
                  </a:moveTo>
                  <a:lnTo>
                    <a:pt x="238820" y="1740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6" name="object 2156"/>
            <p:cNvSpPr/>
            <p:nvPr/>
          </p:nvSpPr>
          <p:spPr>
            <a:xfrm>
              <a:off x="2139265" y="788141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7" name="object 2157"/>
            <p:cNvSpPr/>
            <p:nvPr/>
          </p:nvSpPr>
          <p:spPr>
            <a:xfrm>
              <a:off x="2139265" y="788141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8" name="object 2158"/>
            <p:cNvSpPr/>
            <p:nvPr/>
          </p:nvSpPr>
          <p:spPr>
            <a:xfrm>
              <a:off x="2378085" y="788141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9" name="object 2159"/>
            <p:cNvSpPr/>
            <p:nvPr/>
          </p:nvSpPr>
          <p:spPr>
            <a:xfrm>
              <a:off x="2378085" y="788141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5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60" name="object 2160"/>
          <p:cNvSpPr txBox="1"/>
          <p:nvPr/>
        </p:nvSpPr>
        <p:spPr>
          <a:xfrm>
            <a:off x="2192341" y="782215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161" name="object 2161"/>
          <p:cNvGrpSpPr/>
          <p:nvPr/>
        </p:nvGrpSpPr>
        <p:grpSpPr>
          <a:xfrm>
            <a:off x="2349612" y="7515087"/>
            <a:ext cx="220345" cy="283845"/>
            <a:chOff x="2349612" y="7515087"/>
            <a:chExt cx="220345" cy="283845"/>
          </a:xfrm>
        </p:grpSpPr>
        <p:sp>
          <p:nvSpPr>
            <p:cNvPr id="2162" name="object 2162"/>
            <p:cNvSpPr/>
            <p:nvPr/>
          </p:nvSpPr>
          <p:spPr>
            <a:xfrm>
              <a:off x="2352787" y="7537350"/>
              <a:ext cx="194310" cy="239395"/>
            </a:xfrm>
            <a:custGeom>
              <a:avLst/>
              <a:gdLst/>
              <a:ahLst/>
              <a:cxnLst/>
              <a:rect l="l" t="t" r="r" b="b"/>
              <a:pathLst>
                <a:path w="194310" h="239395">
                  <a:moveTo>
                    <a:pt x="0" y="0"/>
                  </a:moveTo>
                  <a:lnTo>
                    <a:pt x="194294" y="0"/>
                  </a:lnTo>
                  <a:lnTo>
                    <a:pt x="194294" y="238820"/>
                  </a:lnTo>
                  <a:lnTo>
                    <a:pt x="0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3" name="object 2163"/>
            <p:cNvSpPr/>
            <p:nvPr/>
          </p:nvSpPr>
          <p:spPr>
            <a:xfrm>
              <a:off x="2524818" y="751508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4047"/>
                  </a:moveTo>
                  <a:lnTo>
                    <a:pt x="39466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5" h="45084">
                  <a:moveTo>
                    <a:pt x="4047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4" name="object 2164"/>
            <p:cNvSpPr/>
            <p:nvPr/>
          </p:nvSpPr>
          <p:spPr>
            <a:xfrm>
              <a:off x="2524818" y="751508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39466" y="44525"/>
                  </a:moveTo>
                  <a:lnTo>
                    <a:pt x="44525" y="40478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5085" h="45084">
                  <a:moveTo>
                    <a:pt x="44525" y="40478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5" name="object 2165"/>
            <p:cNvSpPr/>
            <p:nvPr/>
          </p:nvSpPr>
          <p:spPr>
            <a:xfrm>
              <a:off x="2524818" y="7754920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6" name="object 2166"/>
            <p:cNvSpPr/>
            <p:nvPr/>
          </p:nvSpPr>
          <p:spPr>
            <a:xfrm>
              <a:off x="2524818" y="7754920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5" h="43815">
                  <a:moveTo>
                    <a:pt x="0" y="4047"/>
                  </a:moveTo>
                  <a:lnTo>
                    <a:pt x="44525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67" name="object 2167"/>
          <p:cNvSpPr txBox="1"/>
          <p:nvPr/>
        </p:nvSpPr>
        <p:spPr>
          <a:xfrm>
            <a:off x="2472895" y="757240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168" name="object 2168"/>
          <p:cNvGrpSpPr/>
          <p:nvPr/>
        </p:nvGrpSpPr>
        <p:grpSpPr>
          <a:xfrm>
            <a:off x="2617918" y="7247793"/>
            <a:ext cx="282575" cy="200025"/>
            <a:chOff x="2617918" y="7247793"/>
            <a:chExt cx="282575" cy="200025"/>
          </a:xfrm>
        </p:grpSpPr>
        <p:sp>
          <p:nvSpPr>
            <p:cNvPr id="2169" name="object 2169"/>
            <p:cNvSpPr/>
            <p:nvPr/>
          </p:nvSpPr>
          <p:spPr>
            <a:xfrm>
              <a:off x="2639169" y="7250968"/>
              <a:ext cx="240029" cy="174625"/>
            </a:xfrm>
            <a:custGeom>
              <a:avLst/>
              <a:gdLst/>
              <a:ahLst/>
              <a:cxnLst/>
              <a:rect l="l" t="t" r="r" b="b"/>
              <a:pathLst>
                <a:path w="240030" h="174625">
                  <a:moveTo>
                    <a:pt x="0" y="0"/>
                  </a:moveTo>
                  <a:lnTo>
                    <a:pt x="0" y="174055"/>
                  </a:lnTo>
                  <a:lnTo>
                    <a:pt x="239832" y="174055"/>
                  </a:lnTo>
                  <a:lnTo>
                    <a:pt x="23983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0" name="object 2170"/>
            <p:cNvSpPr/>
            <p:nvPr/>
          </p:nvSpPr>
          <p:spPr>
            <a:xfrm>
              <a:off x="2617918" y="740276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1" name="object 2171"/>
            <p:cNvSpPr/>
            <p:nvPr/>
          </p:nvSpPr>
          <p:spPr>
            <a:xfrm>
              <a:off x="2617918" y="740276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2" name="object 2172"/>
            <p:cNvSpPr/>
            <p:nvPr/>
          </p:nvSpPr>
          <p:spPr>
            <a:xfrm>
              <a:off x="2856738" y="740276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3" name="object 2173"/>
            <p:cNvSpPr/>
            <p:nvPr/>
          </p:nvSpPr>
          <p:spPr>
            <a:xfrm>
              <a:off x="2856738" y="740276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74" name="object 2174"/>
          <p:cNvSpPr txBox="1"/>
          <p:nvPr/>
        </p:nvSpPr>
        <p:spPr>
          <a:xfrm>
            <a:off x="2669982" y="734451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175" name="object 2175"/>
          <p:cNvGrpSpPr/>
          <p:nvPr/>
        </p:nvGrpSpPr>
        <p:grpSpPr>
          <a:xfrm>
            <a:off x="2828264" y="7037446"/>
            <a:ext cx="219075" cy="283845"/>
            <a:chOff x="2828264" y="7037446"/>
            <a:chExt cx="219075" cy="283845"/>
          </a:xfrm>
        </p:grpSpPr>
        <p:sp>
          <p:nvSpPr>
            <p:cNvPr id="2176" name="object 2176"/>
            <p:cNvSpPr/>
            <p:nvPr/>
          </p:nvSpPr>
          <p:spPr>
            <a:xfrm>
              <a:off x="2831439" y="7059709"/>
              <a:ext cx="194310" cy="239395"/>
            </a:xfrm>
            <a:custGeom>
              <a:avLst/>
              <a:gdLst/>
              <a:ahLst/>
              <a:cxnLst/>
              <a:rect l="l" t="t" r="r" b="b"/>
              <a:pathLst>
                <a:path w="194310" h="239395">
                  <a:moveTo>
                    <a:pt x="0" y="0"/>
                  </a:moveTo>
                  <a:lnTo>
                    <a:pt x="194294" y="0"/>
                  </a:lnTo>
                </a:path>
                <a:path w="194310" h="239395">
                  <a:moveTo>
                    <a:pt x="0" y="238820"/>
                  </a:moveTo>
                  <a:lnTo>
                    <a:pt x="194294" y="238820"/>
                  </a:lnTo>
                </a:path>
                <a:path w="194310" h="239395">
                  <a:moveTo>
                    <a:pt x="193282" y="0"/>
                  </a:moveTo>
                  <a:lnTo>
                    <a:pt x="193282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7" name="object 2177"/>
            <p:cNvSpPr/>
            <p:nvPr/>
          </p:nvSpPr>
          <p:spPr>
            <a:xfrm>
              <a:off x="3003471" y="703744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8" name="object 2178"/>
            <p:cNvSpPr/>
            <p:nvPr/>
          </p:nvSpPr>
          <p:spPr>
            <a:xfrm>
              <a:off x="3003471" y="703744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9" name="object 2179"/>
            <p:cNvSpPr/>
            <p:nvPr/>
          </p:nvSpPr>
          <p:spPr>
            <a:xfrm>
              <a:off x="3003471" y="727626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0" name="object 2180"/>
            <p:cNvSpPr/>
            <p:nvPr/>
          </p:nvSpPr>
          <p:spPr>
            <a:xfrm>
              <a:off x="3003471" y="727626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5084">
                  <a:moveTo>
                    <a:pt x="0" y="4047"/>
                  </a:moveTo>
                  <a:lnTo>
                    <a:pt x="43513" y="39466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81" name="object 2181"/>
          <p:cNvSpPr txBox="1"/>
          <p:nvPr/>
        </p:nvSpPr>
        <p:spPr>
          <a:xfrm>
            <a:off x="2950536" y="7093749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182" name="object 2182"/>
          <p:cNvGrpSpPr/>
          <p:nvPr/>
        </p:nvGrpSpPr>
        <p:grpSpPr>
          <a:xfrm>
            <a:off x="3136037" y="8347784"/>
            <a:ext cx="379095" cy="132080"/>
            <a:chOff x="3136037" y="8347784"/>
            <a:chExt cx="379095" cy="132080"/>
          </a:xfrm>
        </p:grpSpPr>
        <p:sp>
          <p:nvSpPr>
            <p:cNvPr id="2183" name="object 2183"/>
            <p:cNvSpPr/>
            <p:nvPr/>
          </p:nvSpPr>
          <p:spPr>
            <a:xfrm>
              <a:off x="3157288" y="8350959"/>
              <a:ext cx="168275" cy="106680"/>
            </a:xfrm>
            <a:custGeom>
              <a:avLst/>
              <a:gdLst/>
              <a:ahLst/>
              <a:cxnLst/>
              <a:rect l="l" t="t" r="r" b="b"/>
              <a:pathLst>
                <a:path w="168275" h="106679">
                  <a:moveTo>
                    <a:pt x="0" y="0"/>
                  </a:moveTo>
                  <a:lnTo>
                    <a:pt x="0" y="106254"/>
                  </a:lnTo>
                  <a:lnTo>
                    <a:pt x="167983" y="106254"/>
                  </a:lnTo>
                  <a:lnTo>
                    <a:pt x="16798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4" name="object 2184"/>
            <p:cNvSpPr/>
            <p:nvPr/>
          </p:nvSpPr>
          <p:spPr>
            <a:xfrm>
              <a:off x="3136037" y="843495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5" name="object 2185"/>
            <p:cNvSpPr/>
            <p:nvPr/>
          </p:nvSpPr>
          <p:spPr>
            <a:xfrm>
              <a:off x="3136037" y="843495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6" name="object 2186"/>
            <p:cNvSpPr/>
            <p:nvPr/>
          </p:nvSpPr>
          <p:spPr>
            <a:xfrm>
              <a:off x="3303009" y="843495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7" name="object 2187"/>
            <p:cNvSpPr/>
            <p:nvPr/>
          </p:nvSpPr>
          <p:spPr>
            <a:xfrm>
              <a:off x="3303009" y="843495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8" name="object 2188"/>
            <p:cNvSpPr/>
            <p:nvPr/>
          </p:nvSpPr>
          <p:spPr>
            <a:xfrm>
              <a:off x="3325272" y="8350959"/>
              <a:ext cx="167005" cy="106680"/>
            </a:xfrm>
            <a:custGeom>
              <a:avLst/>
              <a:gdLst/>
              <a:ahLst/>
              <a:cxnLst/>
              <a:rect l="l" t="t" r="r" b="b"/>
              <a:pathLst>
                <a:path w="167004" h="106679">
                  <a:moveTo>
                    <a:pt x="0" y="0"/>
                  </a:moveTo>
                  <a:lnTo>
                    <a:pt x="0" y="106254"/>
                  </a:lnTo>
                  <a:lnTo>
                    <a:pt x="166971" y="106254"/>
                  </a:lnTo>
                  <a:lnTo>
                    <a:pt x="16697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9" name="object 2189"/>
            <p:cNvSpPr/>
            <p:nvPr/>
          </p:nvSpPr>
          <p:spPr>
            <a:xfrm>
              <a:off x="3303009" y="843495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0" name="object 2190"/>
            <p:cNvSpPr/>
            <p:nvPr/>
          </p:nvSpPr>
          <p:spPr>
            <a:xfrm>
              <a:off x="3303009" y="843495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1" name="object 2191"/>
            <p:cNvSpPr/>
            <p:nvPr/>
          </p:nvSpPr>
          <p:spPr>
            <a:xfrm>
              <a:off x="3469981" y="843495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2" name="object 2192"/>
            <p:cNvSpPr/>
            <p:nvPr/>
          </p:nvSpPr>
          <p:spPr>
            <a:xfrm>
              <a:off x="3469981" y="843495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39466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5084">
                  <a:moveTo>
                    <a:pt x="4047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93" name="object 2193"/>
          <p:cNvSpPr txBox="1"/>
          <p:nvPr/>
        </p:nvSpPr>
        <p:spPr>
          <a:xfrm>
            <a:off x="3152683" y="8376701"/>
            <a:ext cx="34099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1050</a:t>
            </a:r>
            <a:r>
              <a:rPr sz="500" spc="60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194" name="object 2194"/>
          <p:cNvGrpSpPr/>
          <p:nvPr/>
        </p:nvGrpSpPr>
        <p:grpSpPr>
          <a:xfrm>
            <a:off x="3489069" y="8105055"/>
            <a:ext cx="120650" cy="267335"/>
            <a:chOff x="3489069" y="8105055"/>
            <a:chExt cx="120650" cy="267335"/>
          </a:xfrm>
        </p:grpSpPr>
        <p:sp>
          <p:nvSpPr>
            <p:cNvPr id="2195" name="object 2195"/>
            <p:cNvSpPr/>
            <p:nvPr/>
          </p:nvSpPr>
          <p:spPr>
            <a:xfrm>
              <a:off x="3492244" y="8127318"/>
              <a:ext cx="95250" cy="111760"/>
            </a:xfrm>
            <a:custGeom>
              <a:avLst/>
              <a:gdLst/>
              <a:ahLst/>
              <a:cxnLst/>
              <a:rect l="l" t="t" r="r" b="b"/>
              <a:pathLst>
                <a:path w="95250" h="111759">
                  <a:moveTo>
                    <a:pt x="0" y="0"/>
                  </a:moveTo>
                  <a:lnTo>
                    <a:pt x="95123" y="0"/>
                  </a:lnTo>
                  <a:lnTo>
                    <a:pt x="95123" y="111314"/>
                  </a:lnTo>
                  <a:lnTo>
                    <a:pt x="0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6" name="object 2196"/>
            <p:cNvSpPr/>
            <p:nvPr/>
          </p:nvSpPr>
          <p:spPr>
            <a:xfrm>
              <a:off x="3565104" y="810505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508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7" name="object 2197"/>
            <p:cNvSpPr/>
            <p:nvPr/>
          </p:nvSpPr>
          <p:spPr>
            <a:xfrm>
              <a:off x="3565104" y="810505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5" h="45084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8" name="object 2198"/>
            <p:cNvSpPr/>
            <p:nvPr/>
          </p:nvSpPr>
          <p:spPr>
            <a:xfrm>
              <a:off x="3565104" y="821637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9" name="object 2199"/>
            <p:cNvSpPr/>
            <p:nvPr/>
          </p:nvSpPr>
          <p:spPr>
            <a:xfrm>
              <a:off x="3565104" y="821637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  <a:path w="45085" h="45084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0" name="object 2200"/>
            <p:cNvSpPr/>
            <p:nvPr/>
          </p:nvSpPr>
          <p:spPr>
            <a:xfrm>
              <a:off x="3492244" y="8238633"/>
              <a:ext cx="95250" cy="111760"/>
            </a:xfrm>
            <a:custGeom>
              <a:avLst/>
              <a:gdLst/>
              <a:ahLst/>
              <a:cxnLst/>
              <a:rect l="l" t="t" r="r" b="b"/>
              <a:pathLst>
                <a:path w="95250" h="111759">
                  <a:moveTo>
                    <a:pt x="0" y="0"/>
                  </a:moveTo>
                  <a:lnTo>
                    <a:pt x="95123" y="0"/>
                  </a:lnTo>
                  <a:lnTo>
                    <a:pt x="95123" y="111314"/>
                  </a:lnTo>
                  <a:lnTo>
                    <a:pt x="0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1" name="object 2201"/>
            <p:cNvSpPr/>
            <p:nvPr/>
          </p:nvSpPr>
          <p:spPr>
            <a:xfrm>
              <a:off x="3565104" y="821637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2" name="object 2202"/>
            <p:cNvSpPr/>
            <p:nvPr/>
          </p:nvSpPr>
          <p:spPr>
            <a:xfrm>
              <a:off x="3565104" y="821637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5" h="45084">
                  <a:moveTo>
                    <a:pt x="44525" y="40478"/>
                  </a:moveTo>
                  <a:lnTo>
                    <a:pt x="0" y="5059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3" name="object 2203"/>
            <p:cNvSpPr/>
            <p:nvPr/>
          </p:nvSpPr>
          <p:spPr>
            <a:xfrm>
              <a:off x="3565104" y="832869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4" name="object 2204"/>
            <p:cNvSpPr/>
            <p:nvPr/>
          </p:nvSpPr>
          <p:spPr>
            <a:xfrm>
              <a:off x="3565104" y="832869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5" h="43815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05" name="object 2205"/>
          <p:cNvSpPr txBox="1"/>
          <p:nvPr/>
        </p:nvSpPr>
        <p:spPr>
          <a:xfrm>
            <a:off x="3513181" y="8114507"/>
            <a:ext cx="100330" cy="24828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700700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206" name="object 2206"/>
          <p:cNvGrpSpPr/>
          <p:nvPr/>
        </p:nvGrpSpPr>
        <p:grpSpPr>
          <a:xfrm>
            <a:off x="3505399" y="8614067"/>
            <a:ext cx="109855" cy="243204"/>
            <a:chOff x="3505399" y="8614067"/>
            <a:chExt cx="109855" cy="243204"/>
          </a:xfrm>
        </p:grpSpPr>
        <p:sp>
          <p:nvSpPr>
            <p:cNvPr id="2207" name="object 2207"/>
            <p:cNvSpPr/>
            <p:nvPr/>
          </p:nvSpPr>
          <p:spPr>
            <a:xfrm>
              <a:off x="3527662" y="8635318"/>
              <a:ext cx="84455" cy="199390"/>
            </a:xfrm>
            <a:custGeom>
              <a:avLst/>
              <a:gdLst/>
              <a:ahLst/>
              <a:cxnLst/>
              <a:rect l="l" t="t" r="r" b="b"/>
              <a:pathLst>
                <a:path w="84454" h="199390">
                  <a:moveTo>
                    <a:pt x="83991" y="0"/>
                  </a:moveTo>
                  <a:lnTo>
                    <a:pt x="0" y="0"/>
                  </a:lnTo>
                  <a:lnTo>
                    <a:pt x="0" y="199354"/>
                  </a:lnTo>
                  <a:lnTo>
                    <a:pt x="83991" y="19935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8" name="object 2208"/>
            <p:cNvSpPr/>
            <p:nvPr/>
          </p:nvSpPr>
          <p:spPr>
            <a:xfrm>
              <a:off x="3505399" y="861406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9" name="object 2209"/>
            <p:cNvSpPr/>
            <p:nvPr/>
          </p:nvSpPr>
          <p:spPr>
            <a:xfrm>
              <a:off x="3505399" y="861406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5" h="43815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0" name="object 2210"/>
            <p:cNvSpPr/>
            <p:nvPr/>
          </p:nvSpPr>
          <p:spPr>
            <a:xfrm>
              <a:off x="3505399" y="881240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1" name="object 2211"/>
            <p:cNvSpPr/>
            <p:nvPr/>
          </p:nvSpPr>
          <p:spPr>
            <a:xfrm>
              <a:off x="3505399" y="881240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  <a:path w="45085" h="45084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12" name="object 2212"/>
          <p:cNvSpPr txBox="1"/>
          <p:nvPr/>
        </p:nvSpPr>
        <p:spPr>
          <a:xfrm>
            <a:off x="3453476" y="865013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1250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213" name="object 2213"/>
          <p:cNvGrpSpPr/>
          <p:nvPr/>
        </p:nvGrpSpPr>
        <p:grpSpPr>
          <a:xfrm>
            <a:off x="3087463" y="8013979"/>
            <a:ext cx="698500" cy="647065"/>
            <a:chOff x="3087463" y="8013979"/>
            <a:chExt cx="698500" cy="647065"/>
          </a:xfrm>
        </p:grpSpPr>
        <p:sp>
          <p:nvSpPr>
            <p:cNvPr id="2214" name="object 2214"/>
            <p:cNvSpPr/>
            <p:nvPr/>
          </p:nvSpPr>
          <p:spPr>
            <a:xfrm>
              <a:off x="3588379" y="8577636"/>
              <a:ext cx="175260" cy="80010"/>
            </a:xfrm>
            <a:custGeom>
              <a:avLst/>
              <a:gdLst/>
              <a:ahLst/>
              <a:cxnLst/>
              <a:rect l="l" t="t" r="r" b="b"/>
              <a:pathLst>
                <a:path w="175260" h="80009">
                  <a:moveTo>
                    <a:pt x="0" y="79944"/>
                  </a:moveTo>
                  <a:lnTo>
                    <a:pt x="0" y="0"/>
                  </a:lnTo>
                  <a:lnTo>
                    <a:pt x="175067" y="0"/>
                  </a:lnTo>
                  <a:lnTo>
                    <a:pt x="175067" y="7994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5" name="object 2215"/>
            <p:cNvSpPr/>
            <p:nvPr/>
          </p:nvSpPr>
          <p:spPr>
            <a:xfrm>
              <a:off x="3566116" y="855537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6" name="object 2216"/>
            <p:cNvSpPr/>
            <p:nvPr/>
          </p:nvSpPr>
          <p:spPr>
            <a:xfrm>
              <a:off x="3566116" y="855537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7" name="object 2217"/>
            <p:cNvSpPr/>
            <p:nvPr/>
          </p:nvSpPr>
          <p:spPr>
            <a:xfrm>
              <a:off x="3741184" y="855537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5" h="45084">
                  <a:moveTo>
                    <a:pt x="39466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8" name="object 2218"/>
            <p:cNvSpPr/>
            <p:nvPr/>
          </p:nvSpPr>
          <p:spPr>
            <a:xfrm>
              <a:off x="3741184" y="855537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5085" h="45084">
                  <a:moveTo>
                    <a:pt x="4047" y="44525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9" name="object 2219"/>
            <p:cNvSpPr/>
            <p:nvPr/>
          </p:nvSpPr>
          <p:spPr>
            <a:xfrm>
              <a:off x="3109726" y="8036242"/>
              <a:ext cx="215900" cy="91440"/>
            </a:xfrm>
            <a:custGeom>
              <a:avLst/>
              <a:gdLst/>
              <a:ahLst/>
              <a:cxnLst/>
              <a:rect l="l" t="t" r="r" b="b"/>
              <a:pathLst>
                <a:path w="215900" h="91440">
                  <a:moveTo>
                    <a:pt x="0" y="91075"/>
                  </a:moveTo>
                  <a:lnTo>
                    <a:pt x="0" y="0"/>
                  </a:lnTo>
                  <a:lnTo>
                    <a:pt x="215545" y="0"/>
                  </a:lnTo>
                  <a:lnTo>
                    <a:pt x="215545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0" name="object 2220"/>
            <p:cNvSpPr/>
            <p:nvPr/>
          </p:nvSpPr>
          <p:spPr>
            <a:xfrm>
              <a:off x="3087463" y="801398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1" name="object 2221"/>
            <p:cNvSpPr/>
            <p:nvPr/>
          </p:nvSpPr>
          <p:spPr>
            <a:xfrm>
              <a:off x="3087463" y="801397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4525" y="4047"/>
                  </a:moveTo>
                  <a:lnTo>
                    <a:pt x="40478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2" name="object 2222"/>
            <p:cNvSpPr/>
            <p:nvPr/>
          </p:nvSpPr>
          <p:spPr>
            <a:xfrm>
              <a:off x="3303009" y="801398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3" name="object 2223"/>
            <p:cNvSpPr/>
            <p:nvPr/>
          </p:nvSpPr>
          <p:spPr>
            <a:xfrm>
              <a:off x="3303009" y="801397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4" name="object 2224"/>
            <p:cNvSpPr/>
            <p:nvPr/>
          </p:nvSpPr>
          <p:spPr>
            <a:xfrm>
              <a:off x="3325272" y="8036242"/>
              <a:ext cx="214629" cy="91440"/>
            </a:xfrm>
            <a:custGeom>
              <a:avLst/>
              <a:gdLst/>
              <a:ahLst/>
              <a:cxnLst/>
              <a:rect l="l" t="t" r="r" b="b"/>
              <a:pathLst>
                <a:path w="214629" h="91440">
                  <a:moveTo>
                    <a:pt x="0" y="91075"/>
                  </a:moveTo>
                  <a:lnTo>
                    <a:pt x="0" y="0"/>
                  </a:lnTo>
                  <a:lnTo>
                    <a:pt x="214533" y="0"/>
                  </a:lnTo>
                  <a:lnTo>
                    <a:pt x="214533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5" name="object 2225"/>
            <p:cNvSpPr/>
            <p:nvPr/>
          </p:nvSpPr>
          <p:spPr>
            <a:xfrm>
              <a:off x="3303009" y="801398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6" name="object 2226"/>
            <p:cNvSpPr/>
            <p:nvPr/>
          </p:nvSpPr>
          <p:spPr>
            <a:xfrm>
              <a:off x="3303009" y="801397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7" name="object 2227"/>
            <p:cNvSpPr/>
            <p:nvPr/>
          </p:nvSpPr>
          <p:spPr>
            <a:xfrm>
              <a:off x="3518554" y="801398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8" name="object 2228"/>
            <p:cNvSpPr/>
            <p:nvPr/>
          </p:nvSpPr>
          <p:spPr>
            <a:xfrm>
              <a:off x="3518554" y="801397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29" name="object 2229"/>
          <p:cNvSpPr txBox="1"/>
          <p:nvPr/>
        </p:nvSpPr>
        <p:spPr>
          <a:xfrm>
            <a:off x="3128397" y="7955729"/>
            <a:ext cx="3898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1350</a:t>
            </a:r>
            <a:r>
              <a:rPr sz="500" spc="45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1350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230" name="object 2230"/>
          <p:cNvGrpSpPr/>
          <p:nvPr/>
        </p:nvGrpSpPr>
        <p:grpSpPr>
          <a:xfrm>
            <a:off x="3036865" y="8057493"/>
            <a:ext cx="123825" cy="362585"/>
            <a:chOff x="3036865" y="8057493"/>
            <a:chExt cx="123825" cy="362585"/>
          </a:xfrm>
        </p:grpSpPr>
        <p:sp>
          <p:nvSpPr>
            <p:cNvPr id="2231" name="object 2231"/>
            <p:cNvSpPr/>
            <p:nvPr/>
          </p:nvSpPr>
          <p:spPr>
            <a:xfrm>
              <a:off x="3059129" y="8079756"/>
              <a:ext cx="98425" cy="159385"/>
            </a:xfrm>
            <a:custGeom>
              <a:avLst/>
              <a:gdLst/>
              <a:ahLst/>
              <a:cxnLst/>
              <a:rect l="l" t="t" r="r" b="b"/>
              <a:pathLst>
                <a:path w="98425" h="159384">
                  <a:moveTo>
                    <a:pt x="98159" y="0"/>
                  </a:moveTo>
                  <a:lnTo>
                    <a:pt x="0" y="0"/>
                  </a:lnTo>
                  <a:lnTo>
                    <a:pt x="0" y="158876"/>
                  </a:lnTo>
                  <a:lnTo>
                    <a:pt x="98159" y="1588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2" name="object 2232"/>
            <p:cNvSpPr/>
            <p:nvPr/>
          </p:nvSpPr>
          <p:spPr>
            <a:xfrm>
              <a:off x="3036865" y="805749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3" name="object 2233"/>
            <p:cNvSpPr/>
            <p:nvPr/>
          </p:nvSpPr>
          <p:spPr>
            <a:xfrm>
              <a:off x="3036866" y="805749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5" h="4381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4" name="object 2234"/>
            <p:cNvSpPr/>
            <p:nvPr/>
          </p:nvSpPr>
          <p:spPr>
            <a:xfrm>
              <a:off x="3036865" y="821637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5" name="object 2235"/>
            <p:cNvSpPr/>
            <p:nvPr/>
          </p:nvSpPr>
          <p:spPr>
            <a:xfrm>
              <a:off x="3036866" y="821636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5" h="45084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6" name="object 2236"/>
            <p:cNvSpPr/>
            <p:nvPr/>
          </p:nvSpPr>
          <p:spPr>
            <a:xfrm>
              <a:off x="3059129" y="8238632"/>
              <a:ext cx="98425" cy="160020"/>
            </a:xfrm>
            <a:custGeom>
              <a:avLst/>
              <a:gdLst/>
              <a:ahLst/>
              <a:cxnLst/>
              <a:rect l="l" t="t" r="r" b="b"/>
              <a:pathLst>
                <a:path w="98425" h="160020">
                  <a:moveTo>
                    <a:pt x="98159" y="0"/>
                  </a:moveTo>
                  <a:lnTo>
                    <a:pt x="0" y="0"/>
                  </a:lnTo>
                  <a:lnTo>
                    <a:pt x="0" y="159888"/>
                  </a:lnTo>
                  <a:lnTo>
                    <a:pt x="98159" y="159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7" name="object 2237"/>
            <p:cNvSpPr/>
            <p:nvPr/>
          </p:nvSpPr>
          <p:spPr>
            <a:xfrm>
              <a:off x="3036865" y="821637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5059"/>
                  </a:moveTo>
                  <a:lnTo>
                    <a:pt x="39466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8" name="object 2238"/>
            <p:cNvSpPr/>
            <p:nvPr/>
          </p:nvSpPr>
          <p:spPr>
            <a:xfrm>
              <a:off x="3036866" y="821636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39466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5085" h="45084">
                  <a:moveTo>
                    <a:pt x="44525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9" name="object 2239"/>
            <p:cNvSpPr/>
            <p:nvPr/>
          </p:nvSpPr>
          <p:spPr>
            <a:xfrm>
              <a:off x="3036865" y="837625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0" name="object 2240"/>
            <p:cNvSpPr/>
            <p:nvPr/>
          </p:nvSpPr>
          <p:spPr>
            <a:xfrm>
              <a:off x="3036866" y="837625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5" h="43815">
                  <a:moveTo>
                    <a:pt x="0" y="4047"/>
                  </a:moveTo>
                  <a:lnTo>
                    <a:pt x="44525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41" name="object 2241"/>
          <p:cNvSpPr txBox="1"/>
          <p:nvPr/>
        </p:nvSpPr>
        <p:spPr>
          <a:xfrm>
            <a:off x="2984942" y="8074329"/>
            <a:ext cx="100330" cy="33337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-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242" name="object 2242"/>
          <p:cNvGrpSpPr/>
          <p:nvPr/>
        </p:nvGrpSpPr>
        <p:grpSpPr>
          <a:xfrm>
            <a:off x="2633097" y="8732465"/>
            <a:ext cx="379730" cy="115570"/>
            <a:chOff x="2633097" y="8732465"/>
            <a:chExt cx="379730" cy="115570"/>
          </a:xfrm>
        </p:grpSpPr>
        <p:sp>
          <p:nvSpPr>
            <p:cNvPr id="2243" name="object 2243"/>
            <p:cNvSpPr/>
            <p:nvPr/>
          </p:nvSpPr>
          <p:spPr>
            <a:xfrm>
              <a:off x="2655360" y="8753716"/>
              <a:ext cx="335280" cy="91440"/>
            </a:xfrm>
            <a:custGeom>
              <a:avLst/>
              <a:gdLst/>
              <a:ahLst/>
              <a:cxnLst/>
              <a:rect l="l" t="t" r="r" b="b"/>
              <a:pathLst>
                <a:path w="335280" h="91440">
                  <a:moveTo>
                    <a:pt x="0" y="91075"/>
                  </a:moveTo>
                  <a:lnTo>
                    <a:pt x="0" y="0"/>
                  </a:lnTo>
                  <a:lnTo>
                    <a:pt x="334955" y="0"/>
                  </a:lnTo>
                  <a:lnTo>
                    <a:pt x="334955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4" name="object 2244"/>
            <p:cNvSpPr/>
            <p:nvPr/>
          </p:nvSpPr>
          <p:spPr>
            <a:xfrm>
              <a:off x="2633097" y="873246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5" name="object 2245"/>
            <p:cNvSpPr/>
            <p:nvPr/>
          </p:nvSpPr>
          <p:spPr>
            <a:xfrm>
              <a:off x="2633097" y="873246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6" name="object 2246"/>
            <p:cNvSpPr/>
            <p:nvPr/>
          </p:nvSpPr>
          <p:spPr>
            <a:xfrm>
              <a:off x="2968053" y="873246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7" name="object 2247"/>
            <p:cNvSpPr/>
            <p:nvPr/>
          </p:nvSpPr>
          <p:spPr>
            <a:xfrm>
              <a:off x="2968053" y="873246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5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48" name="object 2248"/>
          <p:cNvSpPr txBox="1"/>
          <p:nvPr/>
        </p:nvSpPr>
        <p:spPr>
          <a:xfrm>
            <a:off x="2736771" y="867421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2249" name="object 224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955909" y="8790146"/>
            <a:ext cx="157864" cy="188223"/>
          </a:xfrm>
          <a:prstGeom prst="rect">
            <a:avLst/>
          </a:prstGeom>
        </p:spPr>
      </p:pic>
      <p:sp>
        <p:nvSpPr>
          <p:cNvPr id="2250" name="object 2250"/>
          <p:cNvSpPr txBox="1"/>
          <p:nvPr/>
        </p:nvSpPr>
        <p:spPr>
          <a:xfrm>
            <a:off x="3017325" y="8815789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251" name="object 2251"/>
          <p:cNvGrpSpPr/>
          <p:nvPr/>
        </p:nvGrpSpPr>
        <p:grpSpPr>
          <a:xfrm>
            <a:off x="3047997" y="9049205"/>
            <a:ext cx="299085" cy="101600"/>
            <a:chOff x="3047997" y="9049205"/>
            <a:chExt cx="299085" cy="101600"/>
          </a:xfrm>
        </p:grpSpPr>
        <p:sp>
          <p:nvSpPr>
            <p:cNvPr id="2252" name="object 2252"/>
            <p:cNvSpPr/>
            <p:nvPr/>
          </p:nvSpPr>
          <p:spPr>
            <a:xfrm>
              <a:off x="3070260" y="9070456"/>
              <a:ext cx="255270" cy="77470"/>
            </a:xfrm>
            <a:custGeom>
              <a:avLst/>
              <a:gdLst/>
              <a:ahLst/>
              <a:cxnLst/>
              <a:rect l="l" t="t" r="r" b="b"/>
              <a:pathLst>
                <a:path w="255270" h="77470">
                  <a:moveTo>
                    <a:pt x="0" y="76908"/>
                  </a:moveTo>
                  <a:lnTo>
                    <a:pt x="0" y="0"/>
                  </a:lnTo>
                  <a:lnTo>
                    <a:pt x="255011" y="0"/>
                  </a:lnTo>
                  <a:lnTo>
                    <a:pt x="255011" y="7690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3" name="object 2253"/>
            <p:cNvSpPr/>
            <p:nvPr/>
          </p:nvSpPr>
          <p:spPr>
            <a:xfrm>
              <a:off x="3047997" y="904920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4" name="object 2254"/>
            <p:cNvSpPr/>
            <p:nvPr/>
          </p:nvSpPr>
          <p:spPr>
            <a:xfrm>
              <a:off x="3047997" y="904920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5" name="object 2255"/>
            <p:cNvSpPr/>
            <p:nvPr/>
          </p:nvSpPr>
          <p:spPr>
            <a:xfrm>
              <a:off x="3303009" y="904920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6" name="object 2256"/>
            <p:cNvSpPr/>
            <p:nvPr/>
          </p:nvSpPr>
          <p:spPr>
            <a:xfrm>
              <a:off x="3303009" y="904920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5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57" name="object 2257"/>
          <p:cNvSpPr txBox="1"/>
          <p:nvPr/>
        </p:nvSpPr>
        <p:spPr>
          <a:xfrm>
            <a:off x="3108157" y="899095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1600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258" name="object 2258"/>
          <p:cNvGrpSpPr/>
          <p:nvPr/>
        </p:nvGrpSpPr>
        <p:grpSpPr>
          <a:xfrm>
            <a:off x="3303009" y="9049205"/>
            <a:ext cx="299085" cy="101600"/>
            <a:chOff x="3303009" y="9049205"/>
            <a:chExt cx="299085" cy="101600"/>
          </a:xfrm>
        </p:grpSpPr>
        <p:sp>
          <p:nvSpPr>
            <p:cNvPr id="2259" name="object 2259"/>
            <p:cNvSpPr/>
            <p:nvPr/>
          </p:nvSpPr>
          <p:spPr>
            <a:xfrm>
              <a:off x="3325272" y="9070456"/>
              <a:ext cx="255270" cy="77470"/>
            </a:xfrm>
            <a:custGeom>
              <a:avLst/>
              <a:gdLst/>
              <a:ahLst/>
              <a:cxnLst/>
              <a:rect l="l" t="t" r="r" b="b"/>
              <a:pathLst>
                <a:path w="255270" h="77470">
                  <a:moveTo>
                    <a:pt x="0" y="76908"/>
                  </a:moveTo>
                  <a:lnTo>
                    <a:pt x="0" y="0"/>
                  </a:lnTo>
                  <a:lnTo>
                    <a:pt x="255011" y="0"/>
                  </a:lnTo>
                  <a:lnTo>
                    <a:pt x="255011" y="7690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0" name="object 2260"/>
            <p:cNvSpPr/>
            <p:nvPr/>
          </p:nvSpPr>
          <p:spPr>
            <a:xfrm>
              <a:off x="3303009" y="904920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1" name="object 2261"/>
            <p:cNvSpPr/>
            <p:nvPr/>
          </p:nvSpPr>
          <p:spPr>
            <a:xfrm>
              <a:off x="3303009" y="904920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2" name="object 2262"/>
            <p:cNvSpPr/>
            <p:nvPr/>
          </p:nvSpPr>
          <p:spPr>
            <a:xfrm>
              <a:off x="3558020" y="904920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3" name="object 2263"/>
            <p:cNvSpPr/>
            <p:nvPr/>
          </p:nvSpPr>
          <p:spPr>
            <a:xfrm>
              <a:off x="3558021" y="904920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5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64" name="object 2264"/>
          <p:cNvSpPr txBox="1"/>
          <p:nvPr/>
        </p:nvSpPr>
        <p:spPr>
          <a:xfrm>
            <a:off x="3363169" y="898994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1600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265" name="object 2265"/>
          <p:cNvGrpSpPr/>
          <p:nvPr/>
        </p:nvGrpSpPr>
        <p:grpSpPr>
          <a:xfrm>
            <a:off x="2983232" y="9077540"/>
            <a:ext cx="137795" cy="363855"/>
            <a:chOff x="2983232" y="9077540"/>
            <a:chExt cx="137795" cy="363855"/>
          </a:xfrm>
        </p:grpSpPr>
        <p:sp>
          <p:nvSpPr>
            <p:cNvPr id="2266" name="object 2266"/>
            <p:cNvSpPr/>
            <p:nvPr/>
          </p:nvSpPr>
          <p:spPr>
            <a:xfrm>
              <a:off x="3005495" y="9099803"/>
              <a:ext cx="112395" cy="159385"/>
            </a:xfrm>
            <a:custGeom>
              <a:avLst/>
              <a:gdLst/>
              <a:ahLst/>
              <a:cxnLst/>
              <a:rect l="l" t="t" r="r" b="b"/>
              <a:pathLst>
                <a:path w="112394" h="159384">
                  <a:moveTo>
                    <a:pt x="112326" y="0"/>
                  </a:moveTo>
                  <a:lnTo>
                    <a:pt x="0" y="0"/>
                  </a:lnTo>
                  <a:lnTo>
                    <a:pt x="0" y="158876"/>
                  </a:lnTo>
                  <a:lnTo>
                    <a:pt x="112326" y="1588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7" name="object 2267"/>
            <p:cNvSpPr/>
            <p:nvPr/>
          </p:nvSpPr>
          <p:spPr>
            <a:xfrm>
              <a:off x="2984244" y="9077540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8" name="object 2268"/>
            <p:cNvSpPr/>
            <p:nvPr/>
          </p:nvSpPr>
          <p:spPr>
            <a:xfrm>
              <a:off x="2984244" y="9077540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9" name="object 2269"/>
            <p:cNvSpPr/>
            <p:nvPr/>
          </p:nvSpPr>
          <p:spPr>
            <a:xfrm>
              <a:off x="2984244" y="923641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0" name="object 2270"/>
            <p:cNvSpPr/>
            <p:nvPr/>
          </p:nvSpPr>
          <p:spPr>
            <a:xfrm>
              <a:off x="2984244" y="923641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4">
                  <a:moveTo>
                    <a:pt x="0" y="5059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1" name="object 2271"/>
            <p:cNvSpPr/>
            <p:nvPr/>
          </p:nvSpPr>
          <p:spPr>
            <a:xfrm>
              <a:off x="3005495" y="9258679"/>
              <a:ext cx="112395" cy="160020"/>
            </a:xfrm>
            <a:custGeom>
              <a:avLst/>
              <a:gdLst/>
              <a:ahLst/>
              <a:cxnLst/>
              <a:rect l="l" t="t" r="r" b="b"/>
              <a:pathLst>
                <a:path w="112394" h="160020">
                  <a:moveTo>
                    <a:pt x="112326" y="0"/>
                  </a:moveTo>
                  <a:lnTo>
                    <a:pt x="0" y="0"/>
                  </a:lnTo>
                  <a:lnTo>
                    <a:pt x="0" y="159888"/>
                  </a:lnTo>
                  <a:lnTo>
                    <a:pt x="112326" y="159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2" name="object 2272"/>
            <p:cNvSpPr/>
            <p:nvPr/>
          </p:nvSpPr>
          <p:spPr>
            <a:xfrm>
              <a:off x="2983232" y="923641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3" name="object 2273"/>
            <p:cNvSpPr/>
            <p:nvPr/>
          </p:nvSpPr>
          <p:spPr>
            <a:xfrm>
              <a:off x="2983232" y="923641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5" h="45084">
                  <a:moveTo>
                    <a:pt x="44525" y="40478"/>
                  </a:moveTo>
                  <a:lnTo>
                    <a:pt x="0" y="5059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4" name="object 2274"/>
            <p:cNvSpPr/>
            <p:nvPr/>
          </p:nvSpPr>
          <p:spPr>
            <a:xfrm>
              <a:off x="2983232" y="939630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508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5" name="object 2275"/>
            <p:cNvSpPr/>
            <p:nvPr/>
          </p:nvSpPr>
          <p:spPr>
            <a:xfrm>
              <a:off x="2983232" y="939630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5" h="45084">
                  <a:moveTo>
                    <a:pt x="0" y="4047"/>
                  </a:moveTo>
                  <a:lnTo>
                    <a:pt x="44525" y="39466"/>
                  </a:lnTo>
                  <a:lnTo>
                    <a:pt x="40478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76" name="object 2276"/>
          <p:cNvSpPr txBox="1"/>
          <p:nvPr/>
        </p:nvSpPr>
        <p:spPr>
          <a:xfrm>
            <a:off x="2931309" y="9094376"/>
            <a:ext cx="101600" cy="333375"/>
          </a:xfrm>
          <a:prstGeom prst="rect">
            <a:avLst/>
          </a:prstGeom>
        </p:spPr>
        <p:txBody>
          <a:bodyPr vert="vert270" wrap="square" lIns="0" tIns="107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-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277" name="object 2277"/>
          <p:cNvGrpSpPr/>
          <p:nvPr/>
        </p:nvGrpSpPr>
        <p:grpSpPr>
          <a:xfrm>
            <a:off x="3095559" y="9367831"/>
            <a:ext cx="458470" cy="180340"/>
            <a:chOff x="3095559" y="9367831"/>
            <a:chExt cx="458470" cy="180340"/>
          </a:xfrm>
        </p:grpSpPr>
        <p:sp>
          <p:nvSpPr>
            <p:cNvPr id="2278" name="object 2278"/>
            <p:cNvSpPr/>
            <p:nvPr/>
          </p:nvSpPr>
          <p:spPr>
            <a:xfrm>
              <a:off x="3117822" y="9371006"/>
              <a:ext cx="207645" cy="156210"/>
            </a:xfrm>
            <a:custGeom>
              <a:avLst/>
              <a:gdLst/>
              <a:ahLst/>
              <a:cxnLst/>
              <a:rect l="l" t="t" r="r" b="b"/>
              <a:pathLst>
                <a:path w="207645" h="156209">
                  <a:moveTo>
                    <a:pt x="0" y="0"/>
                  </a:moveTo>
                  <a:lnTo>
                    <a:pt x="0" y="155840"/>
                  </a:lnTo>
                </a:path>
                <a:path w="207645" h="156209">
                  <a:moveTo>
                    <a:pt x="207450" y="0"/>
                  </a:moveTo>
                  <a:lnTo>
                    <a:pt x="207450" y="155840"/>
                  </a:lnTo>
                </a:path>
                <a:path w="207645" h="156209">
                  <a:moveTo>
                    <a:pt x="0" y="154828"/>
                  </a:moveTo>
                  <a:lnTo>
                    <a:pt x="207450" y="15482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9" name="object 2279"/>
            <p:cNvSpPr/>
            <p:nvPr/>
          </p:nvSpPr>
          <p:spPr>
            <a:xfrm>
              <a:off x="3095559" y="950458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0" name="object 2280"/>
            <p:cNvSpPr/>
            <p:nvPr/>
          </p:nvSpPr>
          <p:spPr>
            <a:xfrm>
              <a:off x="3095559" y="950458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1" name="object 2281"/>
            <p:cNvSpPr/>
            <p:nvPr/>
          </p:nvSpPr>
          <p:spPr>
            <a:xfrm>
              <a:off x="3303009" y="950458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2" name="object 2282"/>
            <p:cNvSpPr/>
            <p:nvPr/>
          </p:nvSpPr>
          <p:spPr>
            <a:xfrm>
              <a:off x="3303009" y="950458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5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3" name="object 2283"/>
            <p:cNvSpPr/>
            <p:nvPr/>
          </p:nvSpPr>
          <p:spPr>
            <a:xfrm>
              <a:off x="3325272" y="9371006"/>
              <a:ext cx="207010" cy="156210"/>
            </a:xfrm>
            <a:custGeom>
              <a:avLst/>
              <a:gdLst/>
              <a:ahLst/>
              <a:cxnLst/>
              <a:rect l="l" t="t" r="r" b="b"/>
              <a:pathLst>
                <a:path w="207010" h="156209">
                  <a:moveTo>
                    <a:pt x="0" y="0"/>
                  </a:moveTo>
                  <a:lnTo>
                    <a:pt x="0" y="155840"/>
                  </a:lnTo>
                </a:path>
                <a:path w="207010" h="156209">
                  <a:moveTo>
                    <a:pt x="206438" y="0"/>
                  </a:moveTo>
                  <a:lnTo>
                    <a:pt x="206438" y="155840"/>
                  </a:lnTo>
                </a:path>
                <a:path w="207010" h="156209">
                  <a:moveTo>
                    <a:pt x="0" y="154828"/>
                  </a:moveTo>
                  <a:lnTo>
                    <a:pt x="206438" y="15482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4" name="object 2284"/>
            <p:cNvSpPr/>
            <p:nvPr/>
          </p:nvSpPr>
          <p:spPr>
            <a:xfrm>
              <a:off x="3303009" y="950458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5" name="object 2285"/>
            <p:cNvSpPr/>
            <p:nvPr/>
          </p:nvSpPr>
          <p:spPr>
            <a:xfrm>
              <a:off x="3303009" y="950458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6" name="object 2286"/>
            <p:cNvSpPr/>
            <p:nvPr/>
          </p:nvSpPr>
          <p:spPr>
            <a:xfrm>
              <a:off x="3510459" y="950458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7" name="object 2287"/>
            <p:cNvSpPr/>
            <p:nvPr/>
          </p:nvSpPr>
          <p:spPr>
            <a:xfrm>
              <a:off x="3510459" y="950458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5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88" name="object 2288"/>
          <p:cNvSpPr txBox="1"/>
          <p:nvPr/>
        </p:nvSpPr>
        <p:spPr>
          <a:xfrm>
            <a:off x="3132444" y="9445321"/>
            <a:ext cx="38163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1300</a:t>
            </a:r>
            <a:r>
              <a:rPr sz="500" spc="390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1300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289" name="object 2289"/>
          <p:cNvGrpSpPr/>
          <p:nvPr/>
        </p:nvGrpSpPr>
        <p:grpSpPr>
          <a:xfrm>
            <a:off x="3529547" y="9125102"/>
            <a:ext cx="159385" cy="267335"/>
            <a:chOff x="3529547" y="9125102"/>
            <a:chExt cx="159385" cy="267335"/>
          </a:xfrm>
        </p:grpSpPr>
        <p:sp>
          <p:nvSpPr>
            <p:cNvPr id="2290" name="object 2290"/>
            <p:cNvSpPr/>
            <p:nvPr/>
          </p:nvSpPr>
          <p:spPr>
            <a:xfrm>
              <a:off x="3532722" y="9147365"/>
              <a:ext cx="133985" cy="111760"/>
            </a:xfrm>
            <a:custGeom>
              <a:avLst/>
              <a:gdLst/>
              <a:ahLst/>
              <a:cxnLst/>
              <a:rect l="l" t="t" r="r" b="b"/>
              <a:pathLst>
                <a:path w="133985" h="111759">
                  <a:moveTo>
                    <a:pt x="0" y="0"/>
                  </a:moveTo>
                  <a:lnTo>
                    <a:pt x="133577" y="0"/>
                  </a:lnTo>
                  <a:lnTo>
                    <a:pt x="133577" y="111314"/>
                  </a:lnTo>
                  <a:lnTo>
                    <a:pt x="0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1" name="object 2291"/>
            <p:cNvSpPr/>
            <p:nvPr/>
          </p:nvSpPr>
          <p:spPr>
            <a:xfrm>
              <a:off x="3644036" y="912510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4047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5" h="45084">
                  <a:moveTo>
                    <a:pt x="5059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2" name="object 2292"/>
            <p:cNvSpPr/>
            <p:nvPr/>
          </p:nvSpPr>
          <p:spPr>
            <a:xfrm>
              <a:off x="3644037" y="912510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5" h="45084">
                  <a:moveTo>
                    <a:pt x="44525" y="40478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3" name="object 2293"/>
            <p:cNvSpPr/>
            <p:nvPr/>
          </p:nvSpPr>
          <p:spPr>
            <a:xfrm>
              <a:off x="3644036" y="923641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4" name="object 2294"/>
            <p:cNvSpPr/>
            <p:nvPr/>
          </p:nvSpPr>
          <p:spPr>
            <a:xfrm>
              <a:off x="3644037" y="923641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  <a:path w="45085" h="45084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5" name="object 2295"/>
            <p:cNvSpPr/>
            <p:nvPr/>
          </p:nvSpPr>
          <p:spPr>
            <a:xfrm>
              <a:off x="3532722" y="9258680"/>
              <a:ext cx="133985" cy="111760"/>
            </a:xfrm>
            <a:custGeom>
              <a:avLst/>
              <a:gdLst/>
              <a:ahLst/>
              <a:cxnLst/>
              <a:rect l="l" t="t" r="r" b="b"/>
              <a:pathLst>
                <a:path w="133985" h="111759">
                  <a:moveTo>
                    <a:pt x="0" y="0"/>
                  </a:moveTo>
                  <a:lnTo>
                    <a:pt x="133577" y="0"/>
                  </a:lnTo>
                  <a:lnTo>
                    <a:pt x="133577" y="111314"/>
                  </a:lnTo>
                  <a:lnTo>
                    <a:pt x="0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6" name="object 2296"/>
            <p:cNvSpPr/>
            <p:nvPr/>
          </p:nvSpPr>
          <p:spPr>
            <a:xfrm>
              <a:off x="3644036" y="923641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7" name="object 2297"/>
            <p:cNvSpPr/>
            <p:nvPr/>
          </p:nvSpPr>
          <p:spPr>
            <a:xfrm>
              <a:off x="3644037" y="923641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5" h="45084">
                  <a:moveTo>
                    <a:pt x="44525" y="40478"/>
                  </a:moveTo>
                  <a:lnTo>
                    <a:pt x="0" y="5059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8" name="object 2298"/>
            <p:cNvSpPr/>
            <p:nvPr/>
          </p:nvSpPr>
          <p:spPr>
            <a:xfrm>
              <a:off x="3644036" y="934874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9" name="object 2299"/>
            <p:cNvSpPr/>
            <p:nvPr/>
          </p:nvSpPr>
          <p:spPr>
            <a:xfrm>
              <a:off x="3644037" y="934874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5" h="43815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00" name="object 2300"/>
          <p:cNvSpPr txBox="1"/>
          <p:nvPr/>
        </p:nvSpPr>
        <p:spPr>
          <a:xfrm>
            <a:off x="3592113" y="9134554"/>
            <a:ext cx="100330" cy="24828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700700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301" name="object 2301"/>
          <p:cNvGrpSpPr/>
          <p:nvPr/>
        </p:nvGrpSpPr>
        <p:grpSpPr>
          <a:xfrm>
            <a:off x="3940538" y="9141293"/>
            <a:ext cx="187325" cy="137160"/>
            <a:chOff x="3940538" y="9141293"/>
            <a:chExt cx="187325" cy="137160"/>
          </a:xfrm>
        </p:grpSpPr>
        <p:sp>
          <p:nvSpPr>
            <p:cNvPr id="2302" name="object 2302"/>
            <p:cNvSpPr/>
            <p:nvPr/>
          </p:nvSpPr>
          <p:spPr>
            <a:xfrm>
              <a:off x="3962801" y="9163556"/>
              <a:ext cx="142875" cy="111760"/>
            </a:xfrm>
            <a:custGeom>
              <a:avLst/>
              <a:gdLst/>
              <a:ahLst/>
              <a:cxnLst/>
              <a:rect l="l" t="t" r="r" b="b"/>
              <a:pathLst>
                <a:path w="142875" h="111759">
                  <a:moveTo>
                    <a:pt x="0" y="111314"/>
                  </a:moveTo>
                  <a:lnTo>
                    <a:pt x="0" y="0"/>
                  </a:lnTo>
                  <a:lnTo>
                    <a:pt x="142685" y="0"/>
                  </a:lnTo>
                  <a:lnTo>
                    <a:pt x="142685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3" name="object 2303"/>
            <p:cNvSpPr/>
            <p:nvPr/>
          </p:nvSpPr>
          <p:spPr>
            <a:xfrm>
              <a:off x="3940538" y="914129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4" name="object 2304"/>
            <p:cNvSpPr/>
            <p:nvPr/>
          </p:nvSpPr>
          <p:spPr>
            <a:xfrm>
              <a:off x="3940538" y="914129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5" name="object 2305"/>
            <p:cNvSpPr/>
            <p:nvPr/>
          </p:nvSpPr>
          <p:spPr>
            <a:xfrm>
              <a:off x="4084235" y="914129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6" name="object 2306"/>
            <p:cNvSpPr/>
            <p:nvPr/>
          </p:nvSpPr>
          <p:spPr>
            <a:xfrm>
              <a:off x="4084235" y="914129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07" name="object 2307"/>
          <p:cNvSpPr txBox="1"/>
          <p:nvPr/>
        </p:nvSpPr>
        <p:spPr>
          <a:xfrm>
            <a:off x="3966292" y="9083043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308" name="object 2308"/>
          <p:cNvGrpSpPr/>
          <p:nvPr/>
        </p:nvGrpSpPr>
        <p:grpSpPr>
          <a:xfrm>
            <a:off x="4070941" y="9221237"/>
            <a:ext cx="152400" cy="379095"/>
            <a:chOff x="4070941" y="9221237"/>
            <a:chExt cx="152400" cy="379095"/>
          </a:xfrm>
        </p:grpSpPr>
        <p:sp>
          <p:nvSpPr>
            <p:cNvPr id="2309" name="object 2309"/>
            <p:cNvSpPr/>
            <p:nvPr/>
          </p:nvSpPr>
          <p:spPr>
            <a:xfrm>
              <a:off x="4074116" y="9242488"/>
              <a:ext cx="127635" cy="335280"/>
            </a:xfrm>
            <a:custGeom>
              <a:avLst/>
              <a:gdLst/>
              <a:ahLst/>
              <a:cxnLst/>
              <a:rect l="l" t="t" r="r" b="b"/>
              <a:pathLst>
                <a:path w="127635" h="335279">
                  <a:moveTo>
                    <a:pt x="0" y="0"/>
                  </a:moveTo>
                  <a:lnTo>
                    <a:pt x="127505" y="0"/>
                  </a:lnTo>
                </a:path>
                <a:path w="127635" h="335279">
                  <a:moveTo>
                    <a:pt x="0" y="334955"/>
                  </a:moveTo>
                  <a:lnTo>
                    <a:pt x="127505" y="334955"/>
                  </a:lnTo>
                </a:path>
                <a:path w="127635" h="335279">
                  <a:moveTo>
                    <a:pt x="126493" y="0"/>
                  </a:moveTo>
                  <a:lnTo>
                    <a:pt x="126493" y="3349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0" name="object 2310"/>
            <p:cNvSpPr/>
            <p:nvPr/>
          </p:nvSpPr>
          <p:spPr>
            <a:xfrm>
              <a:off x="4179358" y="922123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1" name="object 2311"/>
            <p:cNvSpPr/>
            <p:nvPr/>
          </p:nvSpPr>
          <p:spPr>
            <a:xfrm>
              <a:off x="4179358" y="922123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2" name="object 2312"/>
            <p:cNvSpPr/>
            <p:nvPr/>
          </p:nvSpPr>
          <p:spPr>
            <a:xfrm>
              <a:off x="4179358" y="955518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3" name="object 2313"/>
            <p:cNvSpPr/>
            <p:nvPr/>
          </p:nvSpPr>
          <p:spPr>
            <a:xfrm>
              <a:off x="4179358" y="955518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4">
                  <a:moveTo>
                    <a:pt x="0" y="5059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14" name="object 2314"/>
          <p:cNvSpPr txBox="1"/>
          <p:nvPr/>
        </p:nvSpPr>
        <p:spPr>
          <a:xfrm>
            <a:off x="4126424" y="932307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315" name="object 2315"/>
          <p:cNvGrpSpPr/>
          <p:nvPr/>
        </p:nvGrpSpPr>
        <p:grpSpPr>
          <a:xfrm>
            <a:off x="3637965" y="9736321"/>
            <a:ext cx="379095" cy="115570"/>
            <a:chOff x="3637965" y="9736321"/>
            <a:chExt cx="379095" cy="115570"/>
          </a:xfrm>
        </p:grpSpPr>
        <p:sp>
          <p:nvSpPr>
            <p:cNvPr id="2316" name="object 2316"/>
            <p:cNvSpPr/>
            <p:nvPr/>
          </p:nvSpPr>
          <p:spPr>
            <a:xfrm>
              <a:off x="3659216" y="9758584"/>
              <a:ext cx="335280" cy="90170"/>
            </a:xfrm>
            <a:custGeom>
              <a:avLst/>
              <a:gdLst/>
              <a:ahLst/>
              <a:cxnLst/>
              <a:rect l="l" t="t" r="r" b="b"/>
              <a:pathLst>
                <a:path w="335279" h="90170">
                  <a:moveTo>
                    <a:pt x="0" y="90063"/>
                  </a:moveTo>
                  <a:lnTo>
                    <a:pt x="0" y="0"/>
                  </a:lnTo>
                  <a:lnTo>
                    <a:pt x="334955" y="0"/>
                  </a:lnTo>
                  <a:lnTo>
                    <a:pt x="334955" y="9006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7" name="object 2317"/>
            <p:cNvSpPr/>
            <p:nvPr/>
          </p:nvSpPr>
          <p:spPr>
            <a:xfrm>
              <a:off x="3637965" y="973632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8" name="object 2318"/>
            <p:cNvSpPr/>
            <p:nvPr/>
          </p:nvSpPr>
          <p:spPr>
            <a:xfrm>
              <a:off x="3637965" y="973632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9" name="object 2319"/>
            <p:cNvSpPr/>
            <p:nvPr/>
          </p:nvSpPr>
          <p:spPr>
            <a:xfrm>
              <a:off x="3971909" y="973632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0" name="object 2320"/>
            <p:cNvSpPr/>
            <p:nvPr/>
          </p:nvSpPr>
          <p:spPr>
            <a:xfrm>
              <a:off x="3971909" y="973632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39466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5084">
                  <a:moveTo>
                    <a:pt x="5059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21" name="object 2321"/>
          <p:cNvSpPr txBox="1"/>
          <p:nvPr/>
        </p:nvSpPr>
        <p:spPr>
          <a:xfrm>
            <a:off x="3740627" y="967807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2322" name="object 2322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3959765" y="9795014"/>
            <a:ext cx="157864" cy="187211"/>
          </a:xfrm>
          <a:prstGeom prst="rect">
            <a:avLst/>
          </a:prstGeom>
        </p:spPr>
      </p:pic>
      <p:sp>
        <p:nvSpPr>
          <p:cNvPr id="2323" name="object 2323"/>
          <p:cNvSpPr txBox="1"/>
          <p:nvPr/>
        </p:nvSpPr>
        <p:spPr>
          <a:xfrm>
            <a:off x="4021181" y="9819645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324" name="object 2324"/>
          <p:cNvGrpSpPr/>
          <p:nvPr/>
        </p:nvGrpSpPr>
        <p:grpSpPr>
          <a:xfrm>
            <a:off x="2139265" y="9705962"/>
            <a:ext cx="283845" cy="162560"/>
            <a:chOff x="2139265" y="9705962"/>
            <a:chExt cx="283845" cy="162560"/>
          </a:xfrm>
        </p:grpSpPr>
        <p:sp>
          <p:nvSpPr>
            <p:cNvPr id="2325" name="object 2325"/>
            <p:cNvSpPr/>
            <p:nvPr/>
          </p:nvSpPr>
          <p:spPr>
            <a:xfrm>
              <a:off x="2161528" y="9728225"/>
              <a:ext cx="239395" cy="137160"/>
            </a:xfrm>
            <a:custGeom>
              <a:avLst/>
              <a:gdLst/>
              <a:ahLst/>
              <a:cxnLst/>
              <a:rect l="l" t="t" r="r" b="b"/>
              <a:pathLst>
                <a:path w="239394" h="137159">
                  <a:moveTo>
                    <a:pt x="0" y="136613"/>
                  </a:moveTo>
                  <a:lnTo>
                    <a:pt x="0" y="0"/>
                  </a:lnTo>
                  <a:lnTo>
                    <a:pt x="238820" y="0"/>
                  </a:lnTo>
                  <a:lnTo>
                    <a:pt x="238820" y="13661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6" name="object 2326"/>
            <p:cNvSpPr/>
            <p:nvPr/>
          </p:nvSpPr>
          <p:spPr>
            <a:xfrm>
              <a:off x="2139265" y="970596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7" name="object 2327"/>
            <p:cNvSpPr/>
            <p:nvPr/>
          </p:nvSpPr>
          <p:spPr>
            <a:xfrm>
              <a:off x="2139265" y="970596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4525" y="5059"/>
                  </a:moveTo>
                  <a:lnTo>
                    <a:pt x="40478" y="0"/>
                  </a:lnTo>
                  <a:lnTo>
                    <a:pt x="4047" y="44525"/>
                  </a:lnTo>
                  <a:lnTo>
                    <a:pt x="44525" y="5059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8" name="object 2328"/>
            <p:cNvSpPr/>
            <p:nvPr/>
          </p:nvSpPr>
          <p:spPr>
            <a:xfrm>
              <a:off x="2378085" y="970596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9" name="object 2329"/>
            <p:cNvSpPr/>
            <p:nvPr/>
          </p:nvSpPr>
          <p:spPr>
            <a:xfrm>
              <a:off x="2378085" y="970596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40478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5" h="45084">
                  <a:moveTo>
                    <a:pt x="5059" y="44525"/>
                  </a:moveTo>
                  <a:lnTo>
                    <a:pt x="40478" y="0"/>
                  </a:lnTo>
                  <a:lnTo>
                    <a:pt x="44525" y="5059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30" name="object 2330"/>
          <p:cNvSpPr txBox="1"/>
          <p:nvPr/>
        </p:nvSpPr>
        <p:spPr>
          <a:xfrm>
            <a:off x="2192341" y="964771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331" name="object 2331"/>
          <p:cNvGrpSpPr/>
          <p:nvPr/>
        </p:nvGrpSpPr>
        <p:grpSpPr>
          <a:xfrm>
            <a:off x="2349612" y="9795014"/>
            <a:ext cx="198755" cy="283845"/>
            <a:chOff x="2349612" y="9795014"/>
            <a:chExt cx="198755" cy="283845"/>
          </a:xfrm>
        </p:grpSpPr>
        <p:sp>
          <p:nvSpPr>
            <p:cNvPr id="2332" name="object 2332"/>
            <p:cNvSpPr/>
            <p:nvPr/>
          </p:nvSpPr>
          <p:spPr>
            <a:xfrm>
              <a:off x="2352787" y="9817277"/>
              <a:ext cx="173355" cy="239395"/>
            </a:xfrm>
            <a:custGeom>
              <a:avLst/>
              <a:gdLst/>
              <a:ahLst/>
              <a:cxnLst/>
              <a:rect l="l" t="t" r="r" b="b"/>
              <a:pathLst>
                <a:path w="173355" h="239395">
                  <a:moveTo>
                    <a:pt x="0" y="0"/>
                  </a:moveTo>
                  <a:lnTo>
                    <a:pt x="173043" y="0"/>
                  </a:lnTo>
                  <a:lnTo>
                    <a:pt x="173043" y="238820"/>
                  </a:lnTo>
                  <a:lnTo>
                    <a:pt x="0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3" name="object 2333"/>
            <p:cNvSpPr/>
            <p:nvPr/>
          </p:nvSpPr>
          <p:spPr>
            <a:xfrm>
              <a:off x="2503567" y="979501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4" name="object 2334"/>
            <p:cNvSpPr/>
            <p:nvPr/>
          </p:nvSpPr>
          <p:spPr>
            <a:xfrm>
              <a:off x="2503567" y="979501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5" h="4381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5" name="object 2335"/>
            <p:cNvSpPr/>
            <p:nvPr/>
          </p:nvSpPr>
          <p:spPr>
            <a:xfrm>
              <a:off x="2503567" y="1003383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508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6" name="object 2336"/>
            <p:cNvSpPr/>
            <p:nvPr/>
          </p:nvSpPr>
          <p:spPr>
            <a:xfrm>
              <a:off x="2503567" y="1003383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5" h="45084">
                  <a:moveTo>
                    <a:pt x="0" y="4047"/>
                  </a:moveTo>
                  <a:lnTo>
                    <a:pt x="44525" y="39466"/>
                  </a:lnTo>
                  <a:lnTo>
                    <a:pt x="40478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37" name="object 2337"/>
          <p:cNvSpPr txBox="1"/>
          <p:nvPr/>
        </p:nvSpPr>
        <p:spPr>
          <a:xfrm>
            <a:off x="2451644" y="985131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338" name="object 2338"/>
          <p:cNvGrpSpPr/>
          <p:nvPr/>
        </p:nvGrpSpPr>
        <p:grpSpPr>
          <a:xfrm>
            <a:off x="2617918" y="10184615"/>
            <a:ext cx="282575" cy="161290"/>
            <a:chOff x="2617918" y="10184615"/>
            <a:chExt cx="282575" cy="161290"/>
          </a:xfrm>
        </p:grpSpPr>
        <p:sp>
          <p:nvSpPr>
            <p:cNvPr id="2339" name="object 2339"/>
            <p:cNvSpPr/>
            <p:nvPr/>
          </p:nvSpPr>
          <p:spPr>
            <a:xfrm>
              <a:off x="2639169" y="10205866"/>
              <a:ext cx="240029" cy="137160"/>
            </a:xfrm>
            <a:custGeom>
              <a:avLst/>
              <a:gdLst/>
              <a:ahLst/>
              <a:cxnLst/>
              <a:rect l="l" t="t" r="r" b="b"/>
              <a:pathLst>
                <a:path w="240030" h="137159">
                  <a:moveTo>
                    <a:pt x="0" y="136613"/>
                  </a:moveTo>
                  <a:lnTo>
                    <a:pt x="0" y="0"/>
                  </a:lnTo>
                </a:path>
                <a:path w="240030" h="137159">
                  <a:moveTo>
                    <a:pt x="239832" y="136613"/>
                  </a:moveTo>
                  <a:lnTo>
                    <a:pt x="239832" y="0"/>
                  </a:lnTo>
                </a:path>
                <a:path w="240030" h="137159">
                  <a:moveTo>
                    <a:pt x="0" y="1011"/>
                  </a:moveTo>
                  <a:lnTo>
                    <a:pt x="239832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0" name="object 2340"/>
            <p:cNvSpPr/>
            <p:nvPr/>
          </p:nvSpPr>
          <p:spPr>
            <a:xfrm>
              <a:off x="2617918" y="1018461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1" name="object 2341"/>
            <p:cNvSpPr/>
            <p:nvPr/>
          </p:nvSpPr>
          <p:spPr>
            <a:xfrm>
              <a:off x="2617918" y="1018461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2" name="object 2342"/>
            <p:cNvSpPr/>
            <p:nvPr/>
          </p:nvSpPr>
          <p:spPr>
            <a:xfrm>
              <a:off x="2856738" y="1018461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3" name="object 2343"/>
            <p:cNvSpPr/>
            <p:nvPr/>
          </p:nvSpPr>
          <p:spPr>
            <a:xfrm>
              <a:off x="2856738" y="1018461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5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44" name="object 2344"/>
          <p:cNvSpPr txBox="1"/>
          <p:nvPr/>
        </p:nvSpPr>
        <p:spPr>
          <a:xfrm>
            <a:off x="2669982" y="1012636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345" name="object 2345"/>
          <p:cNvGrpSpPr/>
          <p:nvPr/>
        </p:nvGrpSpPr>
        <p:grpSpPr>
          <a:xfrm>
            <a:off x="2828264" y="10272655"/>
            <a:ext cx="197485" cy="283845"/>
            <a:chOff x="2828264" y="10272655"/>
            <a:chExt cx="197485" cy="283845"/>
          </a:xfrm>
        </p:grpSpPr>
        <p:sp>
          <p:nvSpPr>
            <p:cNvPr id="2346" name="object 2346"/>
            <p:cNvSpPr/>
            <p:nvPr/>
          </p:nvSpPr>
          <p:spPr>
            <a:xfrm>
              <a:off x="2831439" y="10294918"/>
              <a:ext cx="173355" cy="239395"/>
            </a:xfrm>
            <a:custGeom>
              <a:avLst/>
              <a:gdLst/>
              <a:ahLst/>
              <a:cxnLst/>
              <a:rect l="l" t="t" r="r" b="b"/>
              <a:pathLst>
                <a:path w="173355" h="239395">
                  <a:moveTo>
                    <a:pt x="0" y="0"/>
                  </a:moveTo>
                  <a:lnTo>
                    <a:pt x="173043" y="0"/>
                  </a:lnTo>
                </a:path>
                <a:path w="173355" h="239395">
                  <a:moveTo>
                    <a:pt x="0" y="238820"/>
                  </a:moveTo>
                  <a:lnTo>
                    <a:pt x="173043" y="238820"/>
                  </a:lnTo>
                </a:path>
                <a:path w="173355" h="239395">
                  <a:moveTo>
                    <a:pt x="172031" y="0"/>
                  </a:moveTo>
                  <a:lnTo>
                    <a:pt x="172031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7" name="object 2347"/>
            <p:cNvSpPr/>
            <p:nvPr/>
          </p:nvSpPr>
          <p:spPr>
            <a:xfrm>
              <a:off x="2982220" y="1027265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8" name="object 2348"/>
            <p:cNvSpPr/>
            <p:nvPr/>
          </p:nvSpPr>
          <p:spPr>
            <a:xfrm>
              <a:off x="2982220" y="1027265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44525"/>
                  </a:moveTo>
                  <a:lnTo>
                    <a:pt x="43513" y="40478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4" h="45084">
                  <a:moveTo>
                    <a:pt x="43513" y="40478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9" name="object 2349"/>
            <p:cNvSpPr/>
            <p:nvPr/>
          </p:nvSpPr>
          <p:spPr>
            <a:xfrm>
              <a:off x="2982220" y="1051248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0" name="object 2350"/>
            <p:cNvSpPr/>
            <p:nvPr/>
          </p:nvSpPr>
          <p:spPr>
            <a:xfrm>
              <a:off x="2982220" y="1051248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3815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51" name="object 2351"/>
          <p:cNvSpPr txBox="1"/>
          <p:nvPr/>
        </p:nvSpPr>
        <p:spPr>
          <a:xfrm>
            <a:off x="2930297" y="10329969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352" name="object 2352"/>
          <p:cNvGrpSpPr/>
          <p:nvPr/>
        </p:nvGrpSpPr>
        <p:grpSpPr>
          <a:xfrm>
            <a:off x="6809420" y="7725434"/>
            <a:ext cx="283845" cy="200025"/>
            <a:chOff x="6809420" y="7725434"/>
            <a:chExt cx="283845" cy="200025"/>
          </a:xfrm>
        </p:grpSpPr>
        <p:sp>
          <p:nvSpPr>
            <p:cNvPr id="2353" name="object 2353"/>
            <p:cNvSpPr/>
            <p:nvPr/>
          </p:nvSpPr>
          <p:spPr>
            <a:xfrm>
              <a:off x="6831683" y="7728609"/>
              <a:ext cx="239395" cy="175260"/>
            </a:xfrm>
            <a:custGeom>
              <a:avLst/>
              <a:gdLst/>
              <a:ahLst/>
              <a:cxnLst/>
              <a:rect l="l" t="t" r="r" b="b"/>
              <a:pathLst>
                <a:path w="239395" h="175259">
                  <a:moveTo>
                    <a:pt x="238820" y="0"/>
                  </a:moveTo>
                  <a:lnTo>
                    <a:pt x="238820" y="175067"/>
                  </a:lnTo>
                </a:path>
                <a:path w="239395" h="175259">
                  <a:moveTo>
                    <a:pt x="0" y="0"/>
                  </a:moveTo>
                  <a:lnTo>
                    <a:pt x="0" y="175067"/>
                  </a:lnTo>
                </a:path>
                <a:path w="239395" h="175259">
                  <a:moveTo>
                    <a:pt x="238820" y="174055"/>
                  </a:moveTo>
                  <a:lnTo>
                    <a:pt x="0" y="1740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4" name="object 2354"/>
            <p:cNvSpPr/>
            <p:nvPr/>
          </p:nvSpPr>
          <p:spPr>
            <a:xfrm>
              <a:off x="7048241" y="788141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5" name="object 2355"/>
            <p:cNvSpPr/>
            <p:nvPr/>
          </p:nvSpPr>
          <p:spPr>
            <a:xfrm>
              <a:off x="7048241" y="788141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5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6" name="object 2356"/>
            <p:cNvSpPr/>
            <p:nvPr/>
          </p:nvSpPr>
          <p:spPr>
            <a:xfrm>
              <a:off x="6809420" y="788141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4" h="43815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7" name="object 2357"/>
            <p:cNvSpPr/>
            <p:nvPr/>
          </p:nvSpPr>
          <p:spPr>
            <a:xfrm>
              <a:off x="6809421" y="788141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4525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5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58" name="object 2358"/>
          <p:cNvSpPr txBox="1"/>
          <p:nvPr/>
        </p:nvSpPr>
        <p:spPr>
          <a:xfrm>
            <a:off x="6861485" y="782215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359" name="object 2359"/>
          <p:cNvGrpSpPr/>
          <p:nvPr/>
        </p:nvGrpSpPr>
        <p:grpSpPr>
          <a:xfrm>
            <a:off x="6662687" y="7515087"/>
            <a:ext cx="220345" cy="283845"/>
            <a:chOff x="6662687" y="7515087"/>
            <a:chExt cx="220345" cy="283845"/>
          </a:xfrm>
        </p:grpSpPr>
        <p:sp>
          <p:nvSpPr>
            <p:cNvPr id="2360" name="object 2360"/>
            <p:cNvSpPr/>
            <p:nvPr/>
          </p:nvSpPr>
          <p:spPr>
            <a:xfrm>
              <a:off x="6684951" y="7537350"/>
              <a:ext cx="194310" cy="239395"/>
            </a:xfrm>
            <a:custGeom>
              <a:avLst/>
              <a:gdLst/>
              <a:ahLst/>
              <a:cxnLst/>
              <a:rect l="l" t="t" r="r" b="b"/>
              <a:pathLst>
                <a:path w="194309" h="239395">
                  <a:moveTo>
                    <a:pt x="194294" y="0"/>
                  </a:moveTo>
                  <a:lnTo>
                    <a:pt x="0" y="0"/>
                  </a:lnTo>
                  <a:lnTo>
                    <a:pt x="0" y="238820"/>
                  </a:lnTo>
                  <a:lnTo>
                    <a:pt x="194294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1" name="object 2361"/>
            <p:cNvSpPr/>
            <p:nvPr/>
          </p:nvSpPr>
          <p:spPr>
            <a:xfrm>
              <a:off x="6662687" y="751508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2" name="object 2362"/>
            <p:cNvSpPr/>
            <p:nvPr/>
          </p:nvSpPr>
          <p:spPr>
            <a:xfrm>
              <a:off x="6662688" y="751508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4" h="45084">
                  <a:moveTo>
                    <a:pt x="44525" y="40478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3" name="object 2363"/>
            <p:cNvSpPr/>
            <p:nvPr/>
          </p:nvSpPr>
          <p:spPr>
            <a:xfrm>
              <a:off x="6662687" y="7754920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4" name="object 2364"/>
            <p:cNvSpPr/>
            <p:nvPr/>
          </p:nvSpPr>
          <p:spPr>
            <a:xfrm>
              <a:off x="6662688" y="7754920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4" h="43815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65" name="object 2365"/>
          <p:cNvSpPr txBox="1"/>
          <p:nvPr/>
        </p:nvSpPr>
        <p:spPr>
          <a:xfrm>
            <a:off x="6610764" y="757240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366" name="object 2366"/>
          <p:cNvGrpSpPr/>
          <p:nvPr/>
        </p:nvGrpSpPr>
        <p:grpSpPr>
          <a:xfrm>
            <a:off x="6330767" y="7247793"/>
            <a:ext cx="283845" cy="200025"/>
            <a:chOff x="6330767" y="7247793"/>
            <a:chExt cx="283845" cy="200025"/>
          </a:xfrm>
        </p:grpSpPr>
        <p:sp>
          <p:nvSpPr>
            <p:cNvPr id="2367" name="object 2367"/>
            <p:cNvSpPr/>
            <p:nvPr/>
          </p:nvSpPr>
          <p:spPr>
            <a:xfrm>
              <a:off x="6353030" y="7250968"/>
              <a:ext cx="240029" cy="174625"/>
            </a:xfrm>
            <a:custGeom>
              <a:avLst/>
              <a:gdLst/>
              <a:ahLst/>
              <a:cxnLst/>
              <a:rect l="l" t="t" r="r" b="b"/>
              <a:pathLst>
                <a:path w="240029" h="174625">
                  <a:moveTo>
                    <a:pt x="239832" y="0"/>
                  </a:moveTo>
                  <a:lnTo>
                    <a:pt x="239832" y="174055"/>
                  </a:lnTo>
                  <a:lnTo>
                    <a:pt x="0" y="174055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8" name="object 2368"/>
            <p:cNvSpPr/>
            <p:nvPr/>
          </p:nvSpPr>
          <p:spPr>
            <a:xfrm>
              <a:off x="6570599" y="740276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9" name="object 2369"/>
            <p:cNvSpPr/>
            <p:nvPr/>
          </p:nvSpPr>
          <p:spPr>
            <a:xfrm>
              <a:off x="6570600" y="740276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0" name="object 2370"/>
            <p:cNvSpPr/>
            <p:nvPr/>
          </p:nvSpPr>
          <p:spPr>
            <a:xfrm>
              <a:off x="6330767" y="740276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1" name="object 2371"/>
            <p:cNvSpPr/>
            <p:nvPr/>
          </p:nvSpPr>
          <p:spPr>
            <a:xfrm>
              <a:off x="6330767" y="740276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5059" y="44525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72" name="object 2372"/>
          <p:cNvSpPr txBox="1"/>
          <p:nvPr/>
        </p:nvSpPr>
        <p:spPr>
          <a:xfrm>
            <a:off x="6383844" y="734451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373" name="object 2373"/>
          <p:cNvGrpSpPr/>
          <p:nvPr/>
        </p:nvGrpSpPr>
        <p:grpSpPr>
          <a:xfrm>
            <a:off x="6185046" y="7037446"/>
            <a:ext cx="219075" cy="283845"/>
            <a:chOff x="6185046" y="7037446"/>
            <a:chExt cx="219075" cy="283845"/>
          </a:xfrm>
        </p:grpSpPr>
        <p:sp>
          <p:nvSpPr>
            <p:cNvPr id="2374" name="object 2374"/>
            <p:cNvSpPr/>
            <p:nvPr/>
          </p:nvSpPr>
          <p:spPr>
            <a:xfrm>
              <a:off x="6206297" y="7059709"/>
              <a:ext cx="194310" cy="239395"/>
            </a:xfrm>
            <a:custGeom>
              <a:avLst/>
              <a:gdLst/>
              <a:ahLst/>
              <a:cxnLst/>
              <a:rect l="l" t="t" r="r" b="b"/>
              <a:pathLst>
                <a:path w="194310" h="239395">
                  <a:moveTo>
                    <a:pt x="194294" y="0"/>
                  </a:moveTo>
                  <a:lnTo>
                    <a:pt x="0" y="0"/>
                  </a:lnTo>
                </a:path>
                <a:path w="194310" h="239395">
                  <a:moveTo>
                    <a:pt x="194294" y="238820"/>
                  </a:moveTo>
                  <a:lnTo>
                    <a:pt x="0" y="238820"/>
                  </a:lnTo>
                </a:path>
                <a:path w="194310" h="239395">
                  <a:moveTo>
                    <a:pt x="1011" y="0"/>
                  </a:moveTo>
                  <a:lnTo>
                    <a:pt x="1011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5" name="object 2375"/>
            <p:cNvSpPr/>
            <p:nvPr/>
          </p:nvSpPr>
          <p:spPr>
            <a:xfrm>
              <a:off x="6185046" y="703744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6" name="object 2376"/>
            <p:cNvSpPr/>
            <p:nvPr/>
          </p:nvSpPr>
          <p:spPr>
            <a:xfrm>
              <a:off x="6185046" y="703744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7" name="object 2377"/>
            <p:cNvSpPr/>
            <p:nvPr/>
          </p:nvSpPr>
          <p:spPr>
            <a:xfrm>
              <a:off x="6185046" y="727626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8" name="object 2378"/>
            <p:cNvSpPr/>
            <p:nvPr/>
          </p:nvSpPr>
          <p:spPr>
            <a:xfrm>
              <a:off x="6185046" y="727626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5084">
                  <a:moveTo>
                    <a:pt x="0" y="4047"/>
                  </a:moveTo>
                  <a:lnTo>
                    <a:pt x="43513" y="39466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79" name="object 2379"/>
          <p:cNvSpPr txBox="1"/>
          <p:nvPr/>
        </p:nvSpPr>
        <p:spPr>
          <a:xfrm>
            <a:off x="6133123" y="7093749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380" name="object 2380"/>
          <p:cNvGrpSpPr/>
          <p:nvPr/>
        </p:nvGrpSpPr>
        <p:grpSpPr>
          <a:xfrm>
            <a:off x="5717525" y="8347784"/>
            <a:ext cx="379095" cy="132080"/>
            <a:chOff x="5717525" y="8347784"/>
            <a:chExt cx="379095" cy="132080"/>
          </a:xfrm>
        </p:grpSpPr>
        <p:sp>
          <p:nvSpPr>
            <p:cNvPr id="2381" name="object 2381"/>
            <p:cNvSpPr/>
            <p:nvPr/>
          </p:nvSpPr>
          <p:spPr>
            <a:xfrm>
              <a:off x="5906760" y="8350959"/>
              <a:ext cx="168275" cy="106680"/>
            </a:xfrm>
            <a:custGeom>
              <a:avLst/>
              <a:gdLst/>
              <a:ahLst/>
              <a:cxnLst/>
              <a:rect l="l" t="t" r="r" b="b"/>
              <a:pathLst>
                <a:path w="168275" h="106679">
                  <a:moveTo>
                    <a:pt x="167983" y="0"/>
                  </a:moveTo>
                  <a:lnTo>
                    <a:pt x="167983" y="106254"/>
                  </a:lnTo>
                  <a:lnTo>
                    <a:pt x="0" y="106254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2" name="object 2382"/>
            <p:cNvSpPr/>
            <p:nvPr/>
          </p:nvSpPr>
          <p:spPr>
            <a:xfrm>
              <a:off x="6052480" y="843495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3" name="object 2383"/>
            <p:cNvSpPr/>
            <p:nvPr/>
          </p:nvSpPr>
          <p:spPr>
            <a:xfrm>
              <a:off x="6052481" y="843495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4" name="object 2384"/>
            <p:cNvSpPr/>
            <p:nvPr/>
          </p:nvSpPr>
          <p:spPr>
            <a:xfrm>
              <a:off x="5884497" y="843495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5" name="object 2385"/>
            <p:cNvSpPr/>
            <p:nvPr/>
          </p:nvSpPr>
          <p:spPr>
            <a:xfrm>
              <a:off x="5884497" y="843495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5059" y="44525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6" name="object 2386"/>
            <p:cNvSpPr/>
            <p:nvPr/>
          </p:nvSpPr>
          <p:spPr>
            <a:xfrm>
              <a:off x="5739788" y="8350959"/>
              <a:ext cx="167005" cy="106680"/>
            </a:xfrm>
            <a:custGeom>
              <a:avLst/>
              <a:gdLst/>
              <a:ahLst/>
              <a:cxnLst/>
              <a:rect l="l" t="t" r="r" b="b"/>
              <a:pathLst>
                <a:path w="167004" h="106679">
                  <a:moveTo>
                    <a:pt x="166971" y="0"/>
                  </a:moveTo>
                  <a:lnTo>
                    <a:pt x="166971" y="106254"/>
                  </a:lnTo>
                  <a:lnTo>
                    <a:pt x="0" y="106254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7" name="object 2387"/>
            <p:cNvSpPr/>
            <p:nvPr/>
          </p:nvSpPr>
          <p:spPr>
            <a:xfrm>
              <a:off x="5884497" y="843495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8" name="object 2388"/>
            <p:cNvSpPr/>
            <p:nvPr/>
          </p:nvSpPr>
          <p:spPr>
            <a:xfrm>
              <a:off x="5884497" y="843495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39466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5084">
                  <a:moveTo>
                    <a:pt x="5059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9" name="object 2389"/>
            <p:cNvSpPr/>
            <p:nvPr/>
          </p:nvSpPr>
          <p:spPr>
            <a:xfrm>
              <a:off x="5717525" y="843495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5" h="45084">
                  <a:moveTo>
                    <a:pt x="39466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0" name="object 2390"/>
            <p:cNvSpPr/>
            <p:nvPr/>
          </p:nvSpPr>
          <p:spPr>
            <a:xfrm>
              <a:off x="5717525" y="843495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4525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91" name="object 2391"/>
          <p:cNvSpPr txBox="1"/>
          <p:nvPr/>
        </p:nvSpPr>
        <p:spPr>
          <a:xfrm>
            <a:off x="5734171" y="8376701"/>
            <a:ext cx="3422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1050</a:t>
            </a:r>
            <a:r>
              <a:rPr sz="500" spc="70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392" name="object 2392"/>
          <p:cNvGrpSpPr/>
          <p:nvPr/>
        </p:nvGrpSpPr>
        <p:grpSpPr>
          <a:xfrm>
            <a:off x="5645676" y="8105055"/>
            <a:ext cx="97790" cy="267335"/>
            <a:chOff x="5645676" y="8105055"/>
            <a:chExt cx="97790" cy="267335"/>
          </a:xfrm>
        </p:grpSpPr>
        <p:sp>
          <p:nvSpPr>
            <p:cNvPr id="2393" name="object 2393"/>
            <p:cNvSpPr/>
            <p:nvPr/>
          </p:nvSpPr>
          <p:spPr>
            <a:xfrm>
              <a:off x="5667939" y="8127318"/>
              <a:ext cx="72390" cy="111760"/>
            </a:xfrm>
            <a:custGeom>
              <a:avLst/>
              <a:gdLst/>
              <a:ahLst/>
              <a:cxnLst/>
              <a:rect l="l" t="t" r="r" b="b"/>
              <a:pathLst>
                <a:path w="72389" h="111759">
                  <a:moveTo>
                    <a:pt x="71848" y="0"/>
                  </a:moveTo>
                  <a:lnTo>
                    <a:pt x="0" y="0"/>
                  </a:lnTo>
                  <a:lnTo>
                    <a:pt x="0" y="111314"/>
                  </a:lnTo>
                  <a:lnTo>
                    <a:pt x="71848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4" name="object 2394"/>
            <p:cNvSpPr/>
            <p:nvPr/>
          </p:nvSpPr>
          <p:spPr>
            <a:xfrm>
              <a:off x="5645676" y="810505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508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5" name="object 2395"/>
            <p:cNvSpPr/>
            <p:nvPr/>
          </p:nvSpPr>
          <p:spPr>
            <a:xfrm>
              <a:off x="5645676" y="810505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5" h="45084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6" name="object 2396"/>
            <p:cNvSpPr/>
            <p:nvPr/>
          </p:nvSpPr>
          <p:spPr>
            <a:xfrm>
              <a:off x="5645676" y="821637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7" name="object 2397"/>
            <p:cNvSpPr/>
            <p:nvPr/>
          </p:nvSpPr>
          <p:spPr>
            <a:xfrm>
              <a:off x="5645676" y="821637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  <a:path w="45085" h="45084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8" name="object 2398"/>
            <p:cNvSpPr/>
            <p:nvPr/>
          </p:nvSpPr>
          <p:spPr>
            <a:xfrm>
              <a:off x="5667939" y="8238633"/>
              <a:ext cx="72390" cy="111760"/>
            </a:xfrm>
            <a:custGeom>
              <a:avLst/>
              <a:gdLst/>
              <a:ahLst/>
              <a:cxnLst/>
              <a:rect l="l" t="t" r="r" b="b"/>
              <a:pathLst>
                <a:path w="72389" h="111759">
                  <a:moveTo>
                    <a:pt x="71848" y="0"/>
                  </a:moveTo>
                  <a:lnTo>
                    <a:pt x="0" y="0"/>
                  </a:lnTo>
                  <a:lnTo>
                    <a:pt x="0" y="111314"/>
                  </a:lnTo>
                  <a:lnTo>
                    <a:pt x="71848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9" name="object 2399"/>
            <p:cNvSpPr/>
            <p:nvPr/>
          </p:nvSpPr>
          <p:spPr>
            <a:xfrm>
              <a:off x="5645676" y="821637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0" name="object 2400"/>
            <p:cNvSpPr/>
            <p:nvPr/>
          </p:nvSpPr>
          <p:spPr>
            <a:xfrm>
              <a:off x="5645676" y="821637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5" h="45084">
                  <a:moveTo>
                    <a:pt x="44525" y="40478"/>
                  </a:moveTo>
                  <a:lnTo>
                    <a:pt x="0" y="5059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1" name="object 2401"/>
            <p:cNvSpPr/>
            <p:nvPr/>
          </p:nvSpPr>
          <p:spPr>
            <a:xfrm>
              <a:off x="5645676" y="832869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2" name="object 2402"/>
            <p:cNvSpPr/>
            <p:nvPr/>
          </p:nvSpPr>
          <p:spPr>
            <a:xfrm>
              <a:off x="5645676" y="832869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5" h="43815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03" name="object 2403"/>
          <p:cNvSpPr txBox="1"/>
          <p:nvPr/>
        </p:nvSpPr>
        <p:spPr>
          <a:xfrm>
            <a:off x="5593753" y="8114507"/>
            <a:ext cx="100330" cy="24828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700700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404" name="object 2404"/>
          <p:cNvGrpSpPr/>
          <p:nvPr/>
        </p:nvGrpSpPr>
        <p:grpSpPr>
          <a:xfrm>
            <a:off x="5617202" y="8614067"/>
            <a:ext cx="109855" cy="243204"/>
            <a:chOff x="5617202" y="8614067"/>
            <a:chExt cx="109855" cy="243204"/>
          </a:xfrm>
        </p:grpSpPr>
        <p:sp>
          <p:nvSpPr>
            <p:cNvPr id="2405" name="object 2405"/>
            <p:cNvSpPr/>
            <p:nvPr/>
          </p:nvSpPr>
          <p:spPr>
            <a:xfrm>
              <a:off x="5620377" y="8635318"/>
              <a:ext cx="84455" cy="199390"/>
            </a:xfrm>
            <a:custGeom>
              <a:avLst/>
              <a:gdLst/>
              <a:ahLst/>
              <a:cxnLst/>
              <a:rect l="l" t="t" r="r" b="b"/>
              <a:pathLst>
                <a:path w="84454" h="199390">
                  <a:moveTo>
                    <a:pt x="0" y="0"/>
                  </a:moveTo>
                  <a:lnTo>
                    <a:pt x="83991" y="0"/>
                  </a:lnTo>
                  <a:lnTo>
                    <a:pt x="83991" y="199354"/>
                  </a:lnTo>
                  <a:lnTo>
                    <a:pt x="0" y="19935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6" name="object 2406"/>
            <p:cNvSpPr/>
            <p:nvPr/>
          </p:nvSpPr>
          <p:spPr>
            <a:xfrm>
              <a:off x="5682106" y="861406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7" name="object 2407"/>
            <p:cNvSpPr/>
            <p:nvPr/>
          </p:nvSpPr>
          <p:spPr>
            <a:xfrm>
              <a:off x="5682106" y="861406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39466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5085" h="4381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8" name="object 2408"/>
            <p:cNvSpPr/>
            <p:nvPr/>
          </p:nvSpPr>
          <p:spPr>
            <a:xfrm>
              <a:off x="5682106" y="881240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5059"/>
                  </a:moveTo>
                  <a:lnTo>
                    <a:pt x="39466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9" name="object 2409"/>
            <p:cNvSpPr/>
            <p:nvPr/>
          </p:nvSpPr>
          <p:spPr>
            <a:xfrm>
              <a:off x="5682106" y="881240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5" h="45084">
                  <a:moveTo>
                    <a:pt x="0" y="5059"/>
                  </a:moveTo>
                  <a:lnTo>
                    <a:pt x="44525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10" name="object 2410"/>
          <p:cNvSpPr txBox="1"/>
          <p:nvPr/>
        </p:nvSpPr>
        <p:spPr>
          <a:xfrm>
            <a:off x="5630183" y="865013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1250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411" name="object 2411"/>
          <p:cNvGrpSpPr/>
          <p:nvPr/>
        </p:nvGrpSpPr>
        <p:grpSpPr>
          <a:xfrm>
            <a:off x="5446322" y="8013979"/>
            <a:ext cx="698500" cy="647065"/>
            <a:chOff x="5446322" y="8013979"/>
            <a:chExt cx="698500" cy="647065"/>
          </a:xfrm>
        </p:grpSpPr>
        <p:sp>
          <p:nvSpPr>
            <p:cNvPr id="2412" name="object 2412"/>
            <p:cNvSpPr/>
            <p:nvPr/>
          </p:nvSpPr>
          <p:spPr>
            <a:xfrm>
              <a:off x="5468585" y="8577636"/>
              <a:ext cx="175260" cy="80010"/>
            </a:xfrm>
            <a:custGeom>
              <a:avLst/>
              <a:gdLst/>
              <a:ahLst/>
              <a:cxnLst/>
              <a:rect l="l" t="t" r="r" b="b"/>
              <a:pathLst>
                <a:path w="175260" h="80009">
                  <a:moveTo>
                    <a:pt x="175067" y="79944"/>
                  </a:moveTo>
                  <a:lnTo>
                    <a:pt x="175067" y="0"/>
                  </a:lnTo>
                  <a:lnTo>
                    <a:pt x="0" y="0"/>
                  </a:lnTo>
                  <a:lnTo>
                    <a:pt x="0" y="7994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3" name="object 2413"/>
            <p:cNvSpPr/>
            <p:nvPr/>
          </p:nvSpPr>
          <p:spPr>
            <a:xfrm>
              <a:off x="5622401" y="855537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4" name="object 2414"/>
            <p:cNvSpPr/>
            <p:nvPr/>
          </p:nvSpPr>
          <p:spPr>
            <a:xfrm>
              <a:off x="5622401" y="855537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4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5" name="object 2415"/>
            <p:cNvSpPr/>
            <p:nvPr/>
          </p:nvSpPr>
          <p:spPr>
            <a:xfrm>
              <a:off x="5446322" y="855537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6" name="object 2416"/>
            <p:cNvSpPr/>
            <p:nvPr/>
          </p:nvSpPr>
          <p:spPr>
            <a:xfrm>
              <a:off x="5446322" y="855537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5059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7" name="object 2417"/>
            <p:cNvSpPr/>
            <p:nvPr/>
          </p:nvSpPr>
          <p:spPr>
            <a:xfrm>
              <a:off x="5906760" y="8036242"/>
              <a:ext cx="215900" cy="91440"/>
            </a:xfrm>
            <a:custGeom>
              <a:avLst/>
              <a:gdLst/>
              <a:ahLst/>
              <a:cxnLst/>
              <a:rect l="l" t="t" r="r" b="b"/>
              <a:pathLst>
                <a:path w="215900" h="91440">
                  <a:moveTo>
                    <a:pt x="215545" y="91075"/>
                  </a:moveTo>
                  <a:lnTo>
                    <a:pt x="215545" y="0"/>
                  </a:lnTo>
                  <a:lnTo>
                    <a:pt x="0" y="0"/>
                  </a:lnTo>
                  <a:lnTo>
                    <a:pt x="0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8" name="object 2418"/>
            <p:cNvSpPr/>
            <p:nvPr/>
          </p:nvSpPr>
          <p:spPr>
            <a:xfrm>
              <a:off x="6100042" y="801398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5" h="45084">
                  <a:moveTo>
                    <a:pt x="39466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9" name="object 2419"/>
            <p:cNvSpPr/>
            <p:nvPr/>
          </p:nvSpPr>
          <p:spPr>
            <a:xfrm>
              <a:off x="6100043" y="801397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5" h="45084">
                  <a:moveTo>
                    <a:pt x="4047" y="44525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0" name="object 2420"/>
            <p:cNvSpPr/>
            <p:nvPr/>
          </p:nvSpPr>
          <p:spPr>
            <a:xfrm>
              <a:off x="5884497" y="801398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1" name="object 2421"/>
            <p:cNvSpPr/>
            <p:nvPr/>
          </p:nvSpPr>
          <p:spPr>
            <a:xfrm>
              <a:off x="5884497" y="801397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5059" y="44525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2" name="object 2422"/>
            <p:cNvSpPr/>
            <p:nvPr/>
          </p:nvSpPr>
          <p:spPr>
            <a:xfrm>
              <a:off x="5692226" y="8036242"/>
              <a:ext cx="214629" cy="91440"/>
            </a:xfrm>
            <a:custGeom>
              <a:avLst/>
              <a:gdLst/>
              <a:ahLst/>
              <a:cxnLst/>
              <a:rect l="l" t="t" r="r" b="b"/>
              <a:pathLst>
                <a:path w="214629" h="91440">
                  <a:moveTo>
                    <a:pt x="214533" y="91075"/>
                  </a:moveTo>
                  <a:lnTo>
                    <a:pt x="214533" y="0"/>
                  </a:lnTo>
                  <a:lnTo>
                    <a:pt x="0" y="0"/>
                  </a:lnTo>
                  <a:lnTo>
                    <a:pt x="0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3" name="object 2423"/>
            <p:cNvSpPr/>
            <p:nvPr/>
          </p:nvSpPr>
          <p:spPr>
            <a:xfrm>
              <a:off x="5884497" y="801398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4" name="object 2424"/>
            <p:cNvSpPr/>
            <p:nvPr/>
          </p:nvSpPr>
          <p:spPr>
            <a:xfrm>
              <a:off x="5884497" y="801397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39466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5084">
                  <a:moveTo>
                    <a:pt x="5059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5" name="object 2425"/>
            <p:cNvSpPr/>
            <p:nvPr/>
          </p:nvSpPr>
          <p:spPr>
            <a:xfrm>
              <a:off x="5669963" y="801398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6" name="object 2426"/>
            <p:cNvSpPr/>
            <p:nvPr/>
          </p:nvSpPr>
          <p:spPr>
            <a:xfrm>
              <a:off x="5669963" y="801397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27" name="object 2427"/>
          <p:cNvSpPr txBox="1"/>
          <p:nvPr/>
        </p:nvSpPr>
        <p:spPr>
          <a:xfrm>
            <a:off x="5710896" y="7955729"/>
            <a:ext cx="38862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1350</a:t>
            </a:r>
            <a:r>
              <a:rPr sz="500" spc="44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1350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428" name="object 2428"/>
          <p:cNvGrpSpPr/>
          <p:nvPr/>
        </p:nvGrpSpPr>
        <p:grpSpPr>
          <a:xfrm>
            <a:off x="6071568" y="8057493"/>
            <a:ext cx="123825" cy="362585"/>
            <a:chOff x="6071568" y="8057493"/>
            <a:chExt cx="123825" cy="362585"/>
          </a:xfrm>
        </p:grpSpPr>
        <p:sp>
          <p:nvSpPr>
            <p:cNvPr id="2429" name="object 2429"/>
            <p:cNvSpPr/>
            <p:nvPr/>
          </p:nvSpPr>
          <p:spPr>
            <a:xfrm>
              <a:off x="6074743" y="8079756"/>
              <a:ext cx="98425" cy="159385"/>
            </a:xfrm>
            <a:custGeom>
              <a:avLst/>
              <a:gdLst/>
              <a:ahLst/>
              <a:cxnLst/>
              <a:rect l="l" t="t" r="r" b="b"/>
              <a:pathLst>
                <a:path w="98425" h="159384">
                  <a:moveTo>
                    <a:pt x="0" y="0"/>
                  </a:moveTo>
                  <a:lnTo>
                    <a:pt x="98159" y="0"/>
                  </a:lnTo>
                  <a:lnTo>
                    <a:pt x="98159" y="158876"/>
                  </a:lnTo>
                  <a:lnTo>
                    <a:pt x="0" y="1588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0" name="object 2430"/>
            <p:cNvSpPr/>
            <p:nvPr/>
          </p:nvSpPr>
          <p:spPr>
            <a:xfrm>
              <a:off x="6150640" y="805749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1" name="object 2431"/>
            <p:cNvSpPr/>
            <p:nvPr/>
          </p:nvSpPr>
          <p:spPr>
            <a:xfrm>
              <a:off x="6150640" y="805749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5" h="4381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2" name="object 2432"/>
            <p:cNvSpPr/>
            <p:nvPr/>
          </p:nvSpPr>
          <p:spPr>
            <a:xfrm>
              <a:off x="6150640" y="821637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3" name="object 2433"/>
            <p:cNvSpPr/>
            <p:nvPr/>
          </p:nvSpPr>
          <p:spPr>
            <a:xfrm>
              <a:off x="6150640" y="821636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5" h="45084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4" name="object 2434"/>
            <p:cNvSpPr/>
            <p:nvPr/>
          </p:nvSpPr>
          <p:spPr>
            <a:xfrm>
              <a:off x="6074743" y="8238632"/>
              <a:ext cx="98425" cy="160020"/>
            </a:xfrm>
            <a:custGeom>
              <a:avLst/>
              <a:gdLst/>
              <a:ahLst/>
              <a:cxnLst/>
              <a:rect l="l" t="t" r="r" b="b"/>
              <a:pathLst>
                <a:path w="98425" h="160020">
                  <a:moveTo>
                    <a:pt x="0" y="0"/>
                  </a:moveTo>
                  <a:lnTo>
                    <a:pt x="98159" y="0"/>
                  </a:lnTo>
                  <a:lnTo>
                    <a:pt x="98159" y="159888"/>
                  </a:lnTo>
                  <a:lnTo>
                    <a:pt x="0" y="159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5" name="object 2435"/>
            <p:cNvSpPr/>
            <p:nvPr/>
          </p:nvSpPr>
          <p:spPr>
            <a:xfrm>
              <a:off x="6150640" y="821637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6" name="object 2436"/>
            <p:cNvSpPr/>
            <p:nvPr/>
          </p:nvSpPr>
          <p:spPr>
            <a:xfrm>
              <a:off x="6150640" y="821636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5" h="45084">
                  <a:moveTo>
                    <a:pt x="44525" y="40478"/>
                  </a:moveTo>
                  <a:lnTo>
                    <a:pt x="0" y="5059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7" name="object 2437"/>
            <p:cNvSpPr/>
            <p:nvPr/>
          </p:nvSpPr>
          <p:spPr>
            <a:xfrm>
              <a:off x="6150640" y="837625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8" name="object 2438"/>
            <p:cNvSpPr/>
            <p:nvPr/>
          </p:nvSpPr>
          <p:spPr>
            <a:xfrm>
              <a:off x="6150640" y="837625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5" h="43815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39" name="object 2439"/>
          <p:cNvSpPr txBox="1"/>
          <p:nvPr/>
        </p:nvSpPr>
        <p:spPr>
          <a:xfrm>
            <a:off x="6098717" y="8074329"/>
            <a:ext cx="100330" cy="33337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-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440" name="object 2440"/>
          <p:cNvGrpSpPr/>
          <p:nvPr/>
        </p:nvGrpSpPr>
        <p:grpSpPr>
          <a:xfrm>
            <a:off x="6219452" y="8732465"/>
            <a:ext cx="379730" cy="115570"/>
            <a:chOff x="6219452" y="8732465"/>
            <a:chExt cx="379730" cy="115570"/>
          </a:xfrm>
        </p:grpSpPr>
        <p:sp>
          <p:nvSpPr>
            <p:cNvPr id="2441" name="object 2441"/>
            <p:cNvSpPr/>
            <p:nvPr/>
          </p:nvSpPr>
          <p:spPr>
            <a:xfrm>
              <a:off x="6241716" y="8753716"/>
              <a:ext cx="335280" cy="91440"/>
            </a:xfrm>
            <a:custGeom>
              <a:avLst/>
              <a:gdLst/>
              <a:ahLst/>
              <a:cxnLst/>
              <a:rect l="l" t="t" r="r" b="b"/>
              <a:pathLst>
                <a:path w="335279" h="91440">
                  <a:moveTo>
                    <a:pt x="334955" y="91075"/>
                  </a:moveTo>
                  <a:lnTo>
                    <a:pt x="334955" y="0"/>
                  </a:lnTo>
                  <a:lnTo>
                    <a:pt x="0" y="0"/>
                  </a:lnTo>
                  <a:lnTo>
                    <a:pt x="0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2" name="object 2442"/>
            <p:cNvSpPr/>
            <p:nvPr/>
          </p:nvSpPr>
          <p:spPr>
            <a:xfrm>
              <a:off x="6554408" y="873246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4" h="43815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3" name="object 2443"/>
            <p:cNvSpPr/>
            <p:nvPr/>
          </p:nvSpPr>
          <p:spPr>
            <a:xfrm>
              <a:off x="6554409" y="873246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4" h="43815">
                  <a:moveTo>
                    <a:pt x="4047" y="43513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4" name="object 2444"/>
            <p:cNvSpPr/>
            <p:nvPr/>
          </p:nvSpPr>
          <p:spPr>
            <a:xfrm>
              <a:off x="6219452" y="873246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5" name="object 2445"/>
            <p:cNvSpPr/>
            <p:nvPr/>
          </p:nvSpPr>
          <p:spPr>
            <a:xfrm>
              <a:off x="6219453" y="873246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46" name="object 2446"/>
          <p:cNvSpPr txBox="1"/>
          <p:nvPr/>
        </p:nvSpPr>
        <p:spPr>
          <a:xfrm>
            <a:off x="6323127" y="867421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2447" name="object 2447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118257" y="8790146"/>
            <a:ext cx="157864" cy="188223"/>
          </a:xfrm>
          <a:prstGeom prst="rect">
            <a:avLst/>
          </a:prstGeom>
        </p:spPr>
      </p:pic>
      <p:sp>
        <p:nvSpPr>
          <p:cNvPr id="2448" name="object 2448"/>
          <p:cNvSpPr txBox="1"/>
          <p:nvPr/>
        </p:nvSpPr>
        <p:spPr>
          <a:xfrm>
            <a:off x="6066334" y="8815789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449" name="object 2449"/>
          <p:cNvGrpSpPr/>
          <p:nvPr/>
        </p:nvGrpSpPr>
        <p:grpSpPr>
          <a:xfrm>
            <a:off x="5884497" y="9049205"/>
            <a:ext cx="299720" cy="101600"/>
            <a:chOff x="5884497" y="9049205"/>
            <a:chExt cx="299720" cy="101600"/>
          </a:xfrm>
        </p:grpSpPr>
        <p:sp>
          <p:nvSpPr>
            <p:cNvPr id="2450" name="object 2450"/>
            <p:cNvSpPr/>
            <p:nvPr/>
          </p:nvSpPr>
          <p:spPr>
            <a:xfrm>
              <a:off x="5906760" y="9070456"/>
              <a:ext cx="255270" cy="77470"/>
            </a:xfrm>
            <a:custGeom>
              <a:avLst/>
              <a:gdLst/>
              <a:ahLst/>
              <a:cxnLst/>
              <a:rect l="l" t="t" r="r" b="b"/>
              <a:pathLst>
                <a:path w="255270" h="77470">
                  <a:moveTo>
                    <a:pt x="255011" y="76908"/>
                  </a:moveTo>
                  <a:lnTo>
                    <a:pt x="255011" y="0"/>
                  </a:lnTo>
                  <a:lnTo>
                    <a:pt x="0" y="0"/>
                  </a:lnTo>
                  <a:lnTo>
                    <a:pt x="0" y="7690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1" name="object 2451"/>
            <p:cNvSpPr/>
            <p:nvPr/>
          </p:nvSpPr>
          <p:spPr>
            <a:xfrm>
              <a:off x="6139508" y="904920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2" name="object 2452"/>
            <p:cNvSpPr/>
            <p:nvPr/>
          </p:nvSpPr>
          <p:spPr>
            <a:xfrm>
              <a:off x="6139508" y="904920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5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3" name="object 2453"/>
            <p:cNvSpPr/>
            <p:nvPr/>
          </p:nvSpPr>
          <p:spPr>
            <a:xfrm>
              <a:off x="5884497" y="904920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4" name="object 2454"/>
            <p:cNvSpPr/>
            <p:nvPr/>
          </p:nvSpPr>
          <p:spPr>
            <a:xfrm>
              <a:off x="5884497" y="904920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55" name="object 2455"/>
          <p:cNvSpPr txBox="1"/>
          <p:nvPr/>
        </p:nvSpPr>
        <p:spPr>
          <a:xfrm>
            <a:off x="5945669" y="899095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1600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456" name="object 2456"/>
          <p:cNvGrpSpPr/>
          <p:nvPr/>
        </p:nvGrpSpPr>
        <p:grpSpPr>
          <a:xfrm>
            <a:off x="5629485" y="9049205"/>
            <a:ext cx="299720" cy="101600"/>
            <a:chOff x="5629485" y="9049205"/>
            <a:chExt cx="299720" cy="101600"/>
          </a:xfrm>
        </p:grpSpPr>
        <p:sp>
          <p:nvSpPr>
            <p:cNvPr id="2457" name="object 2457"/>
            <p:cNvSpPr/>
            <p:nvPr/>
          </p:nvSpPr>
          <p:spPr>
            <a:xfrm>
              <a:off x="5651748" y="9070456"/>
              <a:ext cx="255270" cy="77470"/>
            </a:xfrm>
            <a:custGeom>
              <a:avLst/>
              <a:gdLst/>
              <a:ahLst/>
              <a:cxnLst/>
              <a:rect l="l" t="t" r="r" b="b"/>
              <a:pathLst>
                <a:path w="255270" h="77470">
                  <a:moveTo>
                    <a:pt x="255011" y="76908"/>
                  </a:moveTo>
                  <a:lnTo>
                    <a:pt x="255011" y="0"/>
                  </a:lnTo>
                  <a:lnTo>
                    <a:pt x="0" y="0"/>
                  </a:lnTo>
                  <a:lnTo>
                    <a:pt x="0" y="7690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8" name="object 2458"/>
            <p:cNvSpPr/>
            <p:nvPr/>
          </p:nvSpPr>
          <p:spPr>
            <a:xfrm>
              <a:off x="5884497" y="904920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9" name="object 2459"/>
            <p:cNvSpPr/>
            <p:nvPr/>
          </p:nvSpPr>
          <p:spPr>
            <a:xfrm>
              <a:off x="5884497" y="904920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5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0" name="object 2460"/>
            <p:cNvSpPr/>
            <p:nvPr/>
          </p:nvSpPr>
          <p:spPr>
            <a:xfrm>
              <a:off x="5629485" y="904920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1" name="object 2461"/>
            <p:cNvSpPr/>
            <p:nvPr/>
          </p:nvSpPr>
          <p:spPr>
            <a:xfrm>
              <a:off x="5629485" y="904920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62" name="object 2462"/>
          <p:cNvSpPr txBox="1"/>
          <p:nvPr/>
        </p:nvSpPr>
        <p:spPr>
          <a:xfrm>
            <a:off x="5690657" y="898994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1600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463" name="object 2463"/>
          <p:cNvGrpSpPr/>
          <p:nvPr/>
        </p:nvGrpSpPr>
        <p:grpSpPr>
          <a:xfrm>
            <a:off x="6111035" y="9077540"/>
            <a:ext cx="137160" cy="363855"/>
            <a:chOff x="6111035" y="9077540"/>
            <a:chExt cx="137160" cy="363855"/>
          </a:xfrm>
        </p:grpSpPr>
        <p:sp>
          <p:nvSpPr>
            <p:cNvPr id="2464" name="object 2464"/>
            <p:cNvSpPr/>
            <p:nvPr/>
          </p:nvSpPr>
          <p:spPr>
            <a:xfrm>
              <a:off x="6114210" y="9099803"/>
              <a:ext cx="112395" cy="159385"/>
            </a:xfrm>
            <a:custGeom>
              <a:avLst/>
              <a:gdLst/>
              <a:ahLst/>
              <a:cxnLst/>
              <a:rect l="l" t="t" r="r" b="b"/>
              <a:pathLst>
                <a:path w="112395" h="159384">
                  <a:moveTo>
                    <a:pt x="0" y="0"/>
                  </a:moveTo>
                  <a:lnTo>
                    <a:pt x="112326" y="0"/>
                  </a:lnTo>
                </a:path>
                <a:path w="112395" h="159384">
                  <a:moveTo>
                    <a:pt x="0" y="158876"/>
                  </a:moveTo>
                  <a:lnTo>
                    <a:pt x="112326" y="158876"/>
                  </a:lnTo>
                </a:path>
                <a:path w="112395" h="159384">
                  <a:moveTo>
                    <a:pt x="111314" y="0"/>
                  </a:moveTo>
                  <a:lnTo>
                    <a:pt x="111314" y="1588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5" name="object 2465"/>
            <p:cNvSpPr/>
            <p:nvPr/>
          </p:nvSpPr>
          <p:spPr>
            <a:xfrm>
              <a:off x="6204273" y="9077540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6" name="object 2466"/>
            <p:cNvSpPr/>
            <p:nvPr/>
          </p:nvSpPr>
          <p:spPr>
            <a:xfrm>
              <a:off x="6204273" y="9077540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7" name="object 2467"/>
            <p:cNvSpPr/>
            <p:nvPr/>
          </p:nvSpPr>
          <p:spPr>
            <a:xfrm>
              <a:off x="6204273" y="923641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8" name="object 2468"/>
            <p:cNvSpPr/>
            <p:nvPr/>
          </p:nvSpPr>
          <p:spPr>
            <a:xfrm>
              <a:off x="6204273" y="923641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4">
                  <a:moveTo>
                    <a:pt x="0" y="5059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9" name="object 2469"/>
            <p:cNvSpPr/>
            <p:nvPr/>
          </p:nvSpPr>
          <p:spPr>
            <a:xfrm>
              <a:off x="6114210" y="9258679"/>
              <a:ext cx="112395" cy="160020"/>
            </a:xfrm>
            <a:custGeom>
              <a:avLst/>
              <a:gdLst/>
              <a:ahLst/>
              <a:cxnLst/>
              <a:rect l="l" t="t" r="r" b="b"/>
              <a:pathLst>
                <a:path w="112395" h="160020">
                  <a:moveTo>
                    <a:pt x="0" y="0"/>
                  </a:moveTo>
                  <a:lnTo>
                    <a:pt x="112326" y="0"/>
                  </a:lnTo>
                  <a:lnTo>
                    <a:pt x="112326" y="159888"/>
                  </a:lnTo>
                  <a:lnTo>
                    <a:pt x="0" y="159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0" name="object 2470"/>
            <p:cNvSpPr/>
            <p:nvPr/>
          </p:nvSpPr>
          <p:spPr>
            <a:xfrm>
              <a:off x="6204273" y="923641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1" name="object 2471"/>
            <p:cNvSpPr/>
            <p:nvPr/>
          </p:nvSpPr>
          <p:spPr>
            <a:xfrm>
              <a:off x="6204273" y="923641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44525"/>
                  </a:moveTo>
                  <a:lnTo>
                    <a:pt x="43513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3814" h="45084">
                  <a:moveTo>
                    <a:pt x="43513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2" name="object 2472"/>
            <p:cNvSpPr/>
            <p:nvPr/>
          </p:nvSpPr>
          <p:spPr>
            <a:xfrm>
              <a:off x="6204273" y="939630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3" name="object 2473"/>
            <p:cNvSpPr/>
            <p:nvPr/>
          </p:nvSpPr>
          <p:spPr>
            <a:xfrm>
              <a:off x="6204273" y="939630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5084">
                  <a:moveTo>
                    <a:pt x="0" y="4047"/>
                  </a:moveTo>
                  <a:lnTo>
                    <a:pt x="43513" y="39466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74" name="object 2474"/>
          <p:cNvSpPr txBox="1"/>
          <p:nvPr/>
        </p:nvSpPr>
        <p:spPr>
          <a:xfrm>
            <a:off x="6152350" y="9094376"/>
            <a:ext cx="100330" cy="33337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-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475" name="object 2475"/>
          <p:cNvGrpSpPr/>
          <p:nvPr/>
        </p:nvGrpSpPr>
        <p:grpSpPr>
          <a:xfrm>
            <a:off x="5678058" y="9367831"/>
            <a:ext cx="458470" cy="180340"/>
            <a:chOff x="5678058" y="9367831"/>
            <a:chExt cx="458470" cy="180340"/>
          </a:xfrm>
        </p:grpSpPr>
        <p:sp>
          <p:nvSpPr>
            <p:cNvPr id="2476" name="object 2476"/>
            <p:cNvSpPr/>
            <p:nvPr/>
          </p:nvSpPr>
          <p:spPr>
            <a:xfrm>
              <a:off x="5906760" y="9371006"/>
              <a:ext cx="207645" cy="156210"/>
            </a:xfrm>
            <a:custGeom>
              <a:avLst/>
              <a:gdLst/>
              <a:ahLst/>
              <a:cxnLst/>
              <a:rect l="l" t="t" r="r" b="b"/>
              <a:pathLst>
                <a:path w="207645" h="156209">
                  <a:moveTo>
                    <a:pt x="207450" y="0"/>
                  </a:moveTo>
                  <a:lnTo>
                    <a:pt x="207450" y="155840"/>
                  </a:lnTo>
                </a:path>
                <a:path w="207645" h="156209">
                  <a:moveTo>
                    <a:pt x="0" y="0"/>
                  </a:moveTo>
                  <a:lnTo>
                    <a:pt x="0" y="155840"/>
                  </a:lnTo>
                </a:path>
                <a:path w="207645" h="156209">
                  <a:moveTo>
                    <a:pt x="207450" y="154828"/>
                  </a:moveTo>
                  <a:lnTo>
                    <a:pt x="0" y="15482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7" name="object 2477"/>
            <p:cNvSpPr/>
            <p:nvPr/>
          </p:nvSpPr>
          <p:spPr>
            <a:xfrm>
              <a:off x="6091946" y="950458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8" name="object 2478"/>
            <p:cNvSpPr/>
            <p:nvPr/>
          </p:nvSpPr>
          <p:spPr>
            <a:xfrm>
              <a:off x="6091947" y="950458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5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9" name="object 2479"/>
            <p:cNvSpPr/>
            <p:nvPr/>
          </p:nvSpPr>
          <p:spPr>
            <a:xfrm>
              <a:off x="5884496" y="950458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0" name="object 2480"/>
            <p:cNvSpPr/>
            <p:nvPr/>
          </p:nvSpPr>
          <p:spPr>
            <a:xfrm>
              <a:off x="5884497" y="950458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1" name="object 2481"/>
            <p:cNvSpPr/>
            <p:nvPr/>
          </p:nvSpPr>
          <p:spPr>
            <a:xfrm>
              <a:off x="5700321" y="9371006"/>
              <a:ext cx="207010" cy="156210"/>
            </a:xfrm>
            <a:custGeom>
              <a:avLst/>
              <a:gdLst/>
              <a:ahLst/>
              <a:cxnLst/>
              <a:rect l="l" t="t" r="r" b="b"/>
              <a:pathLst>
                <a:path w="207010" h="156209">
                  <a:moveTo>
                    <a:pt x="206438" y="0"/>
                  </a:moveTo>
                  <a:lnTo>
                    <a:pt x="206438" y="155840"/>
                  </a:lnTo>
                </a:path>
                <a:path w="207010" h="156209">
                  <a:moveTo>
                    <a:pt x="0" y="0"/>
                  </a:moveTo>
                  <a:lnTo>
                    <a:pt x="0" y="155840"/>
                  </a:lnTo>
                </a:path>
                <a:path w="207010" h="156209">
                  <a:moveTo>
                    <a:pt x="206438" y="154828"/>
                  </a:moveTo>
                  <a:lnTo>
                    <a:pt x="0" y="15482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2" name="object 2482"/>
            <p:cNvSpPr/>
            <p:nvPr/>
          </p:nvSpPr>
          <p:spPr>
            <a:xfrm>
              <a:off x="5884496" y="950458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3" name="object 2483"/>
            <p:cNvSpPr/>
            <p:nvPr/>
          </p:nvSpPr>
          <p:spPr>
            <a:xfrm>
              <a:off x="5884497" y="950458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5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4" name="object 2484"/>
            <p:cNvSpPr/>
            <p:nvPr/>
          </p:nvSpPr>
          <p:spPr>
            <a:xfrm>
              <a:off x="5678058" y="950458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5" name="object 2485"/>
            <p:cNvSpPr/>
            <p:nvPr/>
          </p:nvSpPr>
          <p:spPr>
            <a:xfrm>
              <a:off x="5678059" y="950458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86" name="object 2486"/>
          <p:cNvSpPr txBox="1"/>
          <p:nvPr/>
        </p:nvSpPr>
        <p:spPr>
          <a:xfrm>
            <a:off x="5713932" y="9445321"/>
            <a:ext cx="38163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1300</a:t>
            </a:r>
            <a:r>
              <a:rPr sz="500" spc="390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1300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487" name="object 2487"/>
          <p:cNvGrpSpPr/>
          <p:nvPr/>
        </p:nvGrpSpPr>
        <p:grpSpPr>
          <a:xfrm>
            <a:off x="5543469" y="9125102"/>
            <a:ext cx="159385" cy="267335"/>
            <a:chOff x="5543469" y="9125102"/>
            <a:chExt cx="159385" cy="267335"/>
          </a:xfrm>
        </p:grpSpPr>
        <p:sp>
          <p:nvSpPr>
            <p:cNvPr id="2488" name="object 2488"/>
            <p:cNvSpPr/>
            <p:nvPr/>
          </p:nvSpPr>
          <p:spPr>
            <a:xfrm>
              <a:off x="5565732" y="9147365"/>
              <a:ext cx="133985" cy="111760"/>
            </a:xfrm>
            <a:custGeom>
              <a:avLst/>
              <a:gdLst/>
              <a:ahLst/>
              <a:cxnLst/>
              <a:rect l="l" t="t" r="r" b="b"/>
              <a:pathLst>
                <a:path w="133985" h="111759">
                  <a:moveTo>
                    <a:pt x="133577" y="0"/>
                  </a:moveTo>
                  <a:lnTo>
                    <a:pt x="0" y="0"/>
                  </a:lnTo>
                  <a:lnTo>
                    <a:pt x="0" y="111314"/>
                  </a:lnTo>
                  <a:lnTo>
                    <a:pt x="133577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9" name="object 2489"/>
            <p:cNvSpPr/>
            <p:nvPr/>
          </p:nvSpPr>
          <p:spPr>
            <a:xfrm>
              <a:off x="5543469" y="912510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0" name="object 2490"/>
            <p:cNvSpPr/>
            <p:nvPr/>
          </p:nvSpPr>
          <p:spPr>
            <a:xfrm>
              <a:off x="5543469" y="912510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44525"/>
                  </a:moveTo>
                  <a:lnTo>
                    <a:pt x="43513" y="40478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4" h="45084">
                  <a:moveTo>
                    <a:pt x="43513" y="40478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1" name="object 2491"/>
            <p:cNvSpPr/>
            <p:nvPr/>
          </p:nvSpPr>
          <p:spPr>
            <a:xfrm>
              <a:off x="5543469" y="923641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2" name="object 2492"/>
            <p:cNvSpPr/>
            <p:nvPr/>
          </p:nvSpPr>
          <p:spPr>
            <a:xfrm>
              <a:off x="5543469" y="923641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4">
                  <a:moveTo>
                    <a:pt x="0" y="5059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3" name="object 2493"/>
            <p:cNvSpPr/>
            <p:nvPr/>
          </p:nvSpPr>
          <p:spPr>
            <a:xfrm>
              <a:off x="5565732" y="9258680"/>
              <a:ext cx="133985" cy="111760"/>
            </a:xfrm>
            <a:custGeom>
              <a:avLst/>
              <a:gdLst/>
              <a:ahLst/>
              <a:cxnLst/>
              <a:rect l="l" t="t" r="r" b="b"/>
              <a:pathLst>
                <a:path w="133985" h="111759">
                  <a:moveTo>
                    <a:pt x="133577" y="0"/>
                  </a:moveTo>
                  <a:lnTo>
                    <a:pt x="0" y="0"/>
                  </a:lnTo>
                  <a:lnTo>
                    <a:pt x="0" y="111314"/>
                  </a:lnTo>
                  <a:lnTo>
                    <a:pt x="133577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4" name="object 2494"/>
            <p:cNvSpPr/>
            <p:nvPr/>
          </p:nvSpPr>
          <p:spPr>
            <a:xfrm>
              <a:off x="5543469" y="923641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5" name="object 2495"/>
            <p:cNvSpPr/>
            <p:nvPr/>
          </p:nvSpPr>
          <p:spPr>
            <a:xfrm>
              <a:off x="5543469" y="923641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44525"/>
                  </a:moveTo>
                  <a:lnTo>
                    <a:pt x="43513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3814" h="45084">
                  <a:moveTo>
                    <a:pt x="43513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6" name="object 2496"/>
            <p:cNvSpPr/>
            <p:nvPr/>
          </p:nvSpPr>
          <p:spPr>
            <a:xfrm>
              <a:off x="5543469" y="934874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7" name="object 2497"/>
            <p:cNvSpPr/>
            <p:nvPr/>
          </p:nvSpPr>
          <p:spPr>
            <a:xfrm>
              <a:off x="5543469" y="934874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3815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98" name="object 2498"/>
          <p:cNvSpPr txBox="1"/>
          <p:nvPr/>
        </p:nvSpPr>
        <p:spPr>
          <a:xfrm>
            <a:off x="5491546" y="9134554"/>
            <a:ext cx="100330" cy="24828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700700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499" name="object 2499"/>
          <p:cNvGrpSpPr/>
          <p:nvPr/>
        </p:nvGrpSpPr>
        <p:grpSpPr>
          <a:xfrm>
            <a:off x="5104282" y="9141293"/>
            <a:ext cx="187325" cy="137160"/>
            <a:chOff x="5104282" y="9141293"/>
            <a:chExt cx="187325" cy="137160"/>
          </a:xfrm>
        </p:grpSpPr>
        <p:sp>
          <p:nvSpPr>
            <p:cNvPr id="2500" name="object 2500"/>
            <p:cNvSpPr/>
            <p:nvPr/>
          </p:nvSpPr>
          <p:spPr>
            <a:xfrm>
              <a:off x="5125533" y="9163556"/>
              <a:ext cx="144145" cy="111760"/>
            </a:xfrm>
            <a:custGeom>
              <a:avLst/>
              <a:gdLst/>
              <a:ahLst/>
              <a:cxnLst/>
              <a:rect l="l" t="t" r="r" b="b"/>
              <a:pathLst>
                <a:path w="144145" h="111759">
                  <a:moveTo>
                    <a:pt x="143697" y="111314"/>
                  </a:moveTo>
                  <a:lnTo>
                    <a:pt x="143697" y="0"/>
                  </a:lnTo>
                  <a:lnTo>
                    <a:pt x="0" y="0"/>
                  </a:lnTo>
                  <a:lnTo>
                    <a:pt x="0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1" name="object 2501"/>
            <p:cNvSpPr/>
            <p:nvPr/>
          </p:nvSpPr>
          <p:spPr>
            <a:xfrm>
              <a:off x="5246967" y="914129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2" name="object 2502"/>
            <p:cNvSpPr/>
            <p:nvPr/>
          </p:nvSpPr>
          <p:spPr>
            <a:xfrm>
              <a:off x="5246967" y="914129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39466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5084">
                  <a:moveTo>
                    <a:pt x="5059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3" name="object 2503"/>
            <p:cNvSpPr/>
            <p:nvPr/>
          </p:nvSpPr>
          <p:spPr>
            <a:xfrm>
              <a:off x="5104282" y="914129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4" name="object 2504"/>
            <p:cNvSpPr/>
            <p:nvPr/>
          </p:nvSpPr>
          <p:spPr>
            <a:xfrm>
              <a:off x="5104282" y="914129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05" name="object 2505"/>
          <p:cNvSpPr txBox="1"/>
          <p:nvPr/>
        </p:nvSpPr>
        <p:spPr>
          <a:xfrm>
            <a:off x="5130036" y="9083043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506" name="object 2506"/>
          <p:cNvGrpSpPr/>
          <p:nvPr/>
        </p:nvGrpSpPr>
        <p:grpSpPr>
          <a:xfrm>
            <a:off x="5009158" y="9221237"/>
            <a:ext cx="152400" cy="379095"/>
            <a:chOff x="5009158" y="9221237"/>
            <a:chExt cx="152400" cy="379095"/>
          </a:xfrm>
        </p:grpSpPr>
        <p:sp>
          <p:nvSpPr>
            <p:cNvPr id="2507" name="object 2507"/>
            <p:cNvSpPr/>
            <p:nvPr/>
          </p:nvSpPr>
          <p:spPr>
            <a:xfrm>
              <a:off x="5030410" y="9242488"/>
              <a:ext cx="127635" cy="335280"/>
            </a:xfrm>
            <a:custGeom>
              <a:avLst/>
              <a:gdLst/>
              <a:ahLst/>
              <a:cxnLst/>
              <a:rect l="l" t="t" r="r" b="b"/>
              <a:pathLst>
                <a:path w="127635" h="335279">
                  <a:moveTo>
                    <a:pt x="127505" y="0"/>
                  </a:moveTo>
                  <a:lnTo>
                    <a:pt x="0" y="0"/>
                  </a:lnTo>
                </a:path>
                <a:path w="127635" h="335279">
                  <a:moveTo>
                    <a:pt x="127505" y="334955"/>
                  </a:moveTo>
                  <a:lnTo>
                    <a:pt x="0" y="334955"/>
                  </a:lnTo>
                </a:path>
                <a:path w="127635" h="335279">
                  <a:moveTo>
                    <a:pt x="1011" y="0"/>
                  </a:moveTo>
                  <a:lnTo>
                    <a:pt x="1011" y="3349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8" name="object 2508"/>
            <p:cNvSpPr/>
            <p:nvPr/>
          </p:nvSpPr>
          <p:spPr>
            <a:xfrm>
              <a:off x="5009158" y="922123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9" name="object 2509"/>
            <p:cNvSpPr/>
            <p:nvPr/>
          </p:nvSpPr>
          <p:spPr>
            <a:xfrm>
              <a:off x="5009159" y="922123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0" name="object 2510"/>
            <p:cNvSpPr/>
            <p:nvPr/>
          </p:nvSpPr>
          <p:spPr>
            <a:xfrm>
              <a:off x="5009158" y="955518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1" name="object 2511"/>
            <p:cNvSpPr/>
            <p:nvPr/>
          </p:nvSpPr>
          <p:spPr>
            <a:xfrm>
              <a:off x="5009159" y="955518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4">
                  <a:moveTo>
                    <a:pt x="0" y="5059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12" name="object 2512"/>
          <p:cNvSpPr txBox="1"/>
          <p:nvPr/>
        </p:nvSpPr>
        <p:spPr>
          <a:xfrm>
            <a:off x="4957236" y="932307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513" name="object 2513"/>
          <p:cNvGrpSpPr/>
          <p:nvPr/>
        </p:nvGrpSpPr>
        <p:grpSpPr>
          <a:xfrm>
            <a:off x="5215597" y="9736321"/>
            <a:ext cx="379095" cy="115570"/>
            <a:chOff x="5215597" y="9736321"/>
            <a:chExt cx="379095" cy="115570"/>
          </a:xfrm>
        </p:grpSpPr>
        <p:sp>
          <p:nvSpPr>
            <p:cNvPr id="2514" name="object 2514"/>
            <p:cNvSpPr/>
            <p:nvPr/>
          </p:nvSpPr>
          <p:spPr>
            <a:xfrm>
              <a:off x="5237860" y="9758584"/>
              <a:ext cx="335280" cy="90170"/>
            </a:xfrm>
            <a:custGeom>
              <a:avLst/>
              <a:gdLst/>
              <a:ahLst/>
              <a:cxnLst/>
              <a:rect l="l" t="t" r="r" b="b"/>
              <a:pathLst>
                <a:path w="335279" h="90170">
                  <a:moveTo>
                    <a:pt x="334955" y="90063"/>
                  </a:moveTo>
                  <a:lnTo>
                    <a:pt x="334955" y="0"/>
                  </a:lnTo>
                  <a:lnTo>
                    <a:pt x="0" y="0"/>
                  </a:lnTo>
                  <a:lnTo>
                    <a:pt x="0" y="9006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5" name="object 2515"/>
            <p:cNvSpPr/>
            <p:nvPr/>
          </p:nvSpPr>
          <p:spPr>
            <a:xfrm>
              <a:off x="5550553" y="973632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6" name="object 2516"/>
            <p:cNvSpPr/>
            <p:nvPr/>
          </p:nvSpPr>
          <p:spPr>
            <a:xfrm>
              <a:off x="5550553" y="973632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7" name="object 2517"/>
            <p:cNvSpPr/>
            <p:nvPr/>
          </p:nvSpPr>
          <p:spPr>
            <a:xfrm>
              <a:off x="5215597" y="973632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5" h="45084">
                  <a:moveTo>
                    <a:pt x="39466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8" name="object 2518"/>
            <p:cNvSpPr/>
            <p:nvPr/>
          </p:nvSpPr>
          <p:spPr>
            <a:xfrm>
              <a:off x="5215597" y="973632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4525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19" name="object 2519"/>
          <p:cNvSpPr txBox="1"/>
          <p:nvPr/>
        </p:nvSpPr>
        <p:spPr>
          <a:xfrm>
            <a:off x="5318259" y="967807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2520" name="object 2520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5114402" y="9795014"/>
            <a:ext cx="157864" cy="187211"/>
          </a:xfrm>
          <a:prstGeom prst="rect">
            <a:avLst/>
          </a:prstGeom>
        </p:spPr>
      </p:pic>
      <p:sp>
        <p:nvSpPr>
          <p:cNvPr id="2521" name="object 2521"/>
          <p:cNvSpPr txBox="1"/>
          <p:nvPr/>
        </p:nvSpPr>
        <p:spPr>
          <a:xfrm>
            <a:off x="5062478" y="9819645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522" name="object 2522"/>
          <p:cNvGrpSpPr/>
          <p:nvPr/>
        </p:nvGrpSpPr>
        <p:grpSpPr>
          <a:xfrm>
            <a:off x="6809420" y="9705962"/>
            <a:ext cx="283845" cy="162560"/>
            <a:chOff x="6809420" y="9705962"/>
            <a:chExt cx="283845" cy="162560"/>
          </a:xfrm>
        </p:grpSpPr>
        <p:sp>
          <p:nvSpPr>
            <p:cNvPr id="2523" name="object 2523"/>
            <p:cNvSpPr/>
            <p:nvPr/>
          </p:nvSpPr>
          <p:spPr>
            <a:xfrm>
              <a:off x="6831683" y="9728225"/>
              <a:ext cx="239395" cy="137160"/>
            </a:xfrm>
            <a:custGeom>
              <a:avLst/>
              <a:gdLst/>
              <a:ahLst/>
              <a:cxnLst/>
              <a:rect l="l" t="t" r="r" b="b"/>
              <a:pathLst>
                <a:path w="239395" h="137159">
                  <a:moveTo>
                    <a:pt x="238820" y="136613"/>
                  </a:moveTo>
                  <a:lnTo>
                    <a:pt x="238820" y="0"/>
                  </a:lnTo>
                  <a:lnTo>
                    <a:pt x="0" y="0"/>
                  </a:lnTo>
                  <a:lnTo>
                    <a:pt x="0" y="13661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4" name="object 2524"/>
            <p:cNvSpPr/>
            <p:nvPr/>
          </p:nvSpPr>
          <p:spPr>
            <a:xfrm>
              <a:off x="7048241" y="970596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5" name="object 2525"/>
            <p:cNvSpPr/>
            <p:nvPr/>
          </p:nvSpPr>
          <p:spPr>
            <a:xfrm>
              <a:off x="7048241" y="970596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8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4">
                  <a:moveTo>
                    <a:pt x="4047" y="44525"/>
                  </a:moveTo>
                  <a:lnTo>
                    <a:pt x="40478" y="0"/>
                  </a:lnTo>
                  <a:lnTo>
                    <a:pt x="44525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6" name="object 2526"/>
            <p:cNvSpPr/>
            <p:nvPr/>
          </p:nvSpPr>
          <p:spPr>
            <a:xfrm>
              <a:off x="6809420" y="970596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4" h="45084">
                  <a:moveTo>
                    <a:pt x="39466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7" name="object 2527"/>
            <p:cNvSpPr/>
            <p:nvPr/>
          </p:nvSpPr>
          <p:spPr>
            <a:xfrm>
              <a:off x="6809421" y="970596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4525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4525" y="5059"/>
                  </a:lnTo>
                  <a:close/>
                </a:path>
                <a:path w="45084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28" name="object 2528"/>
          <p:cNvSpPr txBox="1"/>
          <p:nvPr/>
        </p:nvSpPr>
        <p:spPr>
          <a:xfrm>
            <a:off x="6861485" y="964771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529" name="object 2529"/>
          <p:cNvGrpSpPr/>
          <p:nvPr/>
        </p:nvGrpSpPr>
        <p:grpSpPr>
          <a:xfrm>
            <a:off x="6683938" y="9795014"/>
            <a:ext cx="198755" cy="283845"/>
            <a:chOff x="6683938" y="9795014"/>
            <a:chExt cx="198755" cy="283845"/>
          </a:xfrm>
        </p:grpSpPr>
        <p:sp>
          <p:nvSpPr>
            <p:cNvPr id="2530" name="object 2530"/>
            <p:cNvSpPr/>
            <p:nvPr/>
          </p:nvSpPr>
          <p:spPr>
            <a:xfrm>
              <a:off x="6706201" y="9817277"/>
              <a:ext cx="173355" cy="239395"/>
            </a:xfrm>
            <a:custGeom>
              <a:avLst/>
              <a:gdLst/>
              <a:ahLst/>
              <a:cxnLst/>
              <a:rect l="l" t="t" r="r" b="b"/>
              <a:pathLst>
                <a:path w="173354" h="239395">
                  <a:moveTo>
                    <a:pt x="173043" y="0"/>
                  </a:moveTo>
                  <a:lnTo>
                    <a:pt x="0" y="0"/>
                  </a:lnTo>
                  <a:lnTo>
                    <a:pt x="0" y="238820"/>
                  </a:lnTo>
                  <a:lnTo>
                    <a:pt x="173043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1" name="object 2531"/>
            <p:cNvSpPr/>
            <p:nvPr/>
          </p:nvSpPr>
          <p:spPr>
            <a:xfrm>
              <a:off x="6683938" y="979501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2" name="object 2532"/>
            <p:cNvSpPr/>
            <p:nvPr/>
          </p:nvSpPr>
          <p:spPr>
            <a:xfrm>
              <a:off x="6683938" y="979501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4" h="4381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3" name="object 2533"/>
            <p:cNvSpPr/>
            <p:nvPr/>
          </p:nvSpPr>
          <p:spPr>
            <a:xfrm>
              <a:off x="6683938" y="1003383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4" name="object 2534"/>
            <p:cNvSpPr/>
            <p:nvPr/>
          </p:nvSpPr>
          <p:spPr>
            <a:xfrm>
              <a:off x="6683938" y="1003383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5084">
                  <a:moveTo>
                    <a:pt x="0" y="4047"/>
                  </a:moveTo>
                  <a:lnTo>
                    <a:pt x="44525" y="39466"/>
                  </a:lnTo>
                  <a:lnTo>
                    <a:pt x="40478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35" name="object 2535"/>
          <p:cNvSpPr txBox="1"/>
          <p:nvPr/>
        </p:nvSpPr>
        <p:spPr>
          <a:xfrm>
            <a:off x="6632015" y="985131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536" name="object 2536"/>
          <p:cNvGrpSpPr/>
          <p:nvPr/>
        </p:nvGrpSpPr>
        <p:grpSpPr>
          <a:xfrm>
            <a:off x="6330767" y="10184615"/>
            <a:ext cx="283845" cy="161290"/>
            <a:chOff x="6330767" y="10184615"/>
            <a:chExt cx="283845" cy="161290"/>
          </a:xfrm>
        </p:grpSpPr>
        <p:sp>
          <p:nvSpPr>
            <p:cNvPr id="2537" name="object 2537"/>
            <p:cNvSpPr/>
            <p:nvPr/>
          </p:nvSpPr>
          <p:spPr>
            <a:xfrm>
              <a:off x="6353030" y="10205866"/>
              <a:ext cx="240029" cy="137160"/>
            </a:xfrm>
            <a:custGeom>
              <a:avLst/>
              <a:gdLst/>
              <a:ahLst/>
              <a:cxnLst/>
              <a:rect l="l" t="t" r="r" b="b"/>
              <a:pathLst>
                <a:path w="240029" h="137159">
                  <a:moveTo>
                    <a:pt x="239832" y="136613"/>
                  </a:moveTo>
                  <a:lnTo>
                    <a:pt x="239832" y="0"/>
                  </a:lnTo>
                </a:path>
                <a:path w="240029" h="137159">
                  <a:moveTo>
                    <a:pt x="0" y="136613"/>
                  </a:moveTo>
                  <a:lnTo>
                    <a:pt x="0" y="0"/>
                  </a:lnTo>
                </a:path>
                <a:path w="240029" h="137159">
                  <a:moveTo>
                    <a:pt x="239832" y="1011"/>
                  </a:move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8" name="object 2538"/>
            <p:cNvSpPr/>
            <p:nvPr/>
          </p:nvSpPr>
          <p:spPr>
            <a:xfrm>
              <a:off x="6570599" y="1018461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9" name="object 2539"/>
            <p:cNvSpPr/>
            <p:nvPr/>
          </p:nvSpPr>
          <p:spPr>
            <a:xfrm>
              <a:off x="6570600" y="10184615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3815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0" name="object 2540"/>
            <p:cNvSpPr/>
            <p:nvPr/>
          </p:nvSpPr>
          <p:spPr>
            <a:xfrm>
              <a:off x="6330767" y="1018461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1" name="object 2541"/>
            <p:cNvSpPr/>
            <p:nvPr/>
          </p:nvSpPr>
          <p:spPr>
            <a:xfrm>
              <a:off x="6330767" y="1018461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42" name="object 2542"/>
          <p:cNvSpPr txBox="1"/>
          <p:nvPr/>
        </p:nvSpPr>
        <p:spPr>
          <a:xfrm>
            <a:off x="6383844" y="1012636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543" name="object 2543"/>
          <p:cNvGrpSpPr/>
          <p:nvPr/>
        </p:nvGrpSpPr>
        <p:grpSpPr>
          <a:xfrm>
            <a:off x="6206297" y="10272655"/>
            <a:ext cx="197485" cy="283845"/>
            <a:chOff x="6206297" y="10272655"/>
            <a:chExt cx="197485" cy="283845"/>
          </a:xfrm>
        </p:grpSpPr>
        <p:sp>
          <p:nvSpPr>
            <p:cNvPr id="2544" name="object 2544"/>
            <p:cNvSpPr/>
            <p:nvPr/>
          </p:nvSpPr>
          <p:spPr>
            <a:xfrm>
              <a:off x="6227548" y="10294918"/>
              <a:ext cx="173355" cy="239395"/>
            </a:xfrm>
            <a:custGeom>
              <a:avLst/>
              <a:gdLst/>
              <a:ahLst/>
              <a:cxnLst/>
              <a:rect l="l" t="t" r="r" b="b"/>
              <a:pathLst>
                <a:path w="173354" h="239395">
                  <a:moveTo>
                    <a:pt x="173043" y="0"/>
                  </a:moveTo>
                  <a:lnTo>
                    <a:pt x="0" y="0"/>
                  </a:lnTo>
                  <a:lnTo>
                    <a:pt x="0" y="238820"/>
                  </a:lnTo>
                  <a:lnTo>
                    <a:pt x="173043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5" name="object 2545"/>
            <p:cNvSpPr/>
            <p:nvPr/>
          </p:nvSpPr>
          <p:spPr>
            <a:xfrm>
              <a:off x="6206297" y="1027265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4" h="45084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6" name="object 2546"/>
            <p:cNvSpPr/>
            <p:nvPr/>
          </p:nvSpPr>
          <p:spPr>
            <a:xfrm>
              <a:off x="6206297" y="1027265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44525"/>
                  </a:moveTo>
                  <a:lnTo>
                    <a:pt x="43513" y="40478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4" h="45084">
                  <a:moveTo>
                    <a:pt x="43513" y="40478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7" name="object 2547"/>
            <p:cNvSpPr/>
            <p:nvPr/>
          </p:nvSpPr>
          <p:spPr>
            <a:xfrm>
              <a:off x="6206297" y="1051248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8" name="object 2548"/>
            <p:cNvSpPr/>
            <p:nvPr/>
          </p:nvSpPr>
          <p:spPr>
            <a:xfrm>
              <a:off x="6206297" y="1051248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3815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49" name="object 2549"/>
          <p:cNvSpPr txBox="1"/>
          <p:nvPr/>
        </p:nvSpPr>
        <p:spPr>
          <a:xfrm>
            <a:off x="6154374" y="10329969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550" name="object 2550"/>
          <p:cNvSpPr/>
          <p:nvPr/>
        </p:nvSpPr>
        <p:spPr>
          <a:xfrm>
            <a:off x="2161528" y="7537350"/>
            <a:ext cx="464820" cy="1402715"/>
          </a:xfrm>
          <a:custGeom>
            <a:avLst/>
            <a:gdLst/>
            <a:ahLst/>
            <a:cxnLst/>
            <a:rect l="l" t="t" r="r" b="b"/>
            <a:pathLst>
              <a:path w="464819" h="1402715">
                <a:moveTo>
                  <a:pt x="0" y="0"/>
                </a:moveTo>
                <a:lnTo>
                  <a:pt x="0" y="1402564"/>
                </a:lnTo>
              </a:path>
              <a:path w="464819" h="1402715">
                <a:moveTo>
                  <a:pt x="191258" y="214533"/>
                </a:moveTo>
                <a:lnTo>
                  <a:pt x="292453" y="343051"/>
                </a:lnTo>
                <a:lnTo>
                  <a:pt x="214533" y="191258"/>
                </a:lnTo>
              </a:path>
              <a:path w="464819" h="1402715">
                <a:moveTo>
                  <a:pt x="292453" y="343051"/>
                </a:moveTo>
                <a:lnTo>
                  <a:pt x="464485" y="34305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1" name="object 2551"/>
          <p:cNvSpPr txBox="1"/>
          <p:nvPr/>
        </p:nvSpPr>
        <p:spPr>
          <a:xfrm>
            <a:off x="2439258" y="7803749"/>
            <a:ext cx="201295" cy="1409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35"/>
              </a:spcBef>
            </a:pPr>
            <a:r>
              <a:rPr sz="350" spc="-50" dirty="0">
                <a:latin typeface="Microsoft Sans Serif"/>
                <a:cs typeface="Microsoft Sans Serif"/>
              </a:rPr>
              <a:t>2</a:t>
            </a:r>
            <a:endParaRPr sz="350">
              <a:latin typeface="Microsoft Sans Serif"/>
              <a:cs typeface="Microsoft Sans Serif"/>
            </a:endParaRPr>
          </a:p>
          <a:p>
            <a:pPr algn="ctr">
              <a:lnSpc>
                <a:spcPct val="100000"/>
              </a:lnSpc>
              <a:spcBef>
                <a:spcPts val="3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52" name="object 2552"/>
          <p:cNvSpPr/>
          <p:nvPr/>
        </p:nvSpPr>
        <p:spPr>
          <a:xfrm>
            <a:off x="2830428" y="7250968"/>
            <a:ext cx="102235" cy="151130"/>
          </a:xfrm>
          <a:custGeom>
            <a:avLst/>
            <a:gdLst/>
            <a:ahLst/>
            <a:cxnLst/>
            <a:rect l="l" t="t" r="r" b="b"/>
            <a:pathLst>
              <a:path w="102235" h="151129">
                <a:moveTo>
                  <a:pt x="0" y="22262"/>
                </a:moveTo>
                <a:lnTo>
                  <a:pt x="102207" y="150780"/>
                </a:lnTo>
                <a:lnTo>
                  <a:pt x="24286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3" name="object 2553"/>
          <p:cNvSpPr txBox="1"/>
          <p:nvPr/>
        </p:nvSpPr>
        <p:spPr>
          <a:xfrm>
            <a:off x="2917911" y="7326107"/>
            <a:ext cx="20002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08100"/>
              </a:lnSpc>
              <a:spcBef>
                <a:spcPts val="100"/>
              </a:spcBef>
            </a:pPr>
            <a:r>
              <a:rPr sz="350" u="sng" spc="2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2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1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54" name="object 2554"/>
          <p:cNvSpPr/>
          <p:nvPr/>
        </p:nvSpPr>
        <p:spPr>
          <a:xfrm>
            <a:off x="2916443" y="8280123"/>
            <a:ext cx="584200" cy="107314"/>
          </a:xfrm>
          <a:custGeom>
            <a:avLst/>
            <a:gdLst/>
            <a:ahLst/>
            <a:cxnLst/>
            <a:rect l="l" t="t" r="r" b="b"/>
            <a:pathLst>
              <a:path w="584200" h="107315">
                <a:moveTo>
                  <a:pt x="232748" y="15179"/>
                </a:moveTo>
                <a:lnTo>
                  <a:pt x="0" y="107266"/>
                </a:lnTo>
                <a:lnTo>
                  <a:pt x="583895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5" name="object 2555"/>
          <p:cNvSpPr txBox="1"/>
          <p:nvPr/>
        </p:nvSpPr>
        <p:spPr>
          <a:xfrm>
            <a:off x="2729688" y="8310736"/>
            <a:ext cx="20129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08100"/>
              </a:lnSpc>
              <a:spcBef>
                <a:spcPts val="100"/>
              </a:spcBef>
            </a:pPr>
            <a:r>
              <a:rPr sz="350" u="sng" spc="2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3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56" name="object 2556"/>
          <p:cNvSpPr/>
          <p:nvPr/>
        </p:nvSpPr>
        <p:spPr>
          <a:xfrm>
            <a:off x="3071272" y="7924927"/>
            <a:ext cx="188595" cy="425450"/>
          </a:xfrm>
          <a:custGeom>
            <a:avLst/>
            <a:gdLst/>
            <a:ahLst/>
            <a:cxnLst/>
            <a:rect l="l" t="t" r="r" b="b"/>
            <a:pathLst>
              <a:path w="188595" h="425450">
                <a:moveTo>
                  <a:pt x="179115" y="202390"/>
                </a:moveTo>
                <a:lnTo>
                  <a:pt x="0" y="0"/>
                </a:lnTo>
                <a:lnTo>
                  <a:pt x="188222" y="42501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7" name="object 2557"/>
          <p:cNvSpPr txBox="1"/>
          <p:nvPr/>
        </p:nvSpPr>
        <p:spPr>
          <a:xfrm>
            <a:off x="2884516" y="7847262"/>
            <a:ext cx="200025" cy="142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10000"/>
              </a:lnSpc>
              <a:spcBef>
                <a:spcPts val="100"/>
              </a:spcBef>
            </a:pPr>
            <a:r>
              <a:rPr sz="350" u="sng" spc="229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4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1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58" name="object 2558"/>
          <p:cNvSpPr/>
          <p:nvPr/>
        </p:nvSpPr>
        <p:spPr>
          <a:xfrm>
            <a:off x="3675407" y="8587756"/>
            <a:ext cx="137795" cy="224790"/>
          </a:xfrm>
          <a:custGeom>
            <a:avLst/>
            <a:gdLst/>
            <a:ahLst/>
            <a:cxnLst/>
            <a:rect l="l" t="t" r="r" b="b"/>
            <a:pathLst>
              <a:path w="137795" h="224790">
                <a:moveTo>
                  <a:pt x="0" y="69824"/>
                </a:moveTo>
                <a:lnTo>
                  <a:pt x="137625" y="0"/>
                </a:lnTo>
                <a:lnTo>
                  <a:pt x="0" y="22465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9" name="object 2559"/>
          <p:cNvSpPr txBox="1"/>
          <p:nvPr/>
        </p:nvSpPr>
        <p:spPr>
          <a:xfrm>
            <a:off x="3586810" y="8497123"/>
            <a:ext cx="29210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1100</a:t>
            </a:r>
            <a:r>
              <a:rPr sz="500" spc="430" dirty="0">
                <a:latin typeface="Microsoft Sans Serif"/>
                <a:cs typeface="Microsoft Sans Serif"/>
              </a:rPr>
              <a:t> </a:t>
            </a:r>
            <a:r>
              <a:rPr sz="525" u="sng" spc="37" baseline="7936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525" u="sng" spc="-75" baseline="7936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5</a:t>
            </a:r>
            <a:r>
              <a:rPr sz="525" u="sng" spc="750" baseline="7936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525" baseline="7936">
              <a:latin typeface="Microsoft Sans Serif"/>
              <a:cs typeface="Microsoft Sans Serif"/>
            </a:endParaRPr>
          </a:p>
        </p:txBody>
      </p:sp>
      <p:sp>
        <p:nvSpPr>
          <p:cNvPr id="2560" name="object 2560"/>
          <p:cNvSpPr/>
          <p:nvPr/>
        </p:nvSpPr>
        <p:spPr>
          <a:xfrm>
            <a:off x="3611654" y="8735500"/>
            <a:ext cx="219075" cy="195580"/>
          </a:xfrm>
          <a:custGeom>
            <a:avLst/>
            <a:gdLst/>
            <a:ahLst/>
            <a:cxnLst/>
            <a:rect l="l" t="t" r="r" b="b"/>
            <a:pathLst>
              <a:path w="219075" h="195579">
                <a:moveTo>
                  <a:pt x="0" y="0"/>
                </a:moveTo>
                <a:lnTo>
                  <a:pt x="218581" y="195306"/>
                </a:lnTo>
                <a:lnTo>
                  <a:pt x="127505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1" name="object 2561"/>
          <p:cNvSpPr txBox="1"/>
          <p:nvPr/>
        </p:nvSpPr>
        <p:spPr>
          <a:xfrm>
            <a:off x="3817535" y="8858393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6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62" name="object 2562"/>
          <p:cNvSpPr/>
          <p:nvPr/>
        </p:nvSpPr>
        <p:spPr>
          <a:xfrm>
            <a:off x="2823344" y="8844791"/>
            <a:ext cx="121920" cy="189230"/>
          </a:xfrm>
          <a:custGeom>
            <a:avLst/>
            <a:gdLst/>
            <a:ahLst/>
            <a:cxnLst/>
            <a:rect l="l" t="t" r="r" b="b"/>
            <a:pathLst>
              <a:path w="121919" h="189229">
                <a:moveTo>
                  <a:pt x="0" y="0"/>
                </a:moveTo>
                <a:lnTo>
                  <a:pt x="121434" y="189234"/>
                </a:lnTo>
                <a:lnTo>
                  <a:pt x="0" y="7893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3" name="object 2563"/>
          <p:cNvSpPr txBox="1"/>
          <p:nvPr/>
        </p:nvSpPr>
        <p:spPr>
          <a:xfrm>
            <a:off x="2932078" y="8961612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7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64" name="object 2564"/>
          <p:cNvSpPr/>
          <p:nvPr/>
        </p:nvSpPr>
        <p:spPr>
          <a:xfrm>
            <a:off x="2567320" y="8884257"/>
            <a:ext cx="391160" cy="96520"/>
          </a:xfrm>
          <a:custGeom>
            <a:avLst/>
            <a:gdLst/>
            <a:ahLst/>
            <a:cxnLst/>
            <a:rect l="l" t="t" r="r" b="b"/>
            <a:pathLst>
              <a:path w="391160" h="96520">
                <a:moveTo>
                  <a:pt x="390613" y="0"/>
                </a:moveTo>
                <a:lnTo>
                  <a:pt x="0" y="96135"/>
                </a:lnTo>
                <a:lnTo>
                  <a:pt x="12042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5" name="object 2565"/>
          <p:cNvSpPr txBox="1"/>
          <p:nvPr/>
        </p:nvSpPr>
        <p:spPr>
          <a:xfrm>
            <a:off x="2501999" y="8908991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8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66" name="object 2566"/>
          <p:cNvSpPr/>
          <p:nvPr/>
        </p:nvSpPr>
        <p:spPr>
          <a:xfrm>
            <a:off x="2943766" y="9147365"/>
            <a:ext cx="381635" cy="388620"/>
          </a:xfrm>
          <a:custGeom>
            <a:avLst/>
            <a:gdLst/>
            <a:ahLst/>
            <a:cxnLst/>
            <a:rect l="l" t="t" r="r" b="b"/>
            <a:pathLst>
              <a:path w="381635" h="388620">
                <a:moveTo>
                  <a:pt x="302573" y="0"/>
                </a:moveTo>
                <a:lnTo>
                  <a:pt x="0" y="388589"/>
                </a:lnTo>
                <a:lnTo>
                  <a:pt x="381505" y="22262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7" name="object 2567"/>
          <p:cNvSpPr txBox="1"/>
          <p:nvPr/>
        </p:nvSpPr>
        <p:spPr>
          <a:xfrm>
            <a:off x="2757010" y="9459301"/>
            <a:ext cx="20129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08100"/>
              </a:lnSpc>
              <a:spcBef>
                <a:spcPts val="100"/>
              </a:spcBef>
            </a:pPr>
            <a:r>
              <a:rPr sz="350" u="sng" spc="2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9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68" name="object 2568"/>
          <p:cNvSpPr/>
          <p:nvPr/>
        </p:nvSpPr>
        <p:spPr>
          <a:xfrm>
            <a:off x="3117822" y="9198974"/>
            <a:ext cx="598170" cy="336550"/>
          </a:xfrm>
          <a:custGeom>
            <a:avLst/>
            <a:gdLst/>
            <a:ahLst/>
            <a:cxnLst/>
            <a:rect l="l" t="t" r="r" b="b"/>
            <a:pathLst>
              <a:path w="598170" h="336550">
                <a:moveTo>
                  <a:pt x="0" y="0"/>
                </a:moveTo>
                <a:lnTo>
                  <a:pt x="598063" y="335967"/>
                </a:lnTo>
                <a:lnTo>
                  <a:pt x="413888" y="10524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9" name="object 2569"/>
          <p:cNvSpPr txBox="1"/>
          <p:nvPr/>
        </p:nvSpPr>
        <p:spPr>
          <a:xfrm>
            <a:off x="3701161" y="9458290"/>
            <a:ext cx="20129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08100"/>
              </a:lnSpc>
              <a:spcBef>
                <a:spcPts val="100"/>
              </a:spcBef>
            </a:pPr>
            <a:r>
              <a:rPr sz="350" u="sng" spc="2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3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70" name="object 2570"/>
          <p:cNvSpPr/>
          <p:nvPr/>
        </p:nvSpPr>
        <p:spPr>
          <a:xfrm>
            <a:off x="4034650" y="9151413"/>
            <a:ext cx="189230" cy="394970"/>
          </a:xfrm>
          <a:custGeom>
            <a:avLst/>
            <a:gdLst/>
            <a:ahLst/>
            <a:cxnLst/>
            <a:rect l="l" t="t" r="r" b="b"/>
            <a:pathLst>
              <a:path w="189229" h="394970">
                <a:moveTo>
                  <a:pt x="0" y="123458"/>
                </a:moveTo>
                <a:lnTo>
                  <a:pt x="189234" y="0"/>
                </a:lnTo>
                <a:lnTo>
                  <a:pt x="0" y="39466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1" name="object 2571"/>
          <p:cNvSpPr txBox="1"/>
          <p:nvPr/>
        </p:nvSpPr>
        <p:spPr>
          <a:xfrm>
            <a:off x="4211185" y="9078999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8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72" name="object 2572"/>
          <p:cNvSpPr/>
          <p:nvPr/>
        </p:nvSpPr>
        <p:spPr>
          <a:xfrm>
            <a:off x="3994172" y="9410472"/>
            <a:ext cx="398145" cy="291465"/>
          </a:xfrm>
          <a:custGeom>
            <a:avLst/>
            <a:gdLst/>
            <a:ahLst/>
            <a:cxnLst/>
            <a:rect l="l" t="t" r="r" b="b"/>
            <a:pathLst>
              <a:path w="398145" h="291465">
                <a:moveTo>
                  <a:pt x="79944" y="0"/>
                </a:moveTo>
                <a:lnTo>
                  <a:pt x="397696" y="291441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3" name="object 2573"/>
          <p:cNvSpPr txBox="1"/>
          <p:nvPr/>
        </p:nvSpPr>
        <p:spPr>
          <a:xfrm>
            <a:off x="4379169" y="9629500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7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74" name="object 2574"/>
          <p:cNvSpPr/>
          <p:nvPr/>
        </p:nvSpPr>
        <p:spPr>
          <a:xfrm>
            <a:off x="3827200" y="9848647"/>
            <a:ext cx="246379" cy="231775"/>
          </a:xfrm>
          <a:custGeom>
            <a:avLst/>
            <a:gdLst/>
            <a:ahLst/>
            <a:cxnLst/>
            <a:rect l="l" t="t" r="r" b="b"/>
            <a:pathLst>
              <a:path w="246379" h="231775">
                <a:moveTo>
                  <a:pt x="0" y="0"/>
                </a:moveTo>
                <a:lnTo>
                  <a:pt x="245904" y="231736"/>
                </a:lnTo>
                <a:lnTo>
                  <a:pt x="0" y="799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5" name="object 2575"/>
          <p:cNvSpPr txBox="1"/>
          <p:nvPr/>
        </p:nvSpPr>
        <p:spPr>
          <a:xfrm>
            <a:off x="4060404" y="10007970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7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76" name="object 2576"/>
          <p:cNvSpPr/>
          <p:nvPr/>
        </p:nvSpPr>
        <p:spPr>
          <a:xfrm>
            <a:off x="3571176" y="9888113"/>
            <a:ext cx="391795" cy="97155"/>
          </a:xfrm>
          <a:custGeom>
            <a:avLst/>
            <a:gdLst/>
            <a:ahLst/>
            <a:cxnLst/>
            <a:rect l="l" t="t" r="r" b="b"/>
            <a:pathLst>
              <a:path w="391795" h="97154">
                <a:moveTo>
                  <a:pt x="391625" y="0"/>
                </a:moveTo>
                <a:lnTo>
                  <a:pt x="0" y="97147"/>
                </a:lnTo>
                <a:lnTo>
                  <a:pt x="12042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7" name="object 2577"/>
          <p:cNvSpPr txBox="1"/>
          <p:nvPr/>
        </p:nvSpPr>
        <p:spPr>
          <a:xfrm>
            <a:off x="3505854" y="9912846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8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78" name="object 2578"/>
          <p:cNvSpPr/>
          <p:nvPr/>
        </p:nvSpPr>
        <p:spPr>
          <a:xfrm>
            <a:off x="2352787" y="9713045"/>
            <a:ext cx="273685" cy="152400"/>
          </a:xfrm>
          <a:custGeom>
            <a:avLst/>
            <a:gdLst/>
            <a:ahLst/>
            <a:cxnLst/>
            <a:rect l="l" t="t" r="r" b="b"/>
            <a:pathLst>
              <a:path w="273685" h="152400">
                <a:moveTo>
                  <a:pt x="0" y="128517"/>
                </a:moveTo>
                <a:lnTo>
                  <a:pt x="101195" y="0"/>
                </a:lnTo>
                <a:lnTo>
                  <a:pt x="23274" y="151792"/>
                </a:lnTo>
              </a:path>
              <a:path w="273685" h="152400">
                <a:moveTo>
                  <a:pt x="101195" y="0"/>
                </a:moveTo>
                <a:lnTo>
                  <a:pt x="273226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9" name="object 2579"/>
          <p:cNvSpPr txBox="1"/>
          <p:nvPr/>
        </p:nvSpPr>
        <p:spPr>
          <a:xfrm>
            <a:off x="2439258" y="9643667"/>
            <a:ext cx="201295" cy="1339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0"/>
              </a:spcBef>
            </a:pPr>
            <a:r>
              <a:rPr sz="350" spc="-50" dirty="0">
                <a:latin typeface="Microsoft Sans Serif"/>
                <a:cs typeface="Microsoft Sans Serif"/>
              </a:rPr>
              <a:t>2</a:t>
            </a:r>
            <a:endParaRPr sz="350">
              <a:latin typeface="Microsoft Sans Serif"/>
              <a:cs typeface="Microsoft Sans Serif"/>
            </a:endParaRPr>
          </a:p>
          <a:p>
            <a:pPr algn="ctr">
              <a:lnSpc>
                <a:spcPct val="100000"/>
              </a:lnSpc>
              <a:spcBef>
                <a:spcPts val="1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80" name="object 2580"/>
          <p:cNvSpPr/>
          <p:nvPr/>
        </p:nvSpPr>
        <p:spPr>
          <a:xfrm>
            <a:off x="2830428" y="10191698"/>
            <a:ext cx="102235" cy="151130"/>
          </a:xfrm>
          <a:custGeom>
            <a:avLst/>
            <a:gdLst/>
            <a:ahLst/>
            <a:cxnLst/>
            <a:rect l="l" t="t" r="r" b="b"/>
            <a:pathLst>
              <a:path w="102235" h="151129">
                <a:moveTo>
                  <a:pt x="0" y="128517"/>
                </a:moveTo>
                <a:lnTo>
                  <a:pt x="102207" y="0"/>
                </a:lnTo>
                <a:lnTo>
                  <a:pt x="24286" y="15078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1" name="object 2581"/>
          <p:cNvSpPr txBox="1"/>
          <p:nvPr/>
        </p:nvSpPr>
        <p:spPr>
          <a:xfrm>
            <a:off x="2917911" y="10121309"/>
            <a:ext cx="200025" cy="133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1905">
              <a:lnSpc>
                <a:spcPct val="102400"/>
              </a:lnSpc>
              <a:spcBef>
                <a:spcPts val="90"/>
              </a:spcBef>
            </a:pPr>
            <a:r>
              <a:rPr sz="350" u="sng" spc="2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2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1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82" name="object 2582"/>
          <p:cNvSpPr/>
          <p:nvPr/>
        </p:nvSpPr>
        <p:spPr>
          <a:xfrm>
            <a:off x="6606018" y="7880401"/>
            <a:ext cx="172085" cy="0"/>
          </a:xfrm>
          <a:custGeom>
            <a:avLst/>
            <a:gdLst/>
            <a:ahLst/>
            <a:cxnLst/>
            <a:rect l="l" t="t" r="r" b="b"/>
            <a:pathLst>
              <a:path w="172084">
                <a:moveTo>
                  <a:pt x="172031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3" name="object 2583"/>
          <p:cNvSpPr txBox="1"/>
          <p:nvPr/>
        </p:nvSpPr>
        <p:spPr>
          <a:xfrm>
            <a:off x="6591294" y="7803749"/>
            <a:ext cx="201295" cy="1409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35"/>
              </a:spcBef>
            </a:pPr>
            <a:r>
              <a:rPr sz="350" spc="-50" dirty="0">
                <a:latin typeface="Microsoft Sans Serif"/>
                <a:cs typeface="Microsoft Sans Serif"/>
              </a:rPr>
              <a:t>2</a:t>
            </a:r>
            <a:endParaRPr sz="350">
              <a:latin typeface="Microsoft Sans Serif"/>
              <a:cs typeface="Microsoft Sans Serif"/>
            </a:endParaRPr>
          </a:p>
          <a:p>
            <a:pPr algn="ctr">
              <a:lnSpc>
                <a:spcPct val="100000"/>
              </a:lnSpc>
              <a:spcBef>
                <a:spcPts val="3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84" name="object 2584"/>
          <p:cNvSpPr/>
          <p:nvPr/>
        </p:nvSpPr>
        <p:spPr>
          <a:xfrm>
            <a:off x="6299397" y="7250968"/>
            <a:ext cx="102235" cy="151130"/>
          </a:xfrm>
          <a:custGeom>
            <a:avLst/>
            <a:gdLst/>
            <a:ahLst/>
            <a:cxnLst/>
            <a:rect l="l" t="t" r="r" b="b"/>
            <a:pathLst>
              <a:path w="102235" h="151129">
                <a:moveTo>
                  <a:pt x="102207" y="22262"/>
                </a:moveTo>
                <a:lnTo>
                  <a:pt x="0" y="150780"/>
                </a:lnTo>
                <a:lnTo>
                  <a:pt x="7792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5" name="object 2585"/>
          <p:cNvSpPr txBox="1"/>
          <p:nvPr/>
        </p:nvSpPr>
        <p:spPr>
          <a:xfrm>
            <a:off x="6112641" y="7326107"/>
            <a:ext cx="20129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08100"/>
              </a:lnSpc>
              <a:spcBef>
                <a:spcPts val="100"/>
              </a:spcBef>
            </a:pPr>
            <a:r>
              <a:rPr sz="350" u="sng" spc="229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2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86" name="object 2586"/>
          <p:cNvSpPr/>
          <p:nvPr/>
        </p:nvSpPr>
        <p:spPr>
          <a:xfrm>
            <a:off x="5739788" y="8281134"/>
            <a:ext cx="575945" cy="106680"/>
          </a:xfrm>
          <a:custGeom>
            <a:avLst/>
            <a:gdLst/>
            <a:ahLst/>
            <a:cxnLst/>
            <a:rect l="l" t="t" r="r" b="b"/>
            <a:pathLst>
              <a:path w="575945" h="106679">
                <a:moveTo>
                  <a:pt x="334955" y="11131"/>
                </a:moveTo>
                <a:lnTo>
                  <a:pt x="575800" y="106254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7" name="object 2587"/>
          <p:cNvSpPr txBox="1"/>
          <p:nvPr/>
        </p:nvSpPr>
        <p:spPr>
          <a:xfrm>
            <a:off x="6300864" y="8310736"/>
            <a:ext cx="20129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08100"/>
              </a:lnSpc>
              <a:spcBef>
                <a:spcPts val="100"/>
              </a:spcBef>
            </a:pPr>
            <a:r>
              <a:rPr sz="350" u="sng" spc="2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3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88" name="object 2588"/>
          <p:cNvSpPr/>
          <p:nvPr/>
        </p:nvSpPr>
        <p:spPr>
          <a:xfrm>
            <a:off x="5971525" y="7924927"/>
            <a:ext cx="189230" cy="425450"/>
          </a:xfrm>
          <a:custGeom>
            <a:avLst/>
            <a:gdLst/>
            <a:ahLst/>
            <a:cxnLst/>
            <a:rect l="l" t="t" r="r" b="b"/>
            <a:pathLst>
              <a:path w="189229" h="425450">
                <a:moveTo>
                  <a:pt x="10119" y="202390"/>
                </a:moveTo>
                <a:lnTo>
                  <a:pt x="189234" y="0"/>
                </a:lnTo>
                <a:lnTo>
                  <a:pt x="0" y="42501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9" name="object 2589"/>
          <p:cNvSpPr txBox="1"/>
          <p:nvPr/>
        </p:nvSpPr>
        <p:spPr>
          <a:xfrm>
            <a:off x="6146035" y="7911207"/>
            <a:ext cx="20129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90" name="object 2590"/>
          <p:cNvSpPr txBox="1"/>
          <p:nvPr/>
        </p:nvSpPr>
        <p:spPr>
          <a:xfrm>
            <a:off x="6148060" y="7852513"/>
            <a:ext cx="19748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4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91" name="object 2591"/>
          <p:cNvSpPr/>
          <p:nvPr/>
        </p:nvSpPr>
        <p:spPr>
          <a:xfrm>
            <a:off x="5418999" y="8587756"/>
            <a:ext cx="137795" cy="224790"/>
          </a:xfrm>
          <a:custGeom>
            <a:avLst/>
            <a:gdLst/>
            <a:ahLst/>
            <a:cxnLst/>
            <a:rect l="l" t="t" r="r" b="b"/>
            <a:pathLst>
              <a:path w="137795" h="224790">
                <a:moveTo>
                  <a:pt x="137625" y="69824"/>
                </a:moveTo>
                <a:lnTo>
                  <a:pt x="0" y="0"/>
                </a:lnTo>
                <a:lnTo>
                  <a:pt x="137625" y="22465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2" name="object 2592"/>
          <p:cNvSpPr txBox="1"/>
          <p:nvPr/>
        </p:nvSpPr>
        <p:spPr>
          <a:xfrm>
            <a:off x="5353678" y="8497123"/>
            <a:ext cx="28765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25" u="sng" spc="22" baseline="7936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525" u="sng" baseline="7936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5</a:t>
            </a:r>
            <a:r>
              <a:rPr sz="525" u="sng" spc="15" baseline="7936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525" spc="532" baseline="7936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593" name="object 2593"/>
          <p:cNvSpPr/>
          <p:nvPr/>
        </p:nvSpPr>
        <p:spPr>
          <a:xfrm>
            <a:off x="5401796" y="8735500"/>
            <a:ext cx="219075" cy="195580"/>
          </a:xfrm>
          <a:custGeom>
            <a:avLst/>
            <a:gdLst/>
            <a:ahLst/>
            <a:cxnLst/>
            <a:rect l="l" t="t" r="r" b="b"/>
            <a:pathLst>
              <a:path w="219075" h="195579">
                <a:moveTo>
                  <a:pt x="218581" y="0"/>
                </a:moveTo>
                <a:lnTo>
                  <a:pt x="0" y="195306"/>
                </a:lnTo>
                <a:lnTo>
                  <a:pt x="91075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4" name="object 2594"/>
          <p:cNvSpPr txBox="1"/>
          <p:nvPr/>
        </p:nvSpPr>
        <p:spPr>
          <a:xfrm>
            <a:off x="5336475" y="8858393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6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95" name="object 2595"/>
          <p:cNvSpPr/>
          <p:nvPr/>
        </p:nvSpPr>
        <p:spPr>
          <a:xfrm>
            <a:off x="6287253" y="8844791"/>
            <a:ext cx="121920" cy="189230"/>
          </a:xfrm>
          <a:custGeom>
            <a:avLst/>
            <a:gdLst/>
            <a:ahLst/>
            <a:cxnLst/>
            <a:rect l="l" t="t" r="r" b="b"/>
            <a:pathLst>
              <a:path w="121920" h="189229">
                <a:moveTo>
                  <a:pt x="121434" y="0"/>
                </a:moveTo>
                <a:lnTo>
                  <a:pt x="0" y="189234"/>
                </a:lnTo>
                <a:lnTo>
                  <a:pt x="121434" y="7893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6" name="object 2596"/>
          <p:cNvSpPr txBox="1"/>
          <p:nvPr/>
        </p:nvSpPr>
        <p:spPr>
          <a:xfrm>
            <a:off x="6221932" y="8961612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7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97" name="object 2597"/>
          <p:cNvSpPr/>
          <p:nvPr/>
        </p:nvSpPr>
        <p:spPr>
          <a:xfrm>
            <a:off x="6274098" y="8884257"/>
            <a:ext cx="391160" cy="96520"/>
          </a:xfrm>
          <a:custGeom>
            <a:avLst/>
            <a:gdLst/>
            <a:ahLst/>
            <a:cxnLst/>
            <a:rect l="l" t="t" r="r" b="b"/>
            <a:pathLst>
              <a:path w="391159" h="96520">
                <a:moveTo>
                  <a:pt x="0" y="0"/>
                </a:moveTo>
                <a:lnTo>
                  <a:pt x="390613" y="96135"/>
                </a:lnTo>
                <a:lnTo>
                  <a:pt x="270191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8" name="object 2598"/>
          <p:cNvSpPr txBox="1"/>
          <p:nvPr/>
        </p:nvSpPr>
        <p:spPr>
          <a:xfrm>
            <a:off x="6652011" y="8908991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8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599" name="object 2599"/>
          <p:cNvSpPr/>
          <p:nvPr/>
        </p:nvSpPr>
        <p:spPr>
          <a:xfrm>
            <a:off x="5906760" y="9147365"/>
            <a:ext cx="381635" cy="388620"/>
          </a:xfrm>
          <a:custGeom>
            <a:avLst/>
            <a:gdLst/>
            <a:ahLst/>
            <a:cxnLst/>
            <a:rect l="l" t="t" r="r" b="b"/>
            <a:pathLst>
              <a:path w="381635" h="388620">
                <a:moveTo>
                  <a:pt x="78932" y="0"/>
                </a:moveTo>
                <a:lnTo>
                  <a:pt x="381505" y="388589"/>
                </a:lnTo>
                <a:lnTo>
                  <a:pt x="0" y="22262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0" name="object 2600"/>
          <p:cNvSpPr txBox="1"/>
          <p:nvPr/>
        </p:nvSpPr>
        <p:spPr>
          <a:xfrm>
            <a:off x="6273541" y="9459301"/>
            <a:ext cx="20129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08100"/>
              </a:lnSpc>
              <a:spcBef>
                <a:spcPts val="100"/>
              </a:spcBef>
            </a:pPr>
            <a:r>
              <a:rPr sz="350" u="sng" spc="2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9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601" name="object 2601"/>
          <p:cNvSpPr/>
          <p:nvPr/>
        </p:nvSpPr>
        <p:spPr>
          <a:xfrm>
            <a:off x="5516147" y="9198974"/>
            <a:ext cx="598170" cy="336550"/>
          </a:xfrm>
          <a:custGeom>
            <a:avLst/>
            <a:gdLst/>
            <a:ahLst/>
            <a:cxnLst/>
            <a:rect l="l" t="t" r="r" b="b"/>
            <a:pathLst>
              <a:path w="598170" h="336550">
                <a:moveTo>
                  <a:pt x="598063" y="0"/>
                </a:moveTo>
                <a:lnTo>
                  <a:pt x="0" y="335967"/>
                </a:lnTo>
                <a:lnTo>
                  <a:pt x="184175" y="10524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2" name="object 2602"/>
          <p:cNvSpPr txBox="1"/>
          <p:nvPr/>
        </p:nvSpPr>
        <p:spPr>
          <a:xfrm>
            <a:off x="5329390" y="9458290"/>
            <a:ext cx="20129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08100"/>
              </a:lnSpc>
              <a:spcBef>
                <a:spcPts val="100"/>
              </a:spcBef>
            </a:pPr>
            <a:r>
              <a:rPr sz="350" u="sng" spc="2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3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603" name="object 2603"/>
          <p:cNvSpPr/>
          <p:nvPr/>
        </p:nvSpPr>
        <p:spPr>
          <a:xfrm>
            <a:off x="5008147" y="9151413"/>
            <a:ext cx="189230" cy="394970"/>
          </a:xfrm>
          <a:custGeom>
            <a:avLst/>
            <a:gdLst/>
            <a:ahLst/>
            <a:cxnLst/>
            <a:rect l="l" t="t" r="r" b="b"/>
            <a:pathLst>
              <a:path w="189229" h="394970">
                <a:moveTo>
                  <a:pt x="189234" y="123458"/>
                </a:moveTo>
                <a:lnTo>
                  <a:pt x="0" y="0"/>
                </a:lnTo>
                <a:lnTo>
                  <a:pt x="189234" y="39466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4" name="object 2604"/>
          <p:cNvSpPr txBox="1"/>
          <p:nvPr/>
        </p:nvSpPr>
        <p:spPr>
          <a:xfrm>
            <a:off x="4942825" y="9078999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8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605" name="object 2605"/>
          <p:cNvSpPr/>
          <p:nvPr/>
        </p:nvSpPr>
        <p:spPr>
          <a:xfrm>
            <a:off x="4840163" y="9410472"/>
            <a:ext cx="398145" cy="291465"/>
          </a:xfrm>
          <a:custGeom>
            <a:avLst/>
            <a:gdLst/>
            <a:ahLst/>
            <a:cxnLst/>
            <a:rect l="l" t="t" r="r" b="b"/>
            <a:pathLst>
              <a:path w="398145" h="291465">
                <a:moveTo>
                  <a:pt x="317752" y="0"/>
                </a:moveTo>
                <a:lnTo>
                  <a:pt x="0" y="291441"/>
                </a:lnTo>
                <a:lnTo>
                  <a:pt x="397696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6" name="object 2606"/>
          <p:cNvSpPr txBox="1"/>
          <p:nvPr/>
        </p:nvSpPr>
        <p:spPr>
          <a:xfrm>
            <a:off x="4774841" y="9629500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11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7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607" name="object 2607"/>
          <p:cNvSpPr/>
          <p:nvPr/>
        </p:nvSpPr>
        <p:spPr>
          <a:xfrm>
            <a:off x="5158928" y="9848647"/>
            <a:ext cx="246379" cy="231775"/>
          </a:xfrm>
          <a:custGeom>
            <a:avLst/>
            <a:gdLst/>
            <a:ahLst/>
            <a:cxnLst/>
            <a:rect l="l" t="t" r="r" b="b"/>
            <a:pathLst>
              <a:path w="246379" h="231775">
                <a:moveTo>
                  <a:pt x="245904" y="0"/>
                </a:moveTo>
                <a:lnTo>
                  <a:pt x="0" y="231736"/>
                </a:lnTo>
                <a:lnTo>
                  <a:pt x="245904" y="799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8" name="object 2608"/>
          <p:cNvSpPr txBox="1"/>
          <p:nvPr/>
        </p:nvSpPr>
        <p:spPr>
          <a:xfrm>
            <a:off x="5093606" y="10007970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7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609" name="object 2609"/>
          <p:cNvSpPr/>
          <p:nvPr/>
        </p:nvSpPr>
        <p:spPr>
          <a:xfrm>
            <a:off x="5269230" y="9888113"/>
            <a:ext cx="391795" cy="97155"/>
          </a:xfrm>
          <a:custGeom>
            <a:avLst/>
            <a:gdLst/>
            <a:ahLst/>
            <a:cxnLst/>
            <a:rect l="l" t="t" r="r" b="b"/>
            <a:pathLst>
              <a:path w="391795" h="97154">
                <a:moveTo>
                  <a:pt x="0" y="0"/>
                </a:moveTo>
                <a:lnTo>
                  <a:pt x="391625" y="97147"/>
                </a:lnTo>
                <a:lnTo>
                  <a:pt x="27120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0" name="object 2610"/>
          <p:cNvSpPr txBox="1"/>
          <p:nvPr/>
        </p:nvSpPr>
        <p:spPr>
          <a:xfrm>
            <a:off x="5648156" y="9912846"/>
            <a:ext cx="7810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5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8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611" name="object 2611"/>
          <p:cNvSpPr/>
          <p:nvPr/>
        </p:nvSpPr>
        <p:spPr>
          <a:xfrm>
            <a:off x="6606018" y="9713045"/>
            <a:ext cx="273685" cy="152400"/>
          </a:xfrm>
          <a:custGeom>
            <a:avLst/>
            <a:gdLst/>
            <a:ahLst/>
            <a:cxnLst/>
            <a:rect l="l" t="t" r="r" b="b"/>
            <a:pathLst>
              <a:path w="273684" h="152400">
                <a:moveTo>
                  <a:pt x="273226" y="128517"/>
                </a:moveTo>
                <a:lnTo>
                  <a:pt x="172031" y="0"/>
                </a:lnTo>
                <a:lnTo>
                  <a:pt x="249951" y="151792"/>
                </a:lnTo>
              </a:path>
              <a:path w="273684" h="152400">
                <a:moveTo>
                  <a:pt x="172031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2" name="object 2612"/>
          <p:cNvSpPr txBox="1"/>
          <p:nvPr/>
        </p:nvSpPr>
        <p:spPr>
          <a:xfrm>
            <a:off x="6591294" y="9643667"/>
            <a:ext cx="201295" cy="1339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0"/>
              </a:spcBef>
            </a:pPr>
            <a:r>
              <a:rPr sz="350" spc="-50" dirty="0">
                <a:latin typeface="Microsoft Sans Serif"/>
                <a:cs typeface="Microsoft Sans Serif"/>
              </a:rPr>
              <a:t>2</a:t>
            </a:r>
            <a:endParaRPr sz="350">
              <a:latin typeface="Microsoft Sans Serif"/>
              <a:cs typeface="Microsoft Sans Serif"/>
            </a:endParaRPr>
          </a:p>
          <a:p>
            <a:pPr algn="ctr">
              <a:lnSpc>
                <a:spcPct val="100000"/>
              </a:lnSpc>
              <a:spcBef>
                <a:spcPts val="1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613" name="object 2613"/>
          <p:cNvSpPr/>
          <p:nvPr/>
        </p:nvSpPr>
        <p:spPr>
          <a:xfrm>
            <a:off x="6299397" y="10191698"/>
            <a:ext cx="102235" cy="151130"/>
          </a:xfrm>
          <a:custGeom>
            <a:avLst/>
            <a:gdLst/>
            <a:ahLst/>
            <a:cxnLst/>
            <a:rect l="l" t="t" r="r" b="b"/>
            <a:pathLst>
              <a:path w="102235" h="151129">
                <a:moveTo>
                  <a:pt x="102207" y="128517"/>
                </a:moveTo>
                <a:lnTo>
                  <a:pt x="0" y="0"/>
                </a:lnTo>
                <a:lnTo>
                  <a:pt x="77920" y="15078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4" name="object 2614"/>
          <p:cNvSpPr txBox="1"/>
          <p:nvPr/>
        </p:nvSpPr>
        <p:spPr>
          <a:xfrm>
            <a:off x="6112641" y="10121309"/>
            <a:ext cx="201295" cy="133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1905">
              <a:lnSpc>
                <a:spcPct val="102400"/>
              </a:lnSpc>
              <a:spcBef>
                <a:spcPts val="90"/>
              </a:spcBef>
            </a:pPr>
            <a:r>
              <a:rPr sz="350" u="sng" spc="229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2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2615" name="object 2615"/>
          <p:cNvSpPr/>
          <p:nvPr/>
        </p:nvSpPr>
        <p:spPr>
          <a:xfrm>
            <a:off x="6778050" y="7728609"/>
            <a:ext cx="101600" cy="152400"/>
          </a:xfrm>
          <a:custGeom>
            <a:avLst/>
            <a:gdLst/>
            <a:ahLst/>
            <a:cxnLst/>
            <a:rect l="l" t="t" r="r" b="b"/>
            <a:pathLst>
              <a:path w="101600" h="152400">
                <a:moveTo>
                  <a:pt x="101195" y="23274"/>
                </a:moveTo>
                <a:lnTo>
                  <a:pt x="0" y="151792"/>
                </a:lnTo>
                <a:lnTo>
                  <a:pt x="7792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6" name="object 2616"/>
          <p:cNvSpPr txBox="1"/>
          <p:nvPr/>
        </p:nvSpPr>
        <p:spPr>
          <a:xfrm>
            <a:off x="8589898" y="6482331"/>
            <a:ext cx="5116195" cy="2127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00" dirty="0">
                <a:latin typeface="Microsoft Sans Serif"/>
                <a:cs typeface="Microsoft Sans Serif"/>
              </a:rPr>
              <a:t>Схема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розташування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верхньої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арматури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в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плиті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перекриття</a:t>
            </a:r>
            <a:r>
              <a:rPr sz="1200" spc="7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на</a:t>
            </a:r>
            <a:r>
              <a:rPr sz="1200" spc="5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+3.200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2617" name="object 2617"/>
          <p:cNvGrpSpPr/>
          <p:nvPr/>
        </p:nvGrpSpPr>
        <p:grpSpPr>
          <a:xfrm>
            <a:off x="8954618" y="7128383"/>
            <a:ext cx="4915535" cy="3480435"/>
            <a:chOff x="8954618" y="7128383"/>
            <a:chExt cx="4915535" cy="3480435"/>
          </a:xfrm>
        </p:grpSpPr>
        <p:sp>
          <p:nvSpPr>
            <p:cNvPr id="2618" name="object 2618"/>
            <p:cNvSpPr/>
            <p:nvPr/>
          </p:nvSpPr>
          <p:spPr>
            <a:xfrm>
              <a:off x="8957793" y="7131558"/>
              <a:ext cx="4909185" cy="3474085"/>
            </a:xfrm>
            <a:custGeom>
              <a:avLst/>
              <a:gdLst/>
              <a:ahLst/>
              <a:cxnLst/>
              <a:rect l="l" t="t" r="r" b="b"/>
              <a:pathLst>
                <a:path w="4909184" h="3474084">
                  <a:moveTo>
                    <a:pt x="0" y="2996388"/>
                  </a:moveTo>
                  <a:lnTo>
                    <a:pt x="0" y="1880205"/>
                  </a:lnTo>
                </a:path>
                <a:path w="4909184" h="3474084">
                  <a:moveTo>
                    <a:pt x="4908976" y="477641"/>
                  </a:moveTo>
                  <a:lnTo>
                    <a:pt x="4431335" y="477641"/>
                  </a:lnTo>
                  <a:lnTo>
                    <a:pt x="4431335" y="0"/>
                  </a:lnTo>
                  <a:lnTo>
                    <a:pt x="477641" y="0"/>
                  </a:lnTo>
                  <a:lnTo>
                    <a:pt x="477641" y="477641"/>
                  </a:lnTo>
                  <a:lnTo>
                    <a:pt x="0" y="477641"/>
                  </a:lnTo>
                </a:path>
                <a:path w="4909184" h="3474084">
                  <a:moveTo>
                    <a:pt x="4908976" y="2996388"/>
                  </a:moveTo>
                  <a:lnTo>
                    <a:pt x="4908976" y="1880205"/>
                  </a:lnTo>
                  <a:lnTo>
                    <a:pt x="4908976" y="477641"/>
                  </a:lnTo>
                </a:path>
                <a:path w="4909184" h="3474084">
                  <a:moveTo>
                    <a:pt x="0" y="2996388"/>
                  </a:moveTo>
                  <a:lnTo>
                    <a:pt x="477641" y="2996388"/>
                  </a:lnTo>
                  <a:lnTo>
                    <a:pt x="477641" y="3474029"/>
                  </a:lnTo>
                  <a:lnTo>
                    <a:pt x="2566308" y="3474029"/>
                  </a:lnTo>
                  <a:lnTo>
                    <a:pt x="4431335" y="3474029"/>
                  </a:lnTo>
                  <a:lnTo>
                    <a:pt x="4431335" y="2996388"/>
                  </a:lnTo>
                  <a:lnTo>
                    <a:pt x="4908976" y="2996388"/>
                  </a:lnTo>
                </a:path>
                <a:path w="4909184" h="3474084">
                  <a:moveTo>
                    <a:pt x="397696" y="2996388"/>
                  </a:moveTo>
                  <a:lnTo>
                    <a:pt x="397696" y="2932635"/>
                  </a:lnTo>
                </a:path>
                <a:path w="4909184" h="3474084">
                  <a:moveTo>
                    <a:pt x="477641" y="3075320"/>
                  </a:moveTo>
                  <a:lnTo>
                    <a:pt x="541393" y="3075320"/>
                  </a:lnTo>
                </a:path>
                <a:path w="4909184" h="3474084">
                  <a:moveTo>
                    <a:pt x="397696" y="477641"/>
                  </a:moveTo>
                  <a:lnTo>
                    <a:pt x="397696" y="541393"/>
                  </a:lnTo>
                </a:path>
                <a:path w="4909184" h="3474084">
                  <a:moveTo>
                    <a:pt x="477641" y="398708"/>
                  </a:moveTo>
                  <a:lnTo>
                    <a:pt x="541393" y="398708"/>
                  </a:lnTo>
                </a:path>
                <a:path w="4909184" h="3474084">
                  <a:moveTo>
                    <a:pt x="4510267" y="2996388"/>
                  </a:moveTo>
                  <a:lnTo>
                    <a:pt x="4510267" y="2932635"/>
                  </a:lnTo>
                </a:path>
                <a:path w="4909184" h="3474084">
                  <a:moveTo>
                    <a:pt x="4431335" y="3075320"/>
                  </a:moveTo>
                  <a:lnTo>
                    <a:pt x="4367582" y="3075320"/>
                  </a:lnTo>
                </a:path>
                <a:path w="4909184" h="3474084">
                  <a:moveTo>
                    <a:pt x="4510267" y="477641"/>
                  </a:moveTo>
                  <a:lnTo>
                    <a:pt x="4510267" y="541393"/>
                  </a:lnTo>
                </a:path>
                <a:path w="4909184" h="3474084">
                  <a:moveTo>
                    <a:pt x="4431335" y="398708"/>
                  </a:moveTo>
                  <a:lnTo>
                    <a:pt x="4367582" y="398708"/>
                  </a:lnTo>
                </a:path>
                <a:path w="4909184" h="3474084">
                  <a:moveTo>
                    <a:pt x="142685" y="2932635"/>
                  </a:moveTo>
                  <a:lnTo>
                    <a:pt x="142685" y="2996388"/>
                  </a:lnTo>
                </a:path>
                <a:path w="4909184" h="3474084">
                  <a:moveTo>
                    <a:pt x="63752" y="2852690"/>
                  </a:moveTo>
                  <a:lnTo>
                    <a:pt x="0" y="2852690"/>
                  </a:lnTo>
                </a:path>
                <a:path w="4909184" h="3474084">
                  <a:moveTo>
                    <a:pt x="541393" y="3330331"/>
                  </a:moveTo>
                  <a:lnTo>
                    <a:pt x="477641" y="3330331"/>
                  </a:lnTo>
                </a:path>
                <a:path w="4909184" h="3474084">
                  <a:moveTo>
                    <a:pt x="621338" y="3410276"/>
                  </a:moveTo>
                  <a:lnTo>
                    <a:pt x="621338" y="3474029"/>
                  </a:lnTo>
                </a:path>
                <a:path w="4909184" h="3474084">
                  <a:moveTo>
                    <a:pt x="142685" y="541393"/>
                  </a:moveTo>
                  <a:lnTo>
                    <a:pt x="142685" y="477641"/>
                  </a:lnTo>
                </a:path>
                <a:path w="4909184" h="3474084">
                  <a:moveTo>
                    <a:pt x="63752" y="621338"/>
                  </a:moveTo>
                  <a:lnTo>
                    <a:pt x="0" y="621338"/>
                  </a:lnTo>
                </a:path>
                <a:path w="4909184" h="3474084">
                  <a:moveTo>
                    <a:pt x="541393" y="143697"/>
                  </a:moveTo>
                  <a:lnTo>
                    <a:pt x="477641" y="143697"/>
                  </a:lnTo>
                </a:path>
                <a:path w="4909184" h="3474084">
                  <a:moveTo>
                    <a:pt x="621338" y="63752"/>
                  </a:moveTo>
                  <a:lnTo>
                    <a:pt x="621338" y="0"/>
                  </a:lnTo>
                </a:path>
                <a:path w="4909184" h="3474084">
                  <a:moveTo>
                    <a:pt x="4765279" y="2932635"/>
                  </a:moveTo>
                  <a:lnTo>
                    <a:pt x="4765279" y="2996388"/>
                  </a:lnTo>
                </a:path>
                <a:path w="4909184" h="3474084">
                  <a:moveTo>
                    <a:pt x="4845223" y="2852690"/>
                  </a:moveTo>
                  <a:lnTo>
                    <a:pt x="4908976" y="2852690"/>
                  </a:lnTo>
                </a:path>
                <a:path w="4909184" h="3474084">
                  <a:moveTo>
                    <a:pt x="4367582" y="3330331"/>
                  </a:moveTo>
                  <a:lnTo>
                    <a:pt x="4431335" y="3330331"/>
                  </a:lnTo>
                </a:path>
                <a:path w="4909184" h="3474084">
                  <a:moveTo>
                    <a:pt x="4287637" y="3410276"/>
                  </a:moveTo>
                  <a:lnTo>
                    <a:pt x="4287637" y="3474029"/>
                  </a:lnTo>
                </a:path>
                <a:path w="4909184" h="3474084">
                  <a:moveTo>
                    <a:pt x="4765279" y="541393"/>
                  </a:moveTo>
                  <a:lnTo>
                    <a:pt x="4765279" y="477641"/>
                  </a:lnTo>
                </a:path>
                <a:path w="4909184" h="3474084">
                  <a:moveTo>
                    <a:pt x="4845223" y="621338"/>
                  </a:moveTo>
                  <a:lnTo>
                    <a:pt x="4908976" y="621338"/>
                  </a:lnTo>
                </a:path>
                <a:path w="4909184" h="3474084">
                  <a:moveTo>
                    <a:pt x="4367582" y="143697"/>
                  </a:moveTo>
                  <a:lnTo>
                    <a:pt x="4431335" y="143697"/>
                  </a:lnTo>
                </a:path>
                <a:path w="4909184" h="3474084">
                  <a:moveTo>
                    <a:pt x="4287637" y="63752"/>
                  </a:moveTo>
                  <a:lnTo>
                    <a:pt x="4287637" y="0"/>
                  </a:lnTo>
                </a:path>
                <a:path w="4909184" h="3474084">
                  <a:moveTo>
                    <a:pt x="2342667" y="3410276"/>
                  </a:moveTo>
                  <a:lnTo>
                    <a:pt x="2342667" y="3474029"/>
                  </a:lnTo>
                </a:path>
                <a:path w="4909184" h="3474084">
                  <a:moveTo>
                    <a:pt x="2566308" y="3474029"/>
                  </a:moveTo>
                  <a:lnTo>
                    <a:pt x="2566308" y="3410276"/>
                  </a:lnTo>
                </a:path>
                <a:path w="4909184" h="3474084">
                  <a:moveTo>
                    <a:pt x="0" y="1880205"/>
                  </a:moveTo>
                  <a:lnTo>
                    <a:pt x="63752" y="1880205"/>
                  </a:lnTo>
                </a:path>
                <a:path w="4909184" h="3474084">
                  <a:moveTo>
                    <a:pt x="0" y="1657576"/>
                  </a:moveTo>
                  <a:lnTo>
                    <a:pt x="63752" y="1657576"/>
                  </a:lnTo>
                </a:path>
                <a:path w="4909184" h="3474084">
                  <a:moveTo>
                    <a:pt x="4845223" y="1657576"/>
                  </a:moveTo>
                  <a:lnTo>
                    <a:pt x="4908976" y="1657576"/>
                  </a:lnTo>
                </a:path>
                <a:path w="4909184" h="3474084">
                  <a:moveTo>
                    <a:pt x="4845223" y="1880205"/>
                  </a:moveTo>
                  <a:lnTo>
                    <a:pt x="4908976" y="1880205"/>
                  </a:lnTo>
                </a:path>
                <a:path w="4909184" h="3474084">
                  <a:moveTo>
                    <a:pt x="142685" y="2932635"/>
                  </a:moveTo>
                  <a:lnTo>
                    <a:pt x="63752" y="2932635"/>
                  </a:lnTo>
                  <a:lnTo>
                    <a:pt x="63752" y="2852690"/>
                  </a:lnTo>
                </a:path>
                <a:path w="4909184" h="3474084">
                  <a:moveTo>
                    <a:pt x="397696" y="2932635"/>
                  </a:moveTo>
                  <a:lnTo>
                    <a:pt x="477641" y="2932635"/>
                  </a:lnTo>
                </a:path>
                <a:path w="4909184" h="3474084">
                  <a:moveTo>
                    <a:pt x="541393" y="2932635"/>
                  </a:moveTo>
                  <a:lnTo>
                    <a:pt x="541393" y="2993352"/>
                  </a:lnTo>
                </a:path>
                <a:path w="4909184" h="3474084">
                  <a:moveTo>
                    <a:pt x="541393" y="3014603"/>
                  </a:moveTo>
                  <a:lnTo>
                    <a:pt x="541393" y="3075320"/>
                  </a:lnTo>
                </a:path>
                <a:path w="4909184" h="3474084">
                  <a:moveTo>
                    <a:pt x="621338" y="3410276"/>
                  </a:moveTo>
                  <a:lnTo>
                    <a:pt x="541393" y="3410276"/>
                  </a:lnTo>
                  <a:lnTo>
                    <a:pt x="541393" y="3330331"/>
                  </a:lnTo>
                </a:path>
                <a:path w="4909184" h="3474084">
                  <a:moveTo>
                    <a:pt x="2342667" y="3410276"/>
                  </a:moveTo>
                  <a:lnTo>
                    <a:pt x="2422611" y="3410276"/>
                  </a:lnTo>
                </a:path>
                <a:path w="4909184" h="3474084">
                  <a:moveTo>
                    <a:pt x="2486364" y="3410276"/>
                  </a:moveTo>
                  <a:lnTo>
                    <a:pt x="2566308" y="3410276"/>
                  </a:lnTo>
                </a:path>
                <a:path w="4909184" h="3474084">
                  <a:moveTo>
                    <a:pt x="63752" y="1657576"/>
                  </a:moveTo>
                  <a:lnTo>
                    <a:pt x="63752" y="1736508"/>
                  </a:lnTo>
                </a:path>
                <a:path w="4909184" h="3474084">
                  <a:moveTo>
                    <a:pt x="63752" y="1800261"/>
                  </a:moveTo>
                  <a:lnTo>
                    <a:pt x="63752" y="1880205"/>
                  </a:lnTo>
                </a:path>
                <a:path w="4909184" h="3474084">
                  <a:moveTo>
                    <a:pt x="621338" y="63752"/>
                  </a:moveTo>
                  <a:lnTo>
                    <a:pt x="541393" y="63752"/>
                  </a:lnTo>
                  <a:lnTo>
                    <a:pt x="541393" y="143697"/>
                  </a:lnTo>
                </a:path>
                <a:path w="4909184" h="3474084">
                  <a:moveTo>
                    <a:pt x="397696" y="541393"/>
                  </a:moveTo>
                  <a:lnTo>
                    <a:pt x="477641" y="541393"/>
                  </a:lnTo>
                </a:path>
                <a:path w="4909184" h="3474084">
                  <a:moveTo>
                    <a:pt x="541393" y="541393"/>
                  </a:moveTo>
                  <a:lnTo>
                    <a:pt x="541393" y="480676"/>
                  </a:lnTo>
                </a:path>
                <a:path w="4909184" h="3474084">
                  <a:moveTo>
                    <a:pt x="541393" y="459425"/>
                  </a:moveTo>
                  <a:lnTo>
                    <a:pt x="541393" y="398708"/>
                  </a:lnTo>
                </a:path>
                <a:path w="4909184" h="3474084">
                  <a:moveTo>
                    <a:pt x="4765279" y="541393"/>
                  </a:moveTo>
                  <a:lnTo>
                    <a:pt x="4845223" y="541393"/>
                  </a:lnTo>
                  <a:lnTo>
                    <a:pt x="4845223" y="621338"/>
                  </a:lnTo>
                </a:path>
                <a:path w="4909184" h="3474084">
                  <a:moveTo>
                    <a:pt x="4367582" y="398708"/>
                  </a:moveTo>
                  <a:lnTo>
                    <a:pt x="4367582" y="459425"/>
                  </a:lnTo>
                </a:path>
                <a:path w="4909184" h="3474084">
                  <a:moveTo>
                    <a:pt x="4367582" y="480676"/>
                  </a:moveTo>
                  <a:lnTo>
                    <a:pt x="4367582" y="541393"/>
                  </a:lnTo>
                </a:path>
                <a:path w="4909184" h="3474084">
                  <a:moveTo>
                    <a:pt x="4431335" y="541393"/>
                  </a:moveTo>
                  <a:lnTo>
                    <a:pt x="4510267" y="541393"/>
                  </a:lnTo>
                </a:path>
                <a:path w="4909184" h="3474084">
                  <a:moveTo>
                    <a:pt x="4845223" y="1657576"/>
                  </a:moveTo>
                  <a:lnTo>
                    <a:pt x="4845223" y="1736508"/>
                  </a:lnTo>
                </a:path>
                <a:path w="4909184" h="3474084">
                  <a:moveTo>
                    <a:pt x="4845223" y="1800261"/>
                  </a:moveTo>
                  <a:lnTo>
                    <a:pt x="4845223" y="1880205"/>
                  </a:lnTo>
                </a:path>
                <a:path w="4909184" h="3474084">
                  <a:moveTo>
                    <a:pt x="4845223" y="2852690"/>
                  </a:moveTo>
                  <a:lnTo>
                    <a:pt x="4845223" y="2932635"/>
                  </a:lnTo>
                  <a:lnTo>
                    <a:pt x="4765279" y="2932635"/>
                  </a:lnTo>
                </a:path>
                <a:path w="4909184" h="3474084">
                  <a:moveTo>
                    <a:pt x="4510267" y="2932635"/>
                  </a:moveTo>
                  <a:lnTo>
                    <a:pt x="4431335" y="2932635"/>
                  </a:lnTo>
                </a:path>
                <a:path w="4909184" h="3474084">
                  <a:moveTo>
                    <a:pt x="4367582" y="2932635"/>
                  </a:moveTo>
                  <a:lnTo>
                    <a:pt x="4367582" y="2993352"/>
                  </a:lnTo>
                </a:path>
                <a:path w="4909184" h="3474084">
                  <a:moveTo>
                    <a:pt x="4367582" y="3014603"/>
                  </a:moveTo>
                  <a:lnTo>
                    <a:pt x="4367582" y="3075320"/>
                  </a:lnTo>
                </a:path>
                <a:path w="4909184" h="3474084">
                  <a:moveTo>
                    <a:pt x="4287637" y="3410276"/>
                  </a:moveTo>
                  <a:lnTo>
                    <a:pt x="4367582" y="3410276"/>
                  </a:lnTo>
                  <a:lnTo>
                    <a:pt x="4367582" y="3330331"/>
                  </a:lnTo>
                </a:path>
                <a:path w="4909184" h="3474084">
                  <a:moveTo>
                    <a:pt x="63752" y="621338"/>
                  </a:moveTo>
                  <a:lnTo>
                    <a:pt x="63752" y="541393"/>
                  </a:lnTo>
                  <a:lnTo>
                    <a:pt x="142685" y="541393"/>
                  </a:lnTo>
                </a:path>
                <a:path w="4909184" h="3474084">
                  <a:moveTo>
                    <a:pt x="4287637" y="63752"/>
                  </a:moveTo>
                  <a:lnTo>
                    <a:pt x="4367582" y="63752"/>
                  </a:lnTo>
                  <a:lnTo>
                    <a:pt x="4367582" y="143697"/>
                  </a:lnTo>
                </a:path>
                <a:path w="4909184" h="3474084">
                  <a:moveTo>
                    <a:pt x="1848835" y="63752"/>
                  </a:moveTo>
                  <a:lnTo>
                    <a:pt x="1935862" y="63752"/>
                  </a:lnTo>
                </a:path>
                <a:path w="4909184" h="3474084">
                  <a:moveTo>
                    <a:pt x="1957113" y="63752"/>
                  </a:moveTo>
                  <a:lnTo>
                    <a:pt x="2043129" y="63752"/>
                  </a:lnTo>
                </a:path>
                <a:path w="4909184" h="3474084">
                  <a:moveTo>
                    <a:pt x="2064380" y="63752"/>
                  </a:moveTo>
                  <a:lnTo>
                    <a:pt x="2151408" y="63752"/>
                  </a:lnTo>
                </a:path>
                <a:path w="4909184" h="3474084">
                  <a:moveTo>
                    <a:pt x="2215161" y="63752"/>
                  </a:moveTo>
                  <a:lnTo>
                    <a:pt x="2281950" y="63752"/>
                  </a:lnTo>
                </a:path>
                <a:path w="4909184" h="3474084">
                  <a:moveTo>
                    <a:pt x="2304213" y="63752"/>
                  </a:moveTo>
                  <a:lnTo>
                    <a:pt x="2390229" y="63752"/>
                  </a:lnTo>
                </a:path>
                <a:path w="4909184" h="3474084">
                  <a:moveTo>
                    <a:pt x="2411480" y="63752"/>
                  </a:moveTo>
                  <a:lnTo>
                    <a:pt x="2497495" y="63752"/>
                  </a:lnTo>
                </a:path>
                <a:path w="4909184" h="3474084">
                  <a:moveTo>
                    <a:pt x="2518746" y="63752"/>
                  </a:moveTo>
                  <a:lnTo>
                    <a:pt x="2604762" y="63752"/>
                  </a:lnTo>
                </a:path>
                <a:path w="4909184" h="3474084">
                  <a:moveTo>
                    <a:pt x="2627025" y="63752"/>
                  </a:moveTo>
                  <a:lnTo>
                    <a:pt x="2693814" y="63752"/>
                  </a:lnTo>
                </a:path>
                <a:path w="4909184" h="3474084">
                  <a:moveTo>
                    <a:pt x="2757567" y="63752"/>
                  </a:moveTo>
                  <a:lnTo>
                    <a:pt x="2844595" y="63752"/>
                  </a:lnTo>
                </a:path>
                <a:path w="4909184" h="3474084">
                  <a:moveTo>
                    <a:pt x="2865846" y="63752"/>
                  </a:moveTo>
                  <a:lnTo>
                    <a:pt x="2951862" y="63752"/>
                  </a:lnTo>
                </a:path>
                <a:path w="4909184" h="3474084">
                  <a:moveTo>
                    <a:pt x="2973113" y="63752"/>
                  </a:moveTo>
                  <a:lnTo>
                    <a:pt x="3060140" y="63752"/>
                  </a:lnTo>
                </a:path>
                <a:path w="4909184" h="3474084">
                  <a:moveTo>
                    <a:pt x="1785082" y="892541"/>
                  </a:moveTo>
                  <a:lnTo>
                    <a:pt x="1785082" y="845991"/>
                  </a:lnTo>
                </a:path>
                <a:path w="4909184" h="3474084">
                  <a:moveTo>
                    <a:pt x="1785082" y="823728"/>
                  </a:moveTo>
                  <a:lnTo>
                    <a:pt x="1785082" y="777178"/>
                  </a:lnTo>
                </a:path>
                <a:path w="4909184" h="3474084">
                  <a:moveTo>
                    <a:pt x="1785082" y="713425"/>
                  </a:moveTo>
                  <a:lnTo>
                    <a:pt x="1785082" y="667887"/>
                  </a:lnTo>
                </a:path>
                <a:path w="4909184" h="3474084">
                  <a:moveTo>
                    <a:pt x="1785082" y="646636"/>
                  </a:moveTo>
                  <a:lnTo>
                    <a:pt x="1785082" y="560621"/>
                  </a:lnTo>
                </a:path>
                <a:path w="4909184" h="3474084">
                  <a:moveTo>
                    <a:pt x="1785082" y="539370"/>
                  </a:moveTo>
                  <a:lnTo>
                    <a:pt x="1785082" y="453354"/>
                  </a:lnTo>
                </a:path>
                <a:path w="4909184" h="3474084">
                  <a:moveTo>
                    <a:pt x="1785082" y="432103"/>
                  </a:moveTo>
                  <a:lnTo>
                    <a:pt x="1785082" y="346087"/>
                  </a:lnTo>
                </a:path>
                <a:path w="4909184" h="3474084">
                  <a:moveTo>
                    <a:pt x="1785082" y="323824"/>
                  </a:moveTo>
                  <a:lnTo>
                    <a:pt x="1785082" y="237808"/>
                  </a:lnTo>
                </a:path>
                <a:path w="4909184" h="3474084">
                  <a:moveTo>
                    <a:pt x="1785082" y="216557"/>
                  </a:moveTo>
                  <a:lnTo>
                    <a:pt x="1785082" y="130541"/>
                  </a:lnTo>
                </a:path>
                <a:path w="4909184" h="3474084">
                  <a:moveTo>
                    <a:pt x="1785082" y="109290"/>
                  </a:moveTo>
                  <a:lnTo>
                    <a:pt x="1785082" y="63752"/>
                  </a:lnTo>
                </a:path>
                <a:path w="4909184" h="3474084">
                  <a:moveTo>
                    <a:pt x="1848835" y="892541"/>
                  </a:moveTo>
                  <a:lnTo>
                    <a:pt x="1848835" y="834859"/>
                  </a:lnTo>
                </a:path>
                <a:path w="4909184" h="3474084">
                  <a:moveTo>
                    <a:pt x="1848835" y="813608"/>
                  </a:moveTo>
                  <a:lnTo>
                    <a:pt x="1848835" y="727593"/>
                  </a:lnTo>
                </a:path>
                <a:path w="4909184" h="3474084">
                  <a:moveTo>
                    <a:pt x="1848835" y="706342"/>
                  </a:moveTo>
                  <a:lnTo>
                    <a:pt x="1848835" y="620326"/>
                  </a:lnTo>
                </a:path>
                <a:path w="4909184" h="3474084">
                  <a:moveTo>
                    <a:pt x="1848835" y="599075"/>
                  </a:moveTo>
                  <a:lnTo>
                    <a:pt x="1848835" y="541393"/>
                  </a:lnTo>
                </a:path>
                <a:path w="4909184" h="3474084">
                  <a:moveTo>
                    <a:pt x="1848835" y="477641"/>
                  </a:moveTo>
                  <a:lnTo>
                    <a:pt x="1848835" y="406804"/>
                  </a:lnTo>
                </a:path>
                <a:path w="4909184" h="3474084">
                  <a:moveTo>
                    <a:pt x="1848835" y="385553"/>
                  </a:moveTo>
                  <a:lnTo>
                    <a:pt x="1848835" y="299537"/>
                  </a:lnTo>
                </a:path>
                <a:path w="4909184" h="3474084">
                  <a:moveTo>
                    <a:pt x="1848835" y="278286"/>
                  </a:moveTo>
                  <a:lnTo>
                    <a:pt x="1848835" y="207450"/>
                  </a:lnTo>
                </a:path>
                <a:path w="4909184" h="3474084">
                  <a:moveTo>
                    <a:pt x="1848835" y="175067"/>
                  </a:moveTo>
                  <a:lnTo>
                    <a:pt x="1848835" y="130541"/>
                  </a:lnTo>
                </a:path>
                <a:path w="4909184" h="3474084">
                  <a:moveTo>
                    <a:pt x="1848835" y="108278"/>
                  </a:moveTo>
                  <a:lnTo>
                    <a:pt x="1848835" y="63752"/>
                  </a:lnTo>
                </a:path>
                <a:path w="4909184" h="3474084">
                  <a:moveTo>
                    <a:pt x="3060140" y="892541"/>
                  </a:moveTo>
                  <a:lnTo>
                    <a:pt x="3060140" y="834859"/>
                  </a:lnTo>
                </a:path>
                <a:path w="4909184" h="3474084">
                  <a:moveTo>
                    <a:pt x="3060140" y="813608"/>
                  </a:moveTo>
                  <a:lnTo>
                    <a:pt x="3060140" y="727593"/>
                  </a:lnTo>
                </a:path>
                <a:path w="4909184" h="3474084">
                  <a:moveTo>
                    <a:pt x="3060140" y="706342"/>
                  </a:moveTo>
                  <a:lnTo>
                    <a:pt x="3060140" y="620326"/>
                  </a:lnTo>
                </a:path>
                <a:path w="4909184" h="3474084">
                  <a:moveTo>
                    <a:pt x="3060140" y="599075"/>
                  </a:moveTo>
                  <a:lnTo>
                    <a:pt x="3060140" y="541393"/>
                  </a:lnTo>
                </a:path>
                <a:path w="4909184" h="3474084">
                  <a:moveTo>
                    <a:pt x="3060140" y="477641"/>
                  </a:moveTo>
                  <a:lnTo>
                    <a:pt x="3060140" y="388589"/>
                  </a:lnTo>
                </a:path>
                <a:path w="4909184" h="3474084">
                  <a:moveTo>
                    <a:pt x="3060140" y="367338"/>
                  </a:moveTo>
                  <a:lnTo>
                    <a:pt x="3060140" y="281322"/>
                  </a:lnTo>
                </a:path>
                <a:path w="4909184" h="3474084">
                  <a:moveTo>
                    <a:pt x="3060140" y="260071"/>
                  </a:moveTo>
                  <a:lnTo>
                    <a:pt x="3060140" y="174055"/>
                  </a:lnTo>
                </a:path>
                <a:path w="4909184" h="3474084">
                  <a:moveTo>
                    <a:pt x="3060140" y="152804"/>
                  </a:moveTo>
                  <a:lnTo>
                    <a:pt x="3060140" y="63752"/>
                  </a:lnTo>
                </a:path>
                <a:path w="4909184" h="3474084">
                  <a:moveTo>
                    <a:pt x="3123893" y="892541"/>
                  </a:moveTo>
                  <a:lnTo>
                    <a:pt x="3123893" y="845991"/>
                  </a:lnTo>
                </a:path>
                <a:path w="4909184" h="3474084">
                  <a:moveTo>
                    <a:pt x="3123893" y="823728"/>
                  </a:moveTo>
                  <a:lnTo>
                    <a:pt x="3123893" y="777178"/>
                  </a:lnTo>
                </a:path>
                <a:path w="4909184" h="3474084">
                  <a:moveTo>
                    <a:pt x="3123893" y="713425"/>
                  </a:moveTo>
                  <a:lnTo>
                    <a:pt x="3123893" y="667887"/>
                  </a:lnTo>
                </a:path>
                <a:path w="4909184" h="3474084">
                  <a:moveTo>
                    <a:pt x="3123893" y="646636"/>
                  </a:moveTo>
                  <a:lnTo>
                    <a:pt x="3123893" y="560621"/>
                  </a:lnTo>
                </a:path>
                <a:path w="4909184" h="3474084">
                  <a:moveTo>
                    <a:pt x="3123893" y="539370"/>
                  </a:moveTo>
                  <a:lnTo>
                    <a:pt x="3123893" y="453354"/>
                  </a:lnTo>
                </a:path>
                <a:path w="4909184" h="3474084">
                  <a:moveTo>
                    <a:pt x="3123893" y="432103"/>
                  </a:moveTo>
                  <a:lnTo>
                    <a:pt x="3123893" y="346087"/>
                  </a:lnTo>
                </a:path>
                <a:path w="4909184" h="3474084">
                  <a:moveTo>
                    <a:pt x="3123893" y="323824"/>
                  </a:moveTo>
                  <a:lnTo>
                    <a:pt x="3123893" y="237808"/>
                  </a:lnTo>
                </a:path>
                <a:path w="4909184" h="3474084">
                  <a:moveTo>
                    <a:pt x="3123893" y="216557"/>
                  </a:moveTo>
                  <a:lnTo>
                    <a:pt x="3123893" y="130541"/>
                  </a:lnTo>
                </a:path>
                <a:path w="4909184" h="3474084">
                  <a:moveTo>
                    <a:pt x="3123893" y="109290"/>
                  </a:moveTo>
                  <a:lnTo>
                    <a:pt x="3123893" y="63752"/>
                  </a:lnTo>
                </a:path>
                <a:path w="4909184" h="3474084">
                  <a:moveTo>
                    <a:pt x="1785082" y="63752"/>
                  </a:moveTo>
                  <a:lnTo>
                    <a:pt x="1785082" y="0"/>
                  </a:lnTo>
                </a:path>
                <a:path w="4909184" h="3474084">
                  <a:moveTo>
                    <a:pt x="3123893" y="63752"/>
                  </a:moveTo>
                  <a:lnTo>
                    <a:pt x="3123893" y="0"/>
                  </a:lnTo>
                </a:path>
                <a:path w="4909184" h="3474084">
                  <a:moveTo>
                    <a:pt x="1785082" y="892541"/>
                  </a:moveTo>
                  <a:lnTo>
                    <a:pt x="1848835" y="892541"/>
                  </a:lnTo>
                </a:path>
                <a:path w="4909184" h="3474084">
                  <a:moveTo>
                    <a:pt x="3060140" y="892541"/>
                  </a:moveTo>
                  <a:lnTo>
                    <a:pt x="3123893" y="892541"/>
                  </a:lnTo>
                </a:path>
                <a:path w="4909184" h="3474084">
                  <a:moveTo>
                    <a:pt x="2215161" y="63752"/>
                  </a:moveTo>
                  <a:lnTo>
                    <a:pt x="2215161" y="134589"/>
                  </a:lnTo>
                </a:path>
                <a:path w="4909184" h="3474084">
                  <a:moveTo>
                    <a:pt x="2215161" y="155840"/>
                  </a:moveTo>
                  <a:lnTo>
                    <a:pt x="2215161" y="241856"/>
                  </a:lnTo>
                </a:path>
                <a:path w="4909184" h="3474084">
                  <a:moveTo>
                    <a:pt x="2215161" y="263107"/>
                  </a:moveTo>
                  <a:lnTo>
                    <a:pt x="2215161" y="349123"/>
                  </a:lnTo>
                </a:path>
                <a:path w="4909184" h="3474084">
                  <a:moveTo>
                    <a:pt x="2215161" y="371386"/>
                  </a:moveTo>
                  <a:lnTo>
                    <a:pt x="2215161" y="457402"/>
                  </a:lnTo>
                </a:path>
                <a:path w="4909184" h="3474084">
                  <a:moveTo>
                    <a:pt x="2215161" y="478652"/>
                  </a:moveTo>
                  <a:lnTo>
                    <a:pt x="2215161" y="564668"/>
                  </a:lnTo>
                </a:path>
                <a:path w="4909184" h="3474084">
                  <a:moveTo>
                    <a:pt x="2215161" y="585919"/>
                  </a:moveTo>
                  <a:lnTo>
                    <a:pt x="2215161" y="671935"/>
                  </a:lnTo>
                </a:path>
                <a:path w="4909184" h="3474084">
                  <a:moveTo>
                    <a:pt x="2215161" y="694198"/>
                  </a:moveTo>
                  <a:lnTo>
                    <a:pt x="2215161" y="765035"/>
                  </a:lnTo>
                </a:path>
                <a:path w="4909184" h="3474084">
                  <a:moveTo>
                    <a:pt x="2693814" y="63752"/>
                  </a:moveTo>
                  <a:lnTo>
                    <a:pt x="2693814" y="134589"/>
                  </a:lnTo>
                </a:path>
                <a:path w="4909184" h="3474084">
                  <a:moveTo>
                    <a:pt x="2693814" y="155840"/>
                  </a:moveTo>
                  <a:lnTo>
                    <a:pt x="2693814" y="241856"/>
                  </a:lnTo>
                </a:path>
                <a:path w="4909184" h="3474084">
                  <a:moveTo>
                    <a:pt x="2693814" y="263107"/>
                  </a:moveTo>
                  <a:lnTo>
                    <a:pt x="2693814" y="349123"/>
                  </a:lnTo>
                </a:path>
                <a:path w="4909184" h="3474084">
                  <a:moveTo>
                    <a:pt x="2693814" y="371386"/>
                  </a:moveTo>
                  <a:lnTo>
                    <a:pt x="2693814" y="457402"/>
                  </a:lnTo>
                </a:path>
                <a:path w="4909184" h="3474084">
                  <a:moveTo>
                    <a:pt x="2693814" y="478652"/>
                  </a:moveTo>
                  <a:lnTo>
                    <a:pt x="2693814" y="564668"/>
                  </a:lnTo>
                </a:path>
                <a:path w="4909184" h="3474084">
                  <a:moveTo>
                    <a:pt x="2693814" y="585919"/>
                  </a:moveTo>
                  <a:lnTo>
                    <a:pt x="2693814" y="671935"/>
                  </a:lnTo>
                </a:path>
                <a:path w="4909184" h="3474084">
                  <a:moveTo>
                    <a:pt x="2693814" y="694198"/>
                  </a:moveTo>
                  <a:lnTo>
                    <a:pt x="2693814" y="765035"/>
                  </a:lnTo>
                </a:path>
                <a:path w="4909184" h="3474084">
                  <a:moveTo>
                    <a:pt x="2151408" y="63752"/>
                  </a:moveTo>
                  <a:lnTo>
                    <a:pt x="2151408" y="108278"/>
                  </a:lnTo>
                </a:path>
                <a:path w="4909184" h="3474084">
                  <a:moveTo>
                    <a:pt x="2151408" y="130541"/>
                  </a:moveTo>
                  <a:lnTo>
                    <a:pt x="2151408" y="175067"/>
                  </a:lnTo>
                </a:path>
                <a:path w="4909184" h="3474084">
                  <a:moveTo>
                    <a:pt x="2151408" y="207450"/>
                  </a:moveTo>
                  <a:lnTo>
                    <a:pt x="2151408" y="278286"/>
                  </a:lnTo>
                </a:path>
                <a:path w="4909184" h="3474084">
                  <a:moveTo>
                    <a:pt x="2151408" y="299537"/>
                  </a:moveTo>
                  <a:lnTo>
                    <a:pt x="2151408" y="385553"/>
                  </a:lnTo>
                </a:path>
                <a:path w="4909184" h="3474084">
                  <a:moveTo>
                    <a:pt x="2151408" y="406804"/>
                  </a:moveTo>
                  <a:lnTo>
                    <a:pt x="2151408" y="477641"/>
                  </a:lnTo>
                </a:path>
                <a:path w="4909184" h="3474084">
                  <a:moveTo>
                    <a:pt x="2151408" y="541393"/>
                  </a:moveTo>
                  <a:lnTo>
                    <a:pt x="2151408" y="588955"/>
                  </a:lnTo>
                </a:path>
                <a:path w="4909184" h="3474084">
                  <a:moveTo>
                    <a:pt x="2151408" y="610206"/>
                  </a:moveTo>
                  <a:lnTo>
                    <a:pt x="2151408" y="696222"/>
                  </a:lnTo>
                </a:path>
                <a:path w="4909184" h="3474084">
                  <a:moveTo>
                    <a:pt x="2151408" y="717473"/>
                  </a:moveTo>
                  <a:lnTo>
                    <a:pt x="2151408" y="765035"/>
                  </a:lnTo>
                </a:path>
                <a:path w="4909184" h="3474084">
                  <a:moveTo>
                    <a:pt x="2757567" y="63752"/>
                  </a:moveTo>
                  <a:lnTo>
                    <a:pt x="2757567" y="152804"/>
                  </a:lnTo>
                </a:path>
                <a:path w="4909184" h="3474084">
                  <a:moveTo>
                    <a:pt x="2757567" y="174055"/>
                  </a:moveTo>
                  <a:lnTo>
                    <a:pt x="2757567" y="260071"/>
                  </a:lnTo>
                </a:path>
                <a:path w="4909184" h="3474084">
                  <a:moveTo>
                    <a:pt x="2757567" y="281322"/>
                  </a:moveTo>
                  <a:lnTo>
                    <a:pt x="2757567" y="367338"/>
                  </a:lnTo>
                </a:path>
                <a:path w="4909184" h="3474084">
                  <a:moveTo>
                    <a:pt x="2757567" y="388589"/>
                  </a:moveTo>
                  <a:lnTo>
                    <a:pt x="2757567" y="477641"/>
                  </a:lnTo>
                </a:path>
                <a:path w="4909184" h="3474084">
                  <a:moveTo>
                    <a:pt x="2757567" y="541393"/>
                  </a:moveTo>
                  <a:lnTo>
                    <a:pt x="2757567" y="588955"/>
                  </a:lnTo>
                </a:path>
                <a:path w="4909184" h="3474084">
                  <a:moveTo>
                    <a:pt x="2757567" y="610206"/>
                  </a:moveTo>
                  <a:lnTo>
                    <a:pt x="2757567" y="696222"/>
                  </a:lnTo>
                </a:path>
                <a:path w="4909184" h="3474084">
                  <a:moveTo>
                    <a:pt x="2757567" y="717473"/>
                  </a:moveTo>
                  <a:lnTo>
                    <a:pt x="2757567" y="765035"/>
                  </a:lnTo>
                </a:path>
                <a:path w="4909184" h="3474084">
                  <a:moveTo>
                    <a:pt x="3060140" y="477641"/>
                  </a:moveTo>
                  <a:lnTo>
                    <a:pt x="3020674" y="477641"/>
                  </a:lnTo>
                </a:path>
                <a:path w="4909184" h="3474084">
                  <a:moveTo>
                    <a:pt x="2797033" y="477641"/>
                  </a:moveTo>
                  <a:lnTo>
                    <a:pt x="2757567" y="477641"/>
                  </a:lnTo>
                </a:path>
                <a:path w="4909184" h="3474084">
                  <a:moveTo>
                    <a:pt x="2215161" y="765035"/>
                  </a:moveTo>
                  <a:lnTo>
                    <a:pt x="2151408" y="765035"/>
                  </a:lnTo>
                </a:path>
                <a:path w="4909184" h="3474084">
                  <a:moveTo>
                    <a:pt x="2693814" y="765035"/>
                  </a:moveTo>
                  <a:lnTo>
                    <a:pt x="2757567" y="765035"/>
                  </a:lnTo>
                </a:path>
                <a:path w="4909184" h="3474084">
                  <a:moveTo>
                    <a:pt x="3060140" y="541393"/>
                  </a:moveTo>
                  <a:lnTo>
                    <a:pt x="3020674" y="541393"/>
                  </a:lnTo>
                </a:path>
                <a:path w="4909184" h="3474084">
                  <a:moveTo>
                    <a:pt x="2797033" y="477641"/>
                  </a:moveTo>
                  <a:lnTo>
                    <a:pt x="2797033" y="541393"/>
                  </a:lnTo>
                  <a:lnTo>
                    <a:pt x="2757567" y="541393"/>
                  </a:lnTo>
                </a:path>
                <a:path w="4909184" h="3474084">
                  <a:moveTo>
                    <a:pt x="3020674" y="541393"/>
                  </a:moveTo>
                  <a:lnTo>
                    <a:pt x="3020674" y="477641"/>
                  </a:lnTo>
                </a:path>
                <a:path w="4909184" h="3474084">
                  <a:moveTo>
                    <a:pt x="2151408" y="477641"/>
                  </a:moveTo>
                  <a:lnTo>
                    <a:pt x="2111942" y="477641"/>
                  </a:lnTo>
                </a:path>
                <a:path w="4909184" h="3474084">
                  <a:moveTo>
                    <a:pt x="1888301" y="477641"/>
                  </a:moveTo>
                  <a:lnTo>
                    <a:pt x="1848835" y="477641"/>
                  </a:lnTo>
                </a:path>
                <a:path w="4909184" h="3474084">
                  <a:moveTo>
                    <a:pt x="2151408" y="541393"/>
                  </a:moveTo>
                  <a:lnTo>
                    <a:pt x="2111942" y="541393"/>
                  </a:lnTo>
                </a:path>
                <a:path w="4909184" h="3474084">
                  <a:moveTo>
                    <a:pt x="1888301" y="477641"/>
                  </a:moveTo>
                  <a:lnTo>
                    <a:pt x="1888301" y="541393"/>
                  </a:lnTo>
                  <a:lnTo>
                    <a:pt x="1848835" y="541393"/>
                  </a:lnTo>
                </a:path>
                <a:path w="4909184" h="3474084">
                  <a:moveTo>
                    <a:pt x="2111942" y="541393"/>
                  </a:moveTo>
                  <a:lnTo>
                    <a:pt x="2111942" y="477641"/>
                  </a:lnTo>
                </a:path>
                <a:path w="4909184" h="3474084">
                  <a:moveTo>
                    <a:pt x="1848835" y="175067"/>
                  </a:moveTo>
                  <a:lnTo>
                    <a:pt x="1935862" y="175067"/>
                  </a:lnTo>
                </a:path>
                <a:path w="4909184" h="3474084">
                  <a:moveTo>
                    <a:pt x="1957113" y="175067"/>
                  </a:moveTo>
                  <a:lnTo>
                    <a:pt x="2043129" y="175067"/>
                  </a:lnTo>
                </a:path>
                <a:path w="4909184" h="3474084">
                  <a:moveTo>
                    <a:pt x="2064380" y="175067"/>
                  </a:moveTo>
                  <a:lnTo>
                    <a:pt x="2151408" y="175067"/>
                  </a:lnTo>
                </a:path>
                <a:path w="4909184" h="3474084">
                  <a:moveTo>
                    <a:pt x="1848835" y="207450"/>
                  </a:moveTo>
                  <a:lnTo>
                    <a:pt x="1935862" y="207450"/>
                  </a:lnTo>
                </a:path>
                <a:path w="4909184" h="3474084">
                  <a:moveTo>
                    <a:pt x="1957113" y="207450"/>
                  </a:moveTo>
                  <a:lnTo>
                    <a:pt x="2043129" y="207450"/>
                  </a:lnTo>
                </a:path>
                <a:path w="4909184" h="3474084">
                  <a:moveTo>
                    <a:pt x="2064380" y="207450"/>
                  </a:moveTo>
                  <a:lnTo>
                    <a:pt x="2151408" y="207450"/>
                  </a:lnTo>
                </a:path>
                <a:path w="4909184" h="3474084">
                  <a:moveTo>
                    <a:pt x="1785082" y="1147552"/>
                  </a:moveTo>
                  <a:lnTo>
                    <a:pt x="1785082" y="1051417"/>
                  </a:lnTo>
                  <a:lnTo>
                    <a:pt x="1785082" y="1147552"/>
                  </a:lnTo>
                </a:path>
                <a:path w="4909184" h="3474084">
                  <a:moveTo>
                    <a:pt x="1848835" y="1147552"/>
                  </a:moveTo>
                  <a:lnTo>
                    <a:pt x="1848835" y="1051417"/>
                  </a:lnTo>
                  <a:lnTo>
                    <a:pt x="1848835" y="1147552"/>
                  </a:lnTo>
                </a:path>
                <a:path w="4909184" h="3474084">
                  <a:moveTo>
                    <a:pt x="3060140" y="1147552"/>
                  </a:moveTo>
                  <a:lnTo>
                    <a:pt x="3060140" y="1051417"/>
                  </a:lnTo>
                </a:path>
                <a:path w="4909184" h="3474084">
                  <a:moveTo>
                    <a:pt x="3123893" y="1147552"/>
                  </a:moveTo>
                  <a:lnTo>
                    <a:pt x="3123893" y="1051417"/>
                  </a:lnTo>
                </a:path>
                <a:path w="4909184" h="3474084">
                  <a:moveTo>
                    <a:pt x="1848835" y="1147552"/>
                  </a:moveTo>
                  <a:lnTo>
                    <a:pt x="1943958" y="1147552"/>
                  </a:lnTo>
                </a:path>
                <a:path w="4909184" h="3474084">
                  <a:moveTo>
                    <a:pt x="1965209" y="1147552"/>
                  </a:moveTo>
                  <a:lnTo>
                    <a:pt x="2051225" y="1147552"/>
                  </a:lnTo>
                </a:path>
                <a:path w="4909184" h="3474084">
                  <a:moveTo>
                    <a:pt x="2072476" y="1147552"/>
                  </a:moveTo>
                  <a:lnTo>
                    <a:pt x="2167599" y="1147552"/>
                  </a:lnTo>
                </a:path>
                <a:path w="4909184" h="3474084">
                  <a:moveTo>
                    <a:pt x="2326476" y="1147552"/>
                  </a:moveTo>
                  <a:lnTo>
                    <a:pt x="2390229" y="1147552"/>
                  </a:lnTo>
                </a:path>
                <a:path w="4909184" h="3474084">
                  <a:moveTo>
                    <a:pt x="2411480" y="1147552"/>
                  </a:moveTo>
                  <a:lnTo>
                    <a:pt x="2497495" y="1147552"/>
                  </a:lnTo>
                </a:path>
                <a:path w="4909184" h="3474084">
                  <a:moveTo>
                    <a:pt x="2518746" y="1147552"/>
                  </a:moveTo>
                  <a:lnTo>
                    <a:pt x="2581487" y="1147552"/>
                  </a:lnTo>
                </a:path>
                <a:path w="4909184" h="3474084">
                  <a:moveTo>
                    <a:pt x="2741376" y="1147552"/>
                  </a:moveTo>
                  <a:lnTo>
                    <a:pt x="2836499" y="1147552"/>
                  </a:lnTo>
                </a:path>
                <a:path w="4909184" h="3474084">
                  <a:moveTo>
                    <a:pt x="2857750" y="1147552"/>
                  </a:moveTo>
                  <a:lnTo>
                    <a:pt x="2943766" y="1147552"/>
                  </a:lnTo>
                </a:path>
                <a:path w="4909184" h="3474084">
                  <a:moveTo>
                    <a:pt x="2965017" y="1147552"/>
                  </a:moveTo>
                  <a:lnTo>
                    <a:pt x="3060140" y="1147552"/>
                  </a:lnTo>
                </a:path>
                <a:path w="4909184" h="3474084">
                  <a:moveTo>
                    <a:pt x="1848835" y="1211305"/>
                  </a:moveTo>
                  <a:lnTo>
                    <a:pt x="1943958" y="1211305"/>
                  </a:lnTo>
                </a:path>
                <a:path w="4909184" h="3474084">
                  <a:moveTo>
                    <a:pt x="1965209" y="1211305"/>
                  </a:moveTo>
                  <a:lnTo>
                    <a:pt x="2051225" y="1211305"/>
                  </a:lnTo>
                </a:path>
                <a:path w="4909184" h="3474084">
                  <a:moveTo>
                    <a:pt x="2072476" y="1211305"/>
                  </a:moveTo>
                  <a:lnTo>
                    <a:pt x="2167599" y="1211305"/>
                  </a:lnTo>
                </a:path>
                <a:path w="4909184" h="3474084">
                  <a:moveTo>
                    <a:pt x="2326476" y="1211305"/>
                  </a:moveTo>
                  <a:lnTo>
                    <a:pt x="2422611" y="1211305"/>
                  </a:lnTo>
                </a:path>
                <a:path w="4909184" h="3474084">
                  <a:moveTo>
                    <a:pt x="2486364" y="1211305"/>
                  </a:moveTo>
                  <a:lnTo>
                    <a:pt x="2581487" y="1211305"/>
                  </a:lnTo>
                </a:path>
                <a:path w="4909184" h="3474084">
                  <a:moveTo>
                    <a:pt x="2741376" y="1211305"/>
                  </a:moveTo>
                  <a:lnTo>
                    <a:pt x="2836499" y="1211305"/>
                  </a:lnTo>
                </a:path>
                <a:path w="4909184" h="3474084">
                  <a:moveTo>
                    <a:pt x="2857750" y="1211305"/>
                  </a:moveTo>
                  <a:lnTo>
                    <a:pt x="2943766" y="1211305"/>
                  </a:lnTo>
                </a:path>
                <a:path w="4909184" h="3474084">
                  <a:moveTo>
                    <a:pt x="2965017" y="1211305"/>
                  </a:moveTo>
                  <a:lnTo>
                    <a:pt x="3060140" y="1211305"/>
                  </a:lnTo>
                </a:path>
                <a:path w="4909184" h="3474084">
                  <a:moveTo>
                    <a:pt x="1848835" y="1147552"/>
                  </a:moveTo>
                  <a:lnTo>
                    <a:pt x="1848835" y="1051417"/>
                  </a:lnTo>
                </a:path>
                <a:path w="4909184" h="3474084">
                  <a:moveTo>
                    <a:pt x="1848835" y="1051417"/>
                  </a:moveTo>
                  <a:lnTo>
                    <a:pt x="1785082" y="1051417"/>
                  </a:lnTo>
                  <a:lnTo>
                    <a:pt x="1785082" y="1079752"/>
                  </a:lnTo>
                </a:path>
                <a:path w="4909184" h="3474084">
                  <a:moveTo>
                    <a:pt x="3060140" y="1051417"/>
                  </a:moveTo>
                  <a:lnTo>
                    <a:pt x="3123893" y="1051417"/>
                  </a:lnTo>
                </a:path>
                <a:path w="4909184" h="3474084">
                  <a:moveTo>
                    <a:pt x="2422611" y="1211305"/>
                  </a:moveTo>
                  <a:lnTo>
                    <a:pt x="2326476" y="1211305"/>
                  </a:lnTo>
                  <a:lnTo>
                    <a:pt x="2326476" y="1147552"/>
                  </a:lnTo>
                </a:path>
                <a:path w="4909184" h="3474084">
                  <a:moveTo>
                    <a:pt x="2167599" y="1211305"/>
                  </a:moveTo>
                  <a:lnTo>
                    <a:pt x="2167599" y="1147552"/>
                  </a:lnTo>
                </a:path>
                <a:path w="4909184" h="3474084">
                  <a:moveTo>
                    <a:pt x="2581487" y="1211305"/>
                  </a:moveTo>
                  <a:lnTo>
                    <a:pt x="2581487" y="1147552"/>
                  </a:lnTo>
                </a:path>
                <a:path w="4909184" h="3474084">
                  <a:moveTo>
                    <a:pt x="2741376" y="1211305"/>
                  </a:moveTo>
                  <a:lnTo>
                    <a:pt x="2741376" y="1147552"/>
                  </a:lnTo>
                </a:path>
                <a:path w="4909184" h="3474084">
                  <a:moveTo>
                    <a:pt x="1888301" y="477641"/>
                  </a:moveTo>
                  <a:lnTo>
                    <a:pt x="1935862" y="477641"/>
                  </a:lnTo>
                </a:path>
                <a:path w="4909184" h="3474084">
                  <a:moveTo>
                    <a:pt x="1957113" y="477641"/>
                  </a:moveTo>
                  <a:lnTo>
                    <a:pt x="2043129" y="477641"/>
                  </a:lnTo>
                </a:path>
                <a:path w="4909184" h="3474084">
                  <a:moveTo>
                    <a:pt x="2064380" y="477641"/>
                  </a:moveTo>
                  <a:lnTo>
                    <a:pt x="2111942" y="477641"/>
                  </a:lnTo>
                </a:path>
                <a:path w="4909184" h="3474084">
                  <a:moveTo>
                    <a:pt x="2215161" y="765035"/>
                  </a:moveTo>
                  <a:lnTo>
                    <a:pt x="2693814" y="765035"/>
                  </a:lnTo>
                </a:path>
                <a:path w="4909184" h="3474084">
                  <a:moveTo>
                    <a:pt x="2797033" y="477641"/>
                  </a:moveTo>
                  <a:lnTo>
                    <a:pt x="2844595" y="477641"/>
                  </a:lnTo>
                </a:path>
                <a:path w="4909184" h="3474084">
                  <a:moveTo>
                    <a:pt x="2865846" y="477641"/>
                  </a:moveTo>
                  <a:lnTo>
                    <a:pt x="2951862" y="477641"/>
                  </a:lnTo>
                </a:path>
                <a:path w="4909184" h="3474084">
                  <a:moveTo>
                    <a:pt x="2973113" y="477641"/>
                  </a:moveTo>
                  <a:lnTo>
                    <a:pt x="3020674" y="477641"/>
                  </a:lnTo>
                </a:path>
                <a:path w="4909184" h="3474084">
                  <a:moveTo>
                    <a:pt x="2215161" y="63752"/>
                  </a:moveTo>
                  <a:lnTo>
                    <a:pt x="2368978" y="63752"/>
                  </a:lnTo>
                </a:path>
                <a:path w="4909184" h="3474084">
                  <a:moveTo>
                    <a:pt x="2215161" y="765035"/>
                  </a:moveTo>
                  <a:lnTo>
                    <a:pt x="2368978" y="765035"/>
                  </a:lnTo>
                </a:path>
                <a:path w="4909184" h="3474084">
                  <a:moveTo>
                    <a:pt x="2367966" y="63752"/>
                  </a:moveTo>
                  <a:lnTo>
                    <a:pt x="2367966" y="76503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9" name="object 2619"/>
            <p:cNvSpPr/>
            <p:nvPr/>
          </p:nvSpPr>
          <p:spPr>
            <a:xfrm>
              <a:off x="11304508" y="717304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508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0" name="object 2620"/>
            <p:cNvSpPr/>
            <p:nvPr/>
          </p:nvSpPr>
          <p:spPr>
            <a:xfrm>
              <a:off x="11304508" y="717304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44525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5" h="4508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1" name="object 2621"/>
            <p:cNvSpPr/>
            <p:nvPr/>
          </p:nvSpPr>
          <p:spPr>
            <a:xfrm>
              <a:off x="11304508" y="787433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508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2" name="object 2622"/>
            <p:cNvSpPr/>
            <p:nvPr/>
          </p:nvSpPr>
          <p:spPr>
            <a:xfrm>
              <a:off x="11304508" y="787433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5" h="45084">
                  <a:moveTo>
                    <a:pt x="0" y="4047"/>
                  </a:moveTo>
                  <a:lnTo>
                    <a:pt x="43513" y="39466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23" name="object 2623"/>
          <p:cNvSpPr txBox="1"/>
          <p:nvPr/>
        </p:nvSpPr>
        <p:spPr>
          <a:xfrm>
            <a:off x="11252593" y="745807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624" name="object 2624"/>
          <p:cNvGrpSpPr/>
          <p:nvPr/>
        </p:nvGrpSpPr>
        <p:grpSpPr>
          <a:xfrm>
            <a:off x="11150691" y="7638406"/>
            <a:ext cx="522605" cy="132080"/>
            <a:chOff x="11150691" y="7638406"/>
            <a:chExt cx="522605" cy="132080"/>
          </a:xfrm>
        </p:grpSpPr>
        <p:sp>
          <p:nvSpPr>
            <p:cNvPr id="2625" name="object 2625"/>
            <p:cNvSpPr/>
            <p:nvPr/>
          </p:nvSpPr>
          <p:spPr>
            <a:xfrm>
              <a:off x="11172954" y="7641581"/>
              <a:ext cx="478790" cy="106680"/>
            </a:xfrm>
            <a:custGeom>
              <a:avLst/>
              <a:gdLst/>
              <a:ahLst/>
              <a:cxnLst/>
              <a:rect l="l" t="t" r="r" b="b"/>
              <a:pathLst>
                <a:path w="478790" h="106679">
                  <a:moveTo>
                    <a:pt x="0" y="0"/>
                  </a:moveTo>
                  <a:lnTo>
                    <a:pt x="0" y="106254"/>
                  </a:lnTo>
                  <a:lnTo>
                    <a:pt x="478652" y="106254"/>
                  </a:lnTo>
                  <a:lnTo>
                    <a:pt x="47865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6" name="object 2626"/>
            <p:cNvSpPr/>
            <p:nvPr/>
          </p:nvSpPr>
          <p:spPr>
            <a:xfrm>
              <a:off x="11150691" y="772557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7" name="object 2627"/>
            <p:cNvSpPr/>
            <p:nvPr/>
          </p:nvSpPr>
          <p:spPr>
            <a:xfrm>
              <a:off x="11150691" y="772557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5059" y="44525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8" name="object 2628"/>
            <p:cNvSpPr/>
            <p:nvPr/>
          </p:nvSpPr>
          <p:spPr>
            <a:xfrm>
              <a:off x="11629344" y="772557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9" name="object 2629"/>
            <p:cNvSpPr/>
            <p:nvPr/>
          </p:nvSpPr>
          <p:spPr>
            <a:xfrm>
              <a:off x="11629344" y="772557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30" name="object 2630"/>
          <p:cNvSpPr txBox="1"/>
          <p:nvPr/>
        </p:nvSpPr>
        <p:spPr>
          <a:xfrm>
            <a:off x="11325202" y="766733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631" name="object 2631"/>
          <p:cNvGrpSpPr/>
          <p:nvPr/>
        </p:nvGrpSpPr>
        <p:grpSpPr>
          <a:xfrm>
            <a:off x="10803453" y="7316745"/>
            <a:ext cx="176530" cy="314960"/>
            <a:chOff x="10803453" y="7316745"/>
            <a:chExt cx="176530" cy="314960"/>
          </a:xfrm>
        </p:grpSpPr>
        <p:sp>
          <p:nvSpPr>
            <p:cNvPr id="2632" name="object 2632"/>
            <p:cNvSpPr/>
            <p:nvPr/>
          </p:nvSpPr>
          <p:spPr>
            <a:xfrm>
              <a:off x="10806628" y="7339008"/>
              <a:ext cx="151130" cy="270510"/>
            </a:xfrm>
            <a:custGeom>
              <a:avLst/>
              <a:gdLst/>
              <a:ahLst/>
              <a:cxnLst/>
              <a:rect l="l" t="t" r="r" b="b"/>
              <a:pathLst>
                <a:path w="151129" h="270509">
                  <a:moveTo>
                    <a:pt x="0" y="270191"/>
                  </a:moveTo>
                  <a:lnTo>
                    <a:pt x="150780" y="270191"/>
                  </a:lnTo>
                  <a:lnTo>
                    <a:pt x="150780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3" name="object 2633"/>
            <p:cNvSpPr/>
            <p:nvPr/>
          </p:nvSpPr>
          <p:spPr>
            <a:xfrm>
              <a:off x="10935146" y="758693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4" name="object 2634"/>
            <p:cNvSpPr/>
            <p:nvPr/>
          </p:nvSpPr>
          <p:spPr>
            <a:xfrm>
              <a:off x="10935146" y="758693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4" h="45084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5" name="object 2635"/>
            <p:cNvSpPr/>
            <p:nvPr/>
          </p:nvSpPr>
          <p:spPr>
            <a:xfrm>
              <a:off x="10935146" y="731674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6" name="object 2636"/>
            <p:cNvSpPr/>
            <p:nvPr/>
          </p:nvSpPr>
          <p:spPr>
            <a:xfrm>
              <a:off x="10935146" y="731674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4" h="4381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37" name="object 2637"/>
          <p:cNvSpPr txBox="1"/>
          <p:nvPr/>
        </p:nvSpPr>
        <p:spPr>
          <a:xfrm>
            <a:off x="10883231" y="7389259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638" name="object 2638"/>
          <p:cNvGrpSpPr/>
          <p:nvPr/>
        </p:nvGrpSpPr>
        <p:grpSpPr>
          <a:xfrm>
            <a:off x="10784364" y="7586936"/>
            <a:ext cx="347345" cy="45085"/>
            <a:chOff x="10784364" y="7586936"/>
            <a:chExt cx="347345" cy="45085"/>
          </a:xfrm>
        </p:grpSpPr>
        <p:sp>
          <p:nvSpPr>
            <p:cNvPr id="2639" name="object 2639"/>
            <p:cNvSpPr/>
            <p:nvPr/>
          </p:nvSpPr>
          <p:spPr>
            <a:xfrm>
              <a:off x="10803585" y="7606168"/>
              <a:ext cx="309245" cy="6350"/>
            </a:xfrm>
            <a:custGeom>
              <a:avLst/>
              <a:gdLst/>
              <a:ahLst/>
              <a:cxnLst/>
              <a:rect l="l" t="t" r="r" b="b"/>
              <a:pathLst>
                <a:path w="309245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309245" h="6350">
                  <a:moveTo>
                    <a:pt x="308648" y="3035"/>
                  </a:moveTo>
                  <a:lnTo>
                    <a:pt x="307759" y="889"/>
                  </a:lnTo>
                  <a:lnTo>
                    <a:pt x="305612" y="0"/>
                  </a:lnTo>
                  <a:lnTo>
                    <a:pt x="303466" y="889"/>
                  </a:lnTo>
                  <a:lnTo>
                    <a:pt x="302577" y="3035"/>
                  </a:lnTo>
                  <a:lnTo>
                    <a:pt x="303466" y="5181"/>
                  </a:lnTo>
                  <a:lnTo>
                    <a:pt x="305612" y="6070"/>
                  </a:lnTo>
                  <a:lnTo>
                    <a:pt x="307759" y="5181"/>
                  </a:lnTo>
                  <a:lnTo>
                    <a:pt x="308648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0" name="object 2640"/>
            <p:cNvSpPr/>
            <p:nvPr/>
          </p:nvSpPr>
          <p:spPr>
            <a:xfrm>
              <a:off x="10806628" y="7609199"/>
              <a:ext cx="302895" cy="0"/>
            </a:xfrm>
            <a:custGeom>
              <a:avLst/>
              <a:gdLst/>
              <a:ahLst/>
              <a:cxnLst/>
              <a:rect l="l" t="t" r="r" b="b"/>
              <a:pathLst>
                <a:path w="302895">
                  <a:moveTo>
                    <a:pt x="0" y="0"/>
                  </a:moveTo>
                  <a:lnTo>
                    <a:pt x="30257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1" name="object 2641"/>
            <p:cNvSpPr/>
            <p:nvPr/>
          </p:nvSpPr>
          <p:spPr>
            <a:xfrm>
              <a:off x="10784364" y="758693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4" h="45084">
                  <a:moveTo>
                    <a:pt x="39466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2" name="object 2642"/>
            <p:cNvSpPr/>
            <p:nvPr/>
          </p:nvSpPr>
          <p:spPr>
            <a:xfrm>
              <a:off x="10784365" y="758693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4525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4525" y="5059"/>
                  </a:lnTo>
                  <a:close/>
                </a:path>
                <a:path w="45084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3" name="object 2643"/>
            <p:cNvSpPr/>
            <p:nvPr/>
          </p:nvSpPr>
          <p:spPr>
            <a:xfrm>
              <a:off x="11086938" y="758693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4" name="object 2644"/>
            <p:cNvSpPr/>
            <p:nvPr/>
          </p:nvSpPr>
          <p:spPr>
            <a:xfrm>
              <a:off x="11086938" y="758693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8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4">
                  <a:moveTo>
                    <a:pt x="5059" y="44525"/>
                  </a:moveTo>
                  <a:lnTo>
                    <a:pt x="40478" y="0"/>
                  </a:lnTo>
                  <a:lnTo>
                    <a:pt x="44525" y="5059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45" name="object 2645"/>
          <p:cNvSpPr txBox="1"/>
          <p:nvPr/>
        </p:nvSpPr>
        <p:spPr>
          <a:xfrm>
            <a:off x="10868812" y="752869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2646" name="object 2646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0803592" y="7173048"/>
            <a:ext cx="176079" cy="155840"/>
          </a:xfrm>
          <a:prstGeom prst="rect">
            <a:avLst/>
          </a:prstGeom>
        </p:spPr>
      </p:pic>
      <p:sp>
        <p:nvSpPr>
          <p:cNvPr id="2647" name="object 2647"/>
          <p:cNvSpPr txBox="1"/>
          <p:nvPr/>
        </p:nvSpPr>
        <p:spPr>
          <a:xfrm>
            <a:off x="10883231" y="7182515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648" name="object 2648"/>
          <p:cNvGrpSpPr/>
          <p:nvPr/>
        </p:nvGrpSpPr>
        <p:grpSpPr>
          <a:xfrm>
            <a:off x="11712185" y="7173048"/>
            <a:ext cx="176530" cy="458470"/>
            <a:chOff x="11712185" y="7173048"/>
            <a:chExt cx="176530" cy="458470"/>
          </a:xfrm>
        </p:grpSpPr>
        <p:sp>
          <p:nvSpPr>
            <p:cNvPr id="2649" name="object 2649"/>
            <p:cNvSpPr/>
            <p:nvPr/>
          </p:nvSpPr>
          <p:spPr>
            <a:xfrm>
              <a:off x="11715360" y="7195311"/>
              <a:ext cx="152400" cy="414020"/>
            </a:xfrm>
            <a:custGeom>
              <a:avLst/>
              <a:gdLst/>
              <a:ahLst/>
              <a:cxnLst/>
              <a:rect l="l" t="t" r="r" b="b"/>
              <a:pathLst>
                <a:path w="152400" h="414020">
                  <a:moveTo>
                    <a:pt x="0" y="0"/>
                  </a:moveTo>
                  <a:lnTo>
                    <a:pt x="151792" y="0"/>
                  </a:lnTo>
                </a:path>
                <a:path w="152400" h="414020">
                  <a:moveTo>
                    <a:pt x="0" y="413888"/>
                  </a:moveTo>
                  <a:lnTo>
                    <a:pt x="151792" y="413888"/>
                  </a:lnTo>
                </a:path>
                <a:path w="152400" h="414020">
                  <a:moveTo>
                    <a:pt x="150780" y="0"/>
                  </a:moveTo>
                  <a:lnTo>
                    <a:pt x="150780" y="413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0" name="object 2650"/>
            <p:cNvSpPr/>
            <p:nvPr/>
          </p:nvSpPr>
          <p:spPr>
            <a:xfrm>
              <a:off x="11844890" y="717304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508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1" name="object 2651"/>
            <p:cNvSpPr/>
            <p:nvPr/>
          </p:nvSpPr>
          <p:spPr>
            <a:xfrm>
              <a:off x="11844890" y="717304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44525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5" h="4508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2" name="object 2652"/>
            <p:cNvSpPr/>
            <p:nvPr/>
          </p:nvSpPr>
          <p:spPr>
            <a:xfrm>
              <a:off x="11844890" y="758693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5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3" name="object 2653"/>
            <p:cNvSpPr/>
            <p:nvPr/>
          </p:nvSpPr>
          <p:spPr>
            <a:xfrm>
              <a:off x="11844890" y="758693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5" h="45084">
                  <a:moveTo>
                    <a:pt x="0" y="5059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54" name="object 2654"/>
          <p:cNvSpPr txBox="1"/>
          <p:nvPr/>
        </p:nvSpPr>
        <p:spPr>
          <a:xfrm>
            <a:off x="11791963" y="731437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2600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655" name="object 2655"/>
          <p:cNvGrpSpPr/>
          <p:nvPr/>
        </p:nvGrpSpPr>
        <p:grpSpPr>
          <a:xfrm>
            <a:off x="11693097" y="7586936"/>
            <a:ext cx="347345" cy="45085"/>
            <a:chOff x="11693097" y="7586936"/>
            <a:chExt cx="347345" cy="45085"/>
          </a:xfrm>
        </p:grpSpPr>
        <p:sp>
          <p:nvSpPr>
            <p:cNvPr id="2656" name="object 2656"/>
            <p:cNvSpPr/>
            <p:nvPr/>
          </p:nvSpPr>
          <p:spPr>
            <a:xfrm>
              <a:off x="11712321" y="7606168"/>
              <a:ext cx="309245" cy="6350"/>
            </a:xfrm>
            <a:custGeom>
              <a:avLst/>
              <a:gdLst/>
              <a:ahLst/>
              <a:cxnLst/>
              <a:rect l="l" t="t" r="r" b="b"/>
              <a:pathLst>
                <a:path w="309245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309245" h="6350">
                  <a:moveTo>
                    <a:pt x="308648" y="3035"/>
                  </a:moveTo>
                  <a:lnTo>
                    <a:pt x="307759" y="889"/>
                  </a:lnTo>
                  <a:lnTo>
                    <a:pt x="305600" y="0"/>
                  </a:lnTo>
                  <a:lnTo>
                    <a:pt x="303453" y="889"/>
                  </a:lnTo>
                  <a:lnTo>
                    <a:pt x="302564" y="3035"/>
                  </a:lnTo>
                  <a:lnTo>
                    <a:pt x="303453" y="5181"/>
                  </a:lnTo>
                  <a:lnTo>
                    <a:pt x="305600" y="6070"/>
                  </a:lnTo>
                  <a:lnTo>
                    <a:pt x="307759" y="5181"/>
                  </a:lnTo>
                  <a:lnTo>
                    <a:pt x="308648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7" name="object 2657"/>
            <p:cNvSpPr/>
            <p:nvPr/>
          </p:nvSpPr>
          <p:spPr>
            <a:xfrm>
              <a:off x="11715361" y="7609199"/>
              <a:ext cx="302895" cy="0"/>
            </a:xfrm>
            <a:custGeom>
              <a:avLst/>
              <a:gdLst/>
              <a:ahLst/>
              <a:cxnLst/>
              <a:rect l="l" t="t" r="r" b="b"/>
              <a:pathLst>
                <a:path w="302895">
                  <a:moveTo>
                    <a:pt x="0" y="0"/>
                  </a:moveTo>
                  <a:lnTo>
                    <a:pt x="30257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8" name="object 2658"/>
            <p:cNvSpPr/>
            <p:nvPr/>
          </p:nvSpPr>
          <p:spPr>
            <a:xfrm>
              <a:off x="11693097" y="758693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4" h="45084">
                  <a:moveTo>
                    <a:pt x="39466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9" name="object 2659"/>
            <p:cNvSpPr/>
            <p:nvPr/>
          </p:nvSpPr>
          <p:spPr>
            <a:xfrm>
              <a:off x="11693098" y="758693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4525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4525" y="5059"/>
                  </a:lnTo>
                  <a:close/>
                </a:path>
                <a:path w="45084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0" name="object 2660"/>
            <p:cNvSpPr/>
            <p:nvPr/>
          </p:nvSpPr>
          <p:spPr>
            <a:xfrm>
              <a:off x="11995671" y="758693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1" name="object 2661"/>
            <p:cNvSpPr/>
            <p:nvPr/>
          </p:nvSpPr>
          <p:spPr>
            <a:xfrm>
              <a:off x="11995671" y="758693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8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4">
                  <a:moveTo>
                    <a:pt x="4047" y="44525"/>
                  </a:moveTo>
                  <a:lnTo>
                    <a:pt x="40478" y="0"/>
                  </a:lnTo>
                  <a:lnTo>
                    <a:pt x="44525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62" name="object 2662"/>
          <p:cNvSpPr txBox="1"/>
          <p:nvPr/>
        </p:nvSpPr>
        <p:spPr>
          <a:xfrm>
            <a:off x="11777545" y="752869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663" name="object 2663"/>
          <p:cNvGrpSpPr/>
          <p:nvPr/>
        </p:nvGrpSpPr>
        <p:grpSpPr>
          <a:xfrm>
            <a:off x="8319113" y="7128383"/>
            <a:ext cx="5551170" cy="4446905"/>
            <a:chOff x="8319113" y="7128383"/>
            <a:chExt cx="5551170" cy="4446905"/>
          </a:xfrm>
        </p:grpSpPr>
        <p:sp>
          <p:nvSpPr>
            <p:cNvPr id="2664" name="object 2664"/>
            <p:cNvSpPr/>
            <p:nvPr/>
          </p:nvSpPr>
          <p:spPr>
            <a:xfrm>
              <a:off x="9467817" y="7131558"/>
              <a:ext cx="0" cy="622935"/>
            </a:xfrm>
            <a:custGeom>
              <a:avLst/>
              <a:gdLst/>
              <a:ahLst/>
              <a:cxnLst/>
              <a:rect l="l" t="t" r="r" b="b"/>
              <a:pathLst>
                <a:path h="622934">
                  <a:moveTo>
                    <a:pt x="0" y="0"/>
                  </a:moveTo>
                  <a:lnTo>
                    <a:pt x="0" y="6223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5" name="object 2665"/>
            <p:cNvSpPr/>
            <p:nvPr/>
          </p:nvSpPr>
          <p:spPr>
            <a:xfrm>
              <a:off x="9464781" y="782272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6" name="object 2666"/>
            <p:cNvSpPr/>
            <p:nvPr/>
          </p:nvSpPr>
          <p:spPr>
            <a:xfrm>
              <a:off x="9467817" y="789760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7" name="object 2667"/>
            <p:cNvSpPr/>
            <p:nvPr/>
          </p:nvSpPr>
          <p:spPr>
            <a:xfrm>
              <a:off x="9464781" y="854019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8" name="object 2668"/>
            <p:cNvSpPr/>
            <p:nvPr/>
          </p:nvSpPr>
          <p:spPr>
            <a:xfrm>
              <a:off x="9467817" y="861507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9" name="object 2669"/>
            <p:cNvSpPr/>
            <p:nvPr/>
          </p:nvSpPr>
          <p:spPr>
            <a:xfrm>
              <a:off x="9464781" y="925766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0" name="object 2670"/>
            <p:cNvSpPr/>
            <p:nvPr/>
          </p:nvSpPr>
          <p:spPr>
            <a:xfrm>
              <a:off x="9467817" y="933154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1" name="object 2671"/>
            <p:cNvSpPr/>
            <p:nvPr/>
          </p:nvSpPr>
          <p:spPr>
            <a:xfrm>
              <a:off x="9464781" y="99741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2" name="object 2672"/>
            <p:cNvSpPr/>
            <p:nvPr/>
          </p:nvSpPr>
          <p:spPr>
            <a:xfrm>
              <a:off x="9467817" y="1004901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3" name="object 2673"/>
            <p:cNvSpPr/>
            <p:nvPr/>
          </p:nvSpPr>
          <p:spPr>
            <a:xfrm>
              <a:off x="9464781" y="1069160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4" name="object 2674"/>
            <p:cNvSpPr/>
            <p:nvPr/>
          </p:nvSpPr>
          <p:spPr>
            <a:xfrm>
              <a:off x="9467817" y="7131558"/>
              <a:ext cx="1306830" cy="4257675"/>
            </a:xfrm>
            <a:custGeom>
              <a:avLst/>
              <a:gdLst/>
              <a:ahLst/>
              <a:cxnLst/>
              <a:rect l="l" t="t" r="r" b="b"/>
              <a:pathLst>
                <a:path w="1306829" h="4257675">
                  <a:moveTo>
                    <a:pt x="0" y="3634929"/>
                  </a:moveTo>
                  <a:lnTo>
                    <a:pt x="0" y="4257279"/>
                  </a:lnTo>
                </a:path>
                <a:path w="1306829" h="4257675">
                  <a:moveTo>
                    <a:pt x="1306429" y="0"/>
                  </a:moveTo>
                  <a:lnTo>
                    <a:pt x="1306429" y="6223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5" name="object 2675"/>
            <p:cNvSpPr/>
            <p:nvPr/>
          </p:nvSpPr>
          <p:spPr>
            <a:xfrm>
              <a:off x="10771210" y="782272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6" name="object 2676"/>
            <p:cNvSpPr/>
            <p:nvPr/>
          </p:nvSpPr>
          <p:spPr>
            <a:xfrm>
              <a:off x="10774246" y="789760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7" name="object 2677"/>
            <p:cNvSpPr/>
            <p:nvPr/>
          </p:nvSpPr>
          <p:spPr>
            <a:xfrm>
              <a:off x="10771210" y="854019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8" name="object 2678"/>
            <p:cNvSpPr/>
            <p:nvPr/>
          </p:nvSpPr>
          <p:spPr>
            <a:xfrm>
              <a:off x="10774246" y="861507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9" name="object 2679"/>
            <p:cNvSpPr/>
            <p:nvPr/>
          </p:nvSpPr>
          <p:spPr>
            <a:xfrm>
              <a:off x="10771210" y="925766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0" name="object 2680"/>
            <p:cNvSpPr/>
            <p:nvPr/>
          </p:nvSpPr>
          <p:spPr>
            <a:xfrm>
              <a:off x="10774246" y="933154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1" name="object 2681"/>
            <p:cNvSpPr/>
            <p:nvPr/>
          </p:nvSpPr>
          <p:spPr>
            <a:xfrm>
              <a:off x="10771210" y="99741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2" name="object 2682"/>
            <p:cNvSpPr/>
            <p:nvPr/>
          </p:nvSpPr>
          <p:spPr>
            <a:xfrm>
              <a:off x="10774246" y="1004901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3" name="object 2683"/>
            <p:cNvSpPr/>
            <p:nvPr/>
          </p:nvSpPr>
          <p:spPr>
            <a:xfrm>
              <a:off x="10771210" y="1069160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4" name="object 2684"/>
            <p:cNvSpPr/>
            <p:nvPr/>
          </p:nvSpPr>
          <p:spPr>
            <a:xfrm>
              <a:off x="10774246" y="7131558"/>
              <a:ext cx="1276350" cy="4257675"/>
            </a:xfrm>
            <a:custGeom>
              <a:avLst/>
              <a:gdLst/>
              <a:ahLst/>
              <a:cxnLst/>
              <a:rect l="l" t="t" r="r" b="b"/>
              <a:pathLst>
                <a:path w="1276350" h="4257675">
                  <a:moveTo>
                    <a:pt x="0" y="3634929"/>
                  </a:moveTo>
                  <a:lnTo>
                    <a:pt x="0" y="4257279"/>
                  </a:lnTo>
                </a:path>
                <a:path w="1276350" h="4257675">
                  <a:moveTo>
                    <a:pt x="1276070" y="0"/>
                  </a:moveTo>
                  <a:lnTo>
                    <a:pt x="1276070" y="6223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5" name="object 2685"/>
            <p:cNvSpPr/>
            <p:nvPr/>
          </p:nvSpPr>
          <p:spPr>
            <a:xfrm>
              <a:off x="12047280" y="782272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6" name="object 2686"/>
            <p:cNvSpPr/>
            <p:nvPr/>
          </p:nvSpPr>
          <p:spPr>
            <a:xfrm>
              <a:off x="12050317" y="789760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7" name="object 2687"/>
            <p:cNvSpPr/>
            <p:nvPr/>
          </p:nvSpPr>
          <p:spPr>
            <a:xfrm>
              <a:off x="12047280" y="854019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8" name="object 2688"/>
            <p:cNvSpPr/>
            <p:nvPr/>
          </p:nvSpPr>
          <p:spPr>
            <a:xfrm>
              <a:off x="12050317" y="861507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9" name="object 2689"/>
            <p:cNvSpPr/>
            <p:nvPr/>
          </p:nvSpPr>
          <p:spPr>
            <a:xfrm>
              <a:off x="12047280" y="925766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0" name="object 2690"/>
            <p:cNvSpPr/>
            <p:nvPr/>
          </p:nvSpPr>
          <p:spPr>
            <a:xfrm>
              <a:off x="12050317" y="933154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1" name="object 2691"/>
            <p:cNvSpPr/>
            <p:nvPr/>
          </p:nvSpPr>
          <p:spPr>
            <a:xfrm>
              <a:off x="12047280" y="99741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2" name="object 2692"/>
            <p:cNvSpPr/>
            <p:nvPr/>
          </p:nvSpPr>
          <p:spPr>
            <a:xfrm>
              <a:off x="12050317" y="1004901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3" name="object 2693"/>
            <p:cNvSpPr/>
            <p:nvPr/>
          </p:nvSpPr>
          <p:spPr>
            <a:xfrm>
              <a:off x="12047280" y="1069160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4" name="object 2694"/>
            <p:cNvSpPr/>
            <p:nvPr/>
          </p:nvSpPr>
          <p:spPr>
            <a:xfrm>
              <a:off x="12050317" y="7131558"/>
              <a:ext cx="1306830" cy="4257675"/>
            </a:xfrm>
            <a:custGeom>
              <a:avLst/>
              <a:gdLst/>
              <a:ahLst/>
              <a:cxnLst/>
              <a:rect l="l" t="t" r="r" b="b"/>
              <a:pathLst>
                <a:path w="1306830" h="4257675">
                  <a:moveTo>
                    <a:pt x="0" y="3634929"/>
                  </a:moveTo>
                  <a:lnTo>
                    <a:pt x="0" y="4257279"/>
                  </a:lnTo>
                </a:path>
                <a:path w="1306830" h="4257675">
                  <a:moveTo>
                    <a:pt x="1306429" y="0"/>
                  </a:moveTo>
                  <a:lnTo>
                    <a:pt x="1306429" y="6223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5" name="object 2695"/>
            <p:cNvSpPr/>
            <p:nvPr/>
          </p:nvSpPr>
          <p:spPr>
            <a:xfrm>
              <a:off x="13353710" y="782272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6" name="object 2696"/>
            <p:cNvSpPr/>
            <p:nvPr/>
          </p:nvSpPr>
          <p:spPr>
            <a:xfrm>
              <a:off x="13356746" y="789760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7" name="object 2697"/>
            <p:cNvSpPr/>
            <p:nvPr/>
          </p:nvSpPr>
          <p:spPr>
            <a:xfrm>
              <a:off x="13353710" y="854019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8" name="object 2698"/>
            <p:cNvSpPr/>
            <p:nvPr/>
          </p:nvSpPr>
          <p:spPr>
            <a:xfrm>
              <a:off x="13356746" y="861507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9" name="object 2699"/>
            <p:cNvSpPr/>
            <p:nvPr/>
          </p:nvSpPr>
          <p:spPr>
            <a:xfrm>
              <a:off x="13353710" y="925766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0" name="object 2700"/>
            <p:cNvSpPr/>
            <p:nvPr/>
          </p:nvSpPr>
          <p:spPr>
            <a:xfrm>
              <a:off x="13356746" y="933154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1" name="object 2701"/>
            <p:cNvSpPr/>
            <p:nvPr/>
          </p:nvSpPr>
          <p:spPr>
            <a:xfrm>
              <a:off x="13353710" y="99741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2" name="object 2702"/>
            <p:cNvSpPr/>
            <p:nvPr/>
          </p:nvSpPr>
          <p:spPr>
            <a:xfrm>
              <a:off x="13356746" y="1004901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3" name="object 2703"/>
            <p:cNvSpPr/>
            <p:nvPr/>
          </p:nvSpPr>
          <p:spPr>
            <a:xfrm>
              <a:off x="13353710" y="1069160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4" name="object 2704"/>
            <p:cNvSpPr/>
            <p:nvPr/>
          </p:nvSpPr>
          <p:spPr>
            <a:xfrm>
              <a:off x="13356746" y="7162928"/>
              <a:ext cx="478790" cy="4225925"/>
            </a:xfrm>
            <a:custGeom>
              <a:avLst/>
              <a:gdLst/>
              <a:ahLst/>
              <a:cxnLst/>
              <a:rect l="l" t="t" r="r" b="b"/>
              <a:pathLst>
                <a:path w="478790" h="4225925">
                  <a:moveTo>
                    <a:pt x="0" y="3603558"/>
                  </a:moveTo>
                  <a:lnTo>
                    <a:pt x="0" y="4225908"/>
                  </a:lnTo>
                </a:path>
                <a:path w="478790" h="4225925">
                  <a:moveTo>
                    <a:pt x="478652" y="0"/>
                  </a:moveTo>
                  <a:lnTo>
                    <a:pt x="478652" y="60717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5" name="object 2705"/>
            <p:cNvSpPr/>
            <p:nvPr/>
          </p:nvSpPr>
          <p:spPr>
            <a:xfrm>
              <a:off x="13832363" y="78389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6" name="object 2706"/>
            <p:cNvSpPr/>
            <p:nvPr/>
          </p:nvSpPr>
          <p:spPr>
            <a:xfrm>
              <a:off x="13835399" y="7913796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7" name="object 2707"/>
            <p:cNvSpPr/>
            <p:nvPr/>
          </p:nvSpPr>
          <p:spPr>
            <a:xfrm>
              <a:off x="13832363" y="855638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8" name="object 2708"/>
            <p:cNvSpPr/>
            <p:nvPr/>
          </p:nvSpPr>
          <p:spPr>
            <a:xfrm>
              <a:off x="13835399" y="863025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9" name="object 2709"/>
            <p:cNvSpPr/>
            <p:nvPr/>
          </p:nvSpPr>
          <p:spPr>
            <a:xfrm>
              <a:off x="13832363" y="92728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0" name="object 2710"/>
            <p:cNvSpPr/>
            <p:nvPr/>
          </p:nvSpPr>
          <p:spPr>
            <a:xfrm>
              <a:off x="13835399" y="934773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1" name="object 2711"/>
            <p:cNvSpPr/>
            <p:nvPr/>
          </p:nvSpPr>
          <p:spPr>
            <a:xfrm>
              <a:off x="13832363" y="999032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2" name="object 2712"/>
            <p:cNvSpPr/>
            <p:nvPr/>
          </p:nvSpPr>
          <p:spPr>
            <a:xfrm>
              <a:off x="13835399" y="1006520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3" name="object 2713"/>
            <p:cNvSpPr/>
            <p:nvPr/>
          </p:nvSpPr>
          <p:spPr>
            <a:xfrm>
              <a:off x="13832363" y="1070779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4" name="object 2714"/>
            <p:cNvSpPr/>
            <p:nvPr/>
          </p:nvSpPr>
          <p:spPr>
            <a:xfrm>
              <a:off x="13302100" y="10574216"/>
              <a:ext cx="533400" cy="814705"/>
            </a:xfrm>
            <a:custGeom>
              <a:avLst/>
              <a:gdLst/>
              <a:ahLst/>
              <a:cxnLst/>
              <a:rect l="l" t="t" r="r" b="b"/>
              <a:pathLst>
                <a:path w="533400" h="814704">
                  <a:moveTo>
                    <a:pt x="533298" y="208461"/>
                  </a:moveTo>
                  <a:lnTo>
                    <a:pt x="533298" y="814620"/>
                  </a:lnTo>
                </a:path>
                <a:path w="533400" h="814704">
                  <a:moveTo>
                    <a:pt x="533298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5" name="object 2715"/>
            <p:cNvSpPr/>
            <p:nvPr/>
          </p:nvSpPr>
          <p:spPr>
            <a:xfrm>
              <a:off x="13227215" y="105711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6" name="object 2716"/>
            <p:cNvSpPr/>
            <p:nvPr/>
          </p:nvSpPr>
          <p:spPr>
            <a:xfrm>
              <a:off x="12584627" y="10574216"/>
              <a:ext cx="575310" cy="0"/>
            </a:xfrm>
            <a:custGeom>
              <a:avLst/>
              <a:gdLst/>
              <a:ahLst/>
              <a:cxnLst/>
              <a:rect l="l" t="t" r="r" b="b"/>
              <a:pathLst>
                <a:path w="575309">
                  <a:moveTo>
                    <a:pt x="574788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7" name="object 2717"/>
            <p:cNvSpPr/>
            <p:nvPr/>
          </p:nvSpPr>
          <p:spPr>
            <a:xfrm>
              <a:off x="12510754" y="105711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8" name="object 2718"/>
            <p:cNvSpPr/>
            <p:nvPr/>
          </p:nvSpPr>
          <p:spPr>
            <a:xfrm>
              <a:off x="11868165" y="1057421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9" name="object 2719"/>
            <p:cNvSpPr/>
            <p:nvPr/>
          </p:nvSpPr>
          <p:spPr>
            <a:xfrm>
              <a:off x="11793280" y="105711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0" name="object 2720"/>
            <p:cNvSpPr/>
            <p:nvPr/>
          </p:nvSpPr>
          <p:spPr>
            <a:xfrm>
              <a:off x="11150692" y="1057421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1" name="object 2721"/>
            <p:cNvSpPr/>
            <p:nvPr/>
          </p:nvSpPr>
          <p:spPr>
            <a:xfrm>
              <a:off x="11075807" y="105711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2" name="object 2722"/>
            <p:cNvSpPr/>
            <p:nvPr/>
          </p:nvSpPr>
          <p:spPr>
            <a:xfrm>
              <a:off x="10433218" y="1057421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3" name="object 2723"/>
            <p:cNvSpPr/>
            <p:nvPr/>
          </p:nvSpPr>
          <p:spPr>
            <a:xfrm>
              <a:off x="10358334" y="105711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4" name="object 2724"/>
            <p:cNvSpPr/>
            <p:nvPr/>
          </p:nvSpPr>
          <p:spPr>
            <a:xfrm>
              <a:off x="9715745" y="1057421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5" name="object 2725"/>
            <p:cNvSpPr/>
            <p:nvPr/>
          </p:nvSpPr>
          <p:spPr>
            <a:xfrm>
              <a:off x="9640860" y="105711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6" name="object 2726"/>
            <p:cNvSpPr/>
            <p:nvPr/>
          </p:nvSpPr>
          <p:spPr>
            <a:xfrm>
              <a:off x="8998271" y="1057421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7" name="object 2727"/>
            <p:cNvSpPr/>
            <p:nvPr/>
          </p:nvSpPr>
          <p:spPr>
            <a:xfrm>
              <a:off x="8923387" y="105711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8" name="object 2728"/>
            <p:cNvSpPr/>
            <p:nvPr/>
          </p:nvSpPr>
          <p:spPr>
            <a:xfrm>
              <a:off x="8322288" y="10095564"/>
              <a:ext cx="5544820" cy="478790"/>
            </a:xfrm>
            <a:custGeom>
              <a:avLst/>
              <a:gdLst/>
              <a:ahLst/>
              <a:cxnLst/>
              <a:rect l="l" t="t" r="r" b="b"/>
              <a:pathLst>
                <a:path w="5544819" h="478790">
                  <a:moveTo>
                    <a:pt x="532286" y="478652"/>
                  </a:moveTo>
                  <a:lnTo>
                    <a:pt x="0" y="478652"/>
                  </a:lnTo>
                </a:path>
                <a:path w="5544819" h="478790">
                  <a:moveTo>
                    <a:pt x="5544481" y="0"/>
                  </a:moveTo>
                  <a:lnTo>
                    <a:pt x="499600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9" name="object 2729"/>
            <p:cNvSpPr/>
            <p:nvPr/>
          </p:nvSpPr>
          <p:spPr>
            <a:xfrm>
              <a:off x="13243407" y="100925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0" name="object 2730"/>
            <p:cNvSpPr/>
            <p:nvPr/>
          </p:nvSpPr>
          <p:spPr>
            <a:xfrm>
              <a:off x="12600818" y="1009556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1" name="object 2731"/>
            <p:cNvSpPr/>
            <p:nvPr/>
          </p:nvSpPr>
          <p:spPr>
            <a:xfrm>
              <a:off x="12525933" y="100925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2" name="object 2732"/>
            <p:cNvSpPr/>
            <p:nvPr/>
          </p:nvSpPr>
          <p:spPr>
            <a:xfrm>
              <a:off x="11883345" y="1009556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3" name="object 2733"/>
            <p:cNvSpPr/>
            <p:nvPr/>
          </p:nvSpPr>
          <p:spPr>
            <a:xfrm>
              <a:off x="11808460" y="100925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4" name="object 2734"/>
            <p:cNvSpPr/>
            <p:nvPr/>
          </p:nvSpPr>
          <p:spPr>
            <a:xfrm>
              <a:off x="11166883" y="1009556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5" name="object 2735"/>
            <p:cNvSpPr/>
            <p:nvPr/>
          </p:nvSpPr>
          <p:spPr>
            <a:xfrm>
              <a:off x="11091998" y="100925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6" name="object 2736"/>
            <p:cNvSpPr/>
            <p:nvPr/>
          </p:nvSpPr>
          <p:spPr>
            <a:xfrm>
              <a:off x="10449409" y="1009556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7" name="object 2737"/>
            <p:cNvSpPr/>
            <p:nvPr/>
          </p:nvSpPr>
          <p:spPr>
            <a:xfrm>
              <a:off x="10374525" y="100925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8" name="object 2738"/>
            <p:cNvSpPr/>
            <p:nvPr/>
          </p:nvSpPr>
          <p:spPr>
            <a:xfrm>
              <a:off x="9731936" y="1009556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9" name="object 2739"/>
            <p:cNvSpPr/>
            <p:nvPr/>
          </p:nvSpPr>
          <p:spPr>
            <a:xfrm>
              <a:off x="9657051" y="100925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0" name="object 2740"/>
            <p:cNvSpPr/>
            <p:nvPr/>
          </p:nvSpPr>
          <p:spPr>
            <a:xfrm>
              <a:off x="9014462" y="1009556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1" name="object 2741"/>
            <p:cNvSpPr/>
            <p:nvPr/>
          </p:nvSpPr>
          <p:spPr>
            <a:xfrm>
              <a:off x="8939578" y="100925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2" name="object 2742"/>
            <p:cNvSpPr/>
            <p:nvPr/>
          </p:nvSpPr>
          <p:spPr>
            <a:xfrm>
              <a:off x="8322288" y="7641581"/>
              <a:ext cx="5544820" cy="2454275"/>
            </a:xfrm>
            <a:custGeom>
              <a:avLst/>
              <a:gdLst/>
              <a:ahLst/>
              <a:cxnLst/>
              <a:rect l="l" t="t" r="r" b="b"/>
              <a:pathLst>
                <a:path w="5544819" h="2454275">
                  <a:moveTo>
                    <a:pt x="548477" y="2453982"/>
                  </a:moveTo>
                  <a:lnTo>
                    <a:pt x="0" y="2453982"/>
                  </a:lnTo>
                </a:path>
                <a:path w="5544819" h="2454275">
                  <a:moveTo>
                    <a:pt x="5544481" y="0"/>
                  </a:moveTo>
                  <a:lnTo>
                    <a:pt x="499600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3" name="object 2743"/>
            <p:cNvSpPr/>
            <p:nvPr/>
          </p:nvSpPr>
          <p:spPr>
            <a:xfrm>
              <a:off x="13243407" y="76385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4" name="object 2744"/>
            <p:cNvSpPr/>
            <p:nvPr/>
          </p:nvSpPr>
          <p:spPr>
            <a:xfrm>
              <a:off x="12600818" y="764158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5" name="object 2745"/>
            <p:cNvSpPr/>
            <p:nvPr/>
          </p:nvSpPr>
          <p:spPr>
            <a:xfrm>
              <a:off x="12525933" y="76385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6" name="object 2746"/>
            <p:cNvSpPr/>
            <p:nvPr/>
          </p:nvSpPr>
          <p:spPr>
            <a:xfrm>
              <a:off x="11883345" y="764158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7" name="object 2747"/>
            <p:cNvSpPr/>
            <p:nvPr/>
          </p:nvSpPr>
          <p:spPr>
            <a:xfrm>
              <a:off x="11808460" y="76385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8" name="object 2748"/>
            <p:cNvSpPr/>
            <p:nvPr/>
          </p:nvSpPr>
          <p:spPr>
            <a:xfrm>
              <a:off x="11166883" y="764158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9" name="object 2749"/>
            <p:cNvSpPr/>
            <p:nvPr/>
          </p:nvSpPr>
          <p:spPr>
            <a:xfrm>
              <a:off x="11091998" y="76385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0" name="object 2750"/>
            <p:cNvSpPr/>
            <p:nvPr/>
          </p:nvSpPr>
          <p:spPr>
            <a:xfrm>
              <a:off x="10449409" y="764158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1" name="object 2751"/>
            <p:cNvSpPr/>
            <p:nvPr/>
          </p:nvSpPr>
          <p:spPr>
            <a:xfrm>
              <a:off x="10374525" y="76385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2" name="object 2752"/>
            <p:cNvSpPr/>
            <p:nvPr/>
          </p:nvSpPr>
          <p:spPr>
            <a:xfrm>
              <a:off x="9731936" y="764158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3" name="object 2753"/>
            <p:cNvSpPr/>
            <p:nvPr/>
          </p:nvSpPr>
          <p:spPr>
            <a:xfrm>
              <a:off x="9657051" y="76385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4" name="object 2754"/>
            <p:cNvSpPr/>
            <p:nvPr/>
          </p:nvSpPr>
          <p:spPr>
            <a:xfrm>
              <a:off x="9014462" y="764158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5" name="object 2755"/>
            <p:cNvSpPr/>
            <p:nvPr/>
          </p:nvSpPr>
          <p:spPr>
            <a:xfrm>
              <a:off x="8939578" y="76385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6" name="object 2756"/>
            <p:cNvSpPr/>
            <p:nvPr/>
          </p:nvSpPr>
          <p:spPr>
            <a:xfrm>
              <a:off x="8322288" y="7641581"/>
              <a:ext cx="548640" cy="0"/>
            </a:xfrm>
            <a:custGeom>
              <a:avLst/>
              <a:gdLst/>
              <a:ahLst/>
              <a:cxnLst/>
              <a:rect l="l" t="t" r="r" b="b"/>
              <a:pathLst>
                <a:path w="548640">
                  <a:moveTo>
                    <a:pt x="548477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57" name="object 275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895052" y="11385801"/>
              <a:ext cx="189234" cy="189234"/>
            </a:xfrm>
            <a:prstGeom prst="rect">
              <a:avLst/>
            </a:prstGeom>
          </p:spPr>
        </p:pic>
      </p:grpSp>
      <p:sp>
        <p:nvSpPr>
          <p:cNvPr id="2758" name="object 2758"/>
          <p:cNvSpPr txBox="1"/>
          <p:nvPr/>
        </p:nvSpPr>
        <p:spPr>
          <a:xfrm>
            <a:off x="8949141" y="11405478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1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2759" name="object 2759"/>
          <p:cNvGrpSpPr/>
          <p:nvPr/>
        </p:nvGrpSpPr>
        <p:grpSpPr>
          <a:xfrm>
            <a:off x="8966900" y="10571041"/>
            <a:ext cx="522605" cy="480059"/>
            <a:chOff x="8966900" y="10571041"/>
            <a:chExt cx="522605" cy="480059"/>
          </a:xfrm>
        </p:grpSpPr>
        <p:sp>
          <p:nvSpPr>
            <p:cNvPr id="2760" name="object 2760"/>
            <p:cNvSpPr/>
            <p:nvPr/>
          </p:nvSpPr>
          <p:spPr>
            <a:xfrm>
              <a:off x="8989163" y="10574216"/>
              <a:ext cx="478790" cy="454659"/>
            </a:xfrm>
            <a:custGeom>
              <a:avLst/>
              <a:gdLst/>
              <a:ahLst/>
              <a:cxnLst/>
              <a:rect l="l" t="t" r="r" b="b"/>
              <a:pathLst>
                <a:path w="478790" h="454659">
                  <a:moveTo>
                    <a:pt x="0" y="0"/>
                  </a:moveTo>
                  <a:lnTo>
                    <a:pt x="0" y="454366"/>
                  </a:lnTo>
                  <a:lnTo>
                    <a:pt x="478652" y="454366"/>
                  </a:lnTo>
                  <a:lnTo>
                    <a:pt x="47865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1" name="object 2761"/>
            <p:cNvSpPr/>
            <p:nvPr/>
          </p:nvSpPr>
          <p:spPr>
            <a:xfrm>
              <a:off x="8966900" y="1100631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2" name="object 2762"/>
            <p:cNvSpPr/>
            <p:nvPr/>
          </p:nvSpPr>
          <p:spPr>
            <a:xfrm>
              <a:off x="8966901" y="1100631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5059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3" name="object 2763"/>
            <p:cNvSpPr/>
            <p:nvPr/>
          </p:nvSpPr>
          <p:spPr>
            <a:xfrm>
              <a:off x="9445553" y="110063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4" name="object 2764"/>
            <p:cNvSpPr/>
            <p:nvPr/>
          </p:nvSpPr>
          <p:spPr>
            <a:xfrm>
              <a:off x="9445554" y="110063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65" name="object 2765"/>
          <p:cNvSpPr txBox="1"/>
          <p:nvPr/>
        </p:nvSpPr>
        <p:spPr>
          <a:xfrm>
            <a:off x="9141411" y="1094807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766" name="object 2766"/>
          <p:cNvGrpSpPr/>
          <p:nvPr/>
        </p:nvGrpSpPr>
        <p:grpSpPr>
          <a:xfrm>
            <a:off x="10752994" y="10602412"/>
            <a:ext cx="681355" cy="448945"/>
            <a:chOff x="10752994" y="10602412"/>
            <a:chExt cx="681355" cy="448945"/>
          </a:xfrm>
        </p:grpSpPr>
        <p:sp>
          <p:nvSpPr>
            <p:cNvPr id="2767" name="object 2767"/>
            <p:cNvSpPr/>
            <p:nvPr/>
          </p:nvSpPr>
          <p:spPr>
            <a:xfrm>
              <a:off x="10774246" y="10605587"/>
              <a:ext cx="637540" cy="423545"/>
            </a:xfrm>
            <a:custGeom>
              <a:avLst/>
              <a:gdLst/>
              <a:ahLst/>
              <a:cxnLst/>
              <a:rect l="l" t="t" r="r" b="b"/>
              <a:pathLst>
                <a:path w="637540" h="423545">
                  <a:moveTo>
                    <a:pt x="0" y="0"/>
                  </a:moveTo>
                  <a:lnTo>
                    <a:pt x="0" y="422995"/>
                  </a:lnTo>
                  <a:lnTo>
                    <a:pt x="637529" y="422995"/>
                  </a:lnTo>
                  <a:lnTo>
                    <a:pt x="63752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8" name="object 2768"/>
            <p:cNvSpPr/>
            <p:nvPr/>
          </p:nvSpPr>
          <p:spPr>
            <a:xfrm>
              <a:off x="10752994" y="1100632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9" name="object 2769"/>
            <p:cNvSpPr/>
            <p:nvPr/>
          </p:nvSpPr>
          <p:spPr>
            <a:xfrm>
              <a:off x="10752995" y="1100632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0" name="object 2770"/>
            <p:cNvSpPr/>
            <p:nvPr/>
          </p:nvSpPr>
          <p:spPr>
            <a:xfrm>
              <a:off x="11390524" y="1100632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1" name="object 2771"/>
            <p:cNvSpPr/>
            <p:nvPr/>
          </p:nvSpPr>
          <p:spPr>
            <a:xfrm>
              <a:off x="11390524" y="1100632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72" name="object 2772"/>
          <p:cNvSpPr txBox="1"/>
          <p:nvPr/>
        </p:nvSpPr>
        <p:spPr>
          <a:xfrm>
            <a:off x="11007449" y="1094807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773" name="object 2773"/>
          <p:cNvGrpSpPr/>
          <p:nvPr/>
        </p:nvGrpSpPr>
        <p:grpSpPr>
          <a:xfrm>
            <a:off x="11390524" y="10602412"/>
            <a:ext cx="681355" cy="448945"/>
            <a:chOff x="11390524" y="10602412"/>
            <a:chExt cx="681355" cy="448945"/>
          </a:xfrm>
        </p:grpSpPr>
        <p:sp>
          <p:nvSpPr>
            <p:cNvPr id="2774" name="object 2774"/>
            <p:cNvSpPr/>
            <p:nvPr/>
          </p:nvSpPr>
          <p:spPr>
            <a:xfrm>
              <a:off x="11411775" y="10605587"/>
              <a:ext cx="638810" cy="423545"/>
            </a:xfrm>
            <a:custGeom>
              <a:avLst/>
              <a:gdLst/>
              <a:ahLst/>
              <a:cxnLst/>
              <a:rect l="l" t="t" r="r" b="b"/>
              <a:pathLst>
                <a:path w="638809" h="423545">
                  <a:moveTo>
                    <a:pt x="0" y="0"/>
                  </a:moveTo>
                  <a:lnTo>
                    <a:pt x="0" y="422995"/>
                  </a:lnTo>
                  <a:lnTo>
                    <a:pt x="638541" y="422995"/>
                  </a:lnTo>
                  <a:lnTo>
                    <a:pt x="63854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5" name="object 2775"/>
            <p:cNvSpPr/>
            <p:nvPr/>
          </p:nvSpPr>
          <p:spPr>
            <a:xfrm>
              <a:off x="11390524" y="1100632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6" name="object 2776"/>
            <p:cNvSpPr/>
            <p:nvPr/>
          </p:nvSpPr>
          <p:spPr>
            <a:xfrm>
              <a:off x="11390524" y="1100632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7" name="object 2777"/>
            <p:cNvSpPr/>
            <p:nvPr/>
          </p:nvSpPr>
          <p:spPr>
            <a:xfrm>
              <a:off x="12028053" y="1100632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8" name="object 2778"/>
            <p:cNvSpPr/>
            <p:nvPr/>
          </p:nvSpPr>
          <p:spPr>
            <a:xfrm>
              <a:off x="12028053" y="1100632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79" name="object 2779"/>
          <p:cNvSpPr txBox="1"/>
          <p:nvPr/>
        </p:nvSpPr>
        <p:spPr>
          <a:xfrm>
            <a:off x="11644979" y="1094807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780" name="object 2780"/>
          <p:cNvGrpSpPr/>
          <p:nvPr/>
        </p:nvGrpSpPr>
        <p:grpSpPr>
          <a:xfrm>
            <a:off x="13334482" y="10571041"/>
            <a:ext cx="523240" cy="480059"/>
            <a:chOff x="13334482" y="10571041"/>
            <a:chExt cx="523240" cy="480059"/>
          </a:xfrm>
        </p:grpSpPr>
        <p:sp>
          <p:nvSpPr>
            <p:cNvPr id="2781" name="object 2781"/>
            <p:cNvSpPr/>
            <p:nvPr/>
          </p:nvSpPr>
          <p:spPr>
            <a:xfrm>
              <a:off x="13356745" y="10574216"/>
              <a:ext cx="478790" cy="454659"/>
            </a:xfrm>
            <a:custGeom>
              <a:avLst/>
              <a:gdLst/>
              <a:ahLst/>
              <a:cxnLst/>
              <a:rect l="l" t="t" r="r" b="b"/>
              <a:pathLst>
                <a:path w="478790" h="454659">
                  <a:moveTo>
                    <a:pt x="0" y="31370"/>
                  </a:moveTo>
                  <a:lnTo>
                    <a:pt x="0" y="454366"/>
                  </a:lnTo>
                  <a:lnTo>
                    <a:pt x="478652" y="454366"/>
                  </a:lnTo>
                  <a:lnTo>
                    <a:pt x="47865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2" name="object 2782"/>
            <p:cNvSpPr/>
            <p:nvPr/>
          </p:nvSpPr>
          <p:spPr>
            <a:xfrm>
              <a:off x="13334482" y="1100631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3" name="object 2783"/>
            <p:cNvSpPr/>
            <p:nvPr/>
          </p:nvSpPr>
          <p:spPr>
            <a:xfrm>
              <a:off x="13334482" y="1100631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5059" y="44525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4" name="object 2784"/>
            <p:cNvSpPr/>
            <p:nvPr/>
          </p:nvSpPr>
          <p:spPr>
            <a:xfrm>
              <a:off x="13813135" y="1100631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4" h="45084">
                  <a:moveTo>
                    <a:pt x="39466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5" name="object 2785"/>
            <p:cNvSpPr/>
            <p:nvPr/>
          </p:nvSpPr>
          <p:spPr>
            <a:xfrm>
              <a:off x="13813135" y="1100631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4" h="45084">
                  <a:moveTo>
                    <a:pt x="4047" y="44525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86" name="object 2786"/>
          <p:cNvSpPr txBox="1"/>
          <p:nvPr/>
        </p:nvSpPr>
        <p:spPr>
          <a:xfrm>
            <a:off x="13508994" y="1094807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787" name="object 2787"/>
          <p:cNvGrpSpPr/>
          <p:nvPr/>
        </p:nvGrpSpPr>
        <p:grpSpPr>
          <a:xfrm>
            <a:off x="8966900" y="10571041"/>
            <a:ext cx="4890770" cy="622935"/>
            <a:chOff x="8966900" y="10571041"/>
            <a:chExt cx="4890770" cy="622935"/>
          </a:xfrm>
        </p:grpSpPr>
        <p:sp>
          <p:nvSpPr>
            <p:cNvPr id="2788" name="object 2788"/>
            <p:cNvSpPr/>
            <p:nvPr/>
          </p:nvSpPr>
          <p:spPr>
            <a:xfrm>
              <a:off x="8989163" y="10574216"/>
              <a:ext cx="4846320" cy="598170"/>
            </a:xfrm>
            <a:custGeom>
              <a:avLst/>
              <a:gdLst/>
              <a:ahLst/>
              <a:cxnLst/>
              <a:rect l="l" t="t" r="r" b="b"/>
              <a:pathLst>
                <a:path w="4846319" h="598170">
                  <a:moveTo>
                    <a:pt x="0" y="0"/>
                  </a:moveTo>
                  <a:lnTo>
                    <a:pt x="0" y="598063"/>
                  </a:lnTo>
                  <a:lnTo>
                    <a:pt x="4846235" y="598063"/>
                  </a:lnTo>
                  <a:lnTo>
                    <a:pt x="484623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9" name="object 2789"/>
            <p:cNvSpPr/>
            <p:nvPr/>
          </p:nvSpPr>
          <p:spPr>
            <a:xfrm>
              <a:off x="8966900" y="1115001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0" name="object 2790"/>
            <p:cNvSpPr/>
            <p:nvPr/>
          </p:nvSpPr>
          <p:spPr>
            <a:xfrm>
              <a:off x="8966901" y="1115001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1" name="object 2791"/>
            <p:cNvSpPr/>
            <p:nvPr/>
          </p:nvSpPr>
          <p:spPr>
            <a:xfrm>
              <a:off x="13813135" y="1115001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4" h="43815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2" name="object 2792"/>
            <p:cNvSpPr/>
            <p:nvPr/>
          </p:nvSpPr>
          <p:spPr>
            <a:xfrm>
              <a:off x="13813136" y="1115001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4" h="43815">
                  <a:moveTo>
                    <a:pt x="4047" y="43513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93" name="object 2793"/>
          <p:cNvSpPr txBox="1"/>
          <p:nvPr/>
        </p:nvSpPr>
        <p:spPr>
          <a:xfrm>
            <a:off x="11306987" y="11091775"/>
            <a:ext cx="211454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30400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2794" name="object 279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373705" y="11385801"/>
            <a:ext cx="189234" cy="189234"/>
          </a:xfrm>
          <a:prstGeom prst="rect">
            <a:avLst/>
          </a:prstGeom>
        </p:spPr>
      </p:pic>
      <p:sp>
        <p:nvSpPr>
          <p:cNvPr id="2795" name="object 2795"/>
          <p:cNvSpPr txBox="1"/>
          <p:nvPr/>
        </p:nvSpPr>
        <p:spPr>
          <a:xfrm>
            <a:off x="9434877" y="11405478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2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2796" name="object 2796"/>
          <p:cNvGrpSpPr/>
          <p:nvPr/>
        </p:nvGrpSpPr>
        <p:grpSpPr>
          <a:xfrm>
            <a:off x="10680134" y="11385801"/>
            <a:ext cx="826769" cy="189230"/>
            <a:chOff x="10680134" y="11385801"/>
            <a:chExt cx="826769" cy="189230"/>
          </a:xfrm>
        </p:grpSpPr>
        <p:pic>
          <p:nvPicPr>
            <p:cNvPr id="2797" name="object 279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80134" y="11385801"/>
              <a:ext cx="189234" cy="189234"/>
            </a:xfrm>
            <a:prstGeom prst="rect">
              <a:avLst/>
            </a:prstGeom>
          </p:spPr>
        </p:pic>
        <p:pic>
          <p:nvPicPr>
            <p:cNvPr id="2798" name="object 279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317664" y="11385801"/>
              <a:ext cx="189234" cy="189234"/>
            </a:xfrm>
            <a:prstGeom prst="rect">
              <a:avLst/>
            </a:prstGeom>
          </p:spPr>
        </p:pic>
      </p:grpSp>
      <p:sp>
        <p:nvSpPr>
          <p:cNvPr id="2799" name="object 2799"/>
          <p:cNvSpPr txBox="1"/>
          <p:nvPr/>
        </p:nvSpPr>
        <p:spPr>
          <a:xfrm>
            <a:off x="10743331" y="11405478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4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2800" name="object 2800"/>
          <p:cNvSpPr txBox="1"/>
          <p:nvPr/>
        </p:nvSpPr>
        <p:spPr>
          <a:xfrm>
            <a:off x="11370740" y="11405478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5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2801" name="object 280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956205" y="11385801"/>
            <a:ext cx="189234" cy="189234"/>
          </a:xfrm>
          <a:prstGeom prst="rect">
            <a:avLst/>
          </a:prstGeom>
        </p:spPr>
      </p:pic>
      <p:sp>
        <p:nvSpPr>
          <p:cNvPr id="2802" name="object 2802"/>
          <p:cNvSpPr txBox="1"/>
          <p:nvPr/>
        </p:nvSpPr>
        <p:spPr>
          <a:xfrm>
            <a:off x="12017377" y="11406490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6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2803" name="object 280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262635" y="11385801"/>
            <a:ext cx="189234" cy="189234"/>
          </a:xfrm>
          <a:prstGeom prst="rect">
            <a:avLst/>
          </a:prstGeom>
        </p:spPr>
      </p:pic>
      <p:sp>
        <p:nvSpPr>
          <p:cNvPr id="2804" name="object 2804"/>
          <p:cNvSpPr txBox="1"/>
          <p:nvPr/>
        </p:nvSpPr>
        <p:spPr>
          <a:xfrm>
            <a:off x="13322794" y="11405478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8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2805" name="object 280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741288" y="11385801"/>
            <a:ext cx="189234" cy="189234"/>
          </a:xfrm>
          <a:prstGeom prst="rect">
            <a:avLst/>
          </a:prstGeom>
        </p:spPr>
      </p:pic>
      <p:sp>
        <p:nvSpPr>
          <p:cNvPr id="2806" name="object 2806"/>
          <p:cNvSpPr txBox="1"/>
          <p:nvPr/>
        </p:nvSpPr>
        <p:spPr>
          <a:xfrm>
            <a:off x="13801447" y="11405478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9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2807" name="object 280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37100" y="10479093"/>
            <a:ext cx="189234" cy="189234"/>
          </a:xfrm>
          <a:prstGeom prst="rect">
            <a:avLst/>
          </a:prstGeom>
        </p:spPr>
      </p:pic>
      <p:sp>
        <p:nvSpPr>
          <p:cNvPr id="2808" name="object 2808"/>
          <p:cNvSpPr txBox="1"/>
          <p:nvPr/>
        </p:nvSpPr>
        <p:spPr>
          <a:xfrm>
            <a:off x="8191189" y="10498770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А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2809" name="object 280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37100" y="10000440"/>
            <a:ext cx="189234" cy="189234"/>
          </a:xfrm>
          <a:prstGeom prst="rect">
            <a:avLst/>
          </a:prstGeom>
        </p:spPr>
      </p:pic>
      <p:sp>
        <p:nvSpPr>
          <p:cNvPr id="2810" name="object 2810"/>
          <p:cNvSpPr txBox="1"/>
          <p:nvPr/>
        </p:nvSpPr>
        <p:spPr>
          <a:xfrm>
            <a:off x="8189165" y="10020117"/>
            <a:ext cx="8445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Б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2811" name="object 28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37100" y="8805326"/>
            <a:ext cx="189234" cy="189234"/>
          </a:xfrm>
          <a:prstGeom prst="rect">
            <a:avLst/>
          </a:prstGeom>
        </p:spPr>
      </p:pic>
      <p:sp>
        <p:nvSpPr>
          <p:cNvPr id="2812" name="object 2812"/>
          <p:cNvSpPr txBox="1"/>
          <p:nvPr/>
        </p:nvSpPr>
        <p:spPr>
          <a:xfrm>
            <a:off x="8191189" y="8825002"/>
            <a:ext cx="7366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Г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2813" name="object 28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37100" y="8215358"/>
            <a:ext cx="189234" cy="189234"/>
          </a:xfrm>
          <a:prstGeom prst="rect">
            <a:avLst/>
          </a:prstGeom>
        </p:spPr>
      </p:pic>
      <p:sp>
        <p:nvSpPr>
          <p:cNvPr id="2814" name="object 2814"/>
          <p:cNvSpPr txBox="1"/>
          <p:nvPr/>
        </p:nvSpPr>
        <p:spPr>
          <a:xfrm>
            <a:off x="8183093" y="8236046"/>
            <a:ext cx="8572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Д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2815" name="object 2815"/>
          <p:cNvGrpSpPr/>
          <p:nvPr/>
        </p:nvGrpSpPr>
        <p:grpSpPr>
          <a:xfrm>
            <a:off x="8137100" y="7067805"/>
            <a:ext cx="189230" cy="668020"/>
            <a:chOff x="8137100" y="7067805"/>
            <a:chExt cx="189230" cy="668020"/>
          </a:xfrm>
        </p:grpSpPr>
        <p:pic>
          <p:nvPicPr>
            <p:cNvPr id="2816" name="object 28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137100" y="7546458"/>
              <a:ext cx="189234" cy="189234"/>
            </a:xfrm>
            <a:prstGeom prst="rect">
              <a:avLst/>
            </a:prstGeom>
          </p:spPr>
        </p:pic>
        <p:pic>
          <p:nvPicPr>
            <p:cNvPr id="2817" name="object 28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137100" y="7067805"/>
              <a:ext cx="189234" cy="189234"/>
            </a:xfrm>
            <a:prstGeom prst="rect">
              <a:avLst/>
            </a:prstGeom>
          </p:spPr>
        </p:pic>
      </p:grpSp>
      <p:sp>
        <p:nvSpPr>
          <p:cNvPr id="2818" name="object 2818"/>
          <p:cNvSpPr txBox="1"/>
          <p:nvPr/>
        </p:nvSpPr>
        <p:spPr>
          <a:xfrm>
            <a:off x="8184105" y="7564111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Е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2819" name="object 2819"/>
          <p:cNvGrpSpPr/>
          <p:nvPr/>
        </p:nvGrpSpPr>
        <p:grpSpPr>
          <a:xfrm>
            <a:off x="8456877" y="7140665"/>
            <a:ext cx="250190" cy="3455035"/>
            <a:chOff x="8456877" y="7140665"/>
            <a:chExt cx="250190" cy="3455035"/>
          </a:xfrm>
        </p:grpSpPr>
        <p:sp>
          <p:nvSpPr>
            <p:cNvPr id="2820" name="object 2820"/>
            <p:cNvSpPr/>
            <p:nvPr/>
          </p:nvSpPr>
          <p:spPr>
            <a:xfrm>
              <a:off x="8479140" y="7162928"/>
              <a:ext cx="224790" cy="3411854"/>
            </a:xfrm>
            <a:custGeom>
              <a:avLst/>
              <a:gdLst/>
              <a:ahLst/>
              <a:cxnLst/>
              <a:rect l="l" t="t" r="r" b="b"/>
              <a:pathLst>
                <a:path w="224790" h="3411854">
                  <a:moveTo>
                    <a:pt x="224653" y="3411288"/>
                  </a:moveTo>
                  <a:lnTo>
                    <a:pt x="0" y="3411288"/>
                  </a:lnTo>
                  <a:lnTo>
                    <a:pt x="0" y="0"/>
                  </a:lnTo>
                  <a:lnTo>
                    <a:pt x="22465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1" name="object 2821"/>
            <p:cNvSpPr/>
            <p:nvPr/>
          </p:nvSpPr>
          <p:spPr>
            <a:xfrm>
              <a:off x="8456877" y="1055195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2" name="object 2822"/>
            <p:cNvSpPr/>
            <p:nvPr/>
          </p:nvSpPr>
          <p:spPr>
            <a:xfrm>
              <a:off x="8456877" y="1055195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5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3" name="object 2823"/>
            <p:cNvSpPr/>
            <p:nvPr/>
          </p:nvSpPr>
          <p:spPr>
            <a:xfrm>
              <a:off x="8456877" y="71406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4" name="object 2824"/>
            <p:cNvSpPr/>
            <p:nvPr/>
          </p:nvSpPr>
          <p:spPr>
            <a:xfrm>
              <a:off x="8456877" y="71406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4" h="45084">
                  <a:moveTo>
                    <a:pt x="44525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25" name="object 2825"/>
          <p:cNvSpPr txBox="1"/>
          <p:nvPr/>
        </p:nvSpPr>
        <p:spPr>
          <a:xfrm>
            <a:off x="8404962" y="8762782"/>
            <a:ext cx="100330" cy="211454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21400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826" name="object 2826"/>
          <p:cNvGrpSpPr/>
          <p:nvPr/>
        </p:nvGrpSpPr>
        <p:grpSpPr>
          <a:xfrm>
            <a:off x="8602598" y="10073300"/>
            <a:ext cx="836294" cy="522605"/>
            <a:chOff x="8602598" y="10073300"/>
            <a:chExt cx="836294" cy="522605"/>
          </a:xfrm>
        </p:grpSpPr>
        <p:sp>
          <p:nvSpPr>
            <p:cNvPr id="2827" name="object 2827"/>
            <p:cNvSpPr/>
            <p:nvPr/>
          </p:nvSpPr>
          <p:spPr>
            <a:xfrm>
              <a:off x="8624861" y="10095563"/>
              <a:ext cx="810895" cy="478790"/>
            </a:xfrm>
            <a:custGeom>
              <a:avLst/>
              <a:gdLst/>
              <a:ahLst/>
              <a:cxnLst/>
              <a:rect l="l" t="t" r="r" b="b"/>
              <a:pathLst>
                <a:path w="810895" h="478790">
                  <a:moveTo>
                    <a:pt x="810573" y="478652"/>
                  </a:moveTo>
                  <a:lnTo>
                    <a:pt x="0" y="478652"/>
                  </a:lnTo>
                  <a:lnTo>
                    <a:pt x="0" y="0"/>
                  </a:lnTo>
                  <a:lnTo>
                    <a:pt x="81057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8" name="object 2828"/>
            <p:cNvSpPr/>
            <p:nvPr/>
          </p:nvSpPr>
          <p:spPr>
            <a:xfrm>
              <a:off x="8602598" y="1055195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9" name="object 2829"/>
            <p:cNvSpPr/>
            <p:nvPr/>
          </p:nvSpPr>
          <p:spPr>
            <a:xfrm>
              <a:off x="8602598" y="1055195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4" h="43815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0" name="object 2830"/>
            <p:cNvSpPr/>
            <p:nvPr/>
          </p:nvSpPr>
          <p:spPr>
            <a:xfrm>
              <a:off x="8602598" y="1007330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1" name="object 2831"/>
            <p:cNvSpPr/>
            <p:nvPr/>
          </p:nvSpPr>
          <p:spPr>
            <a:xfrm>
              <a:off x="8602598" y="1007330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4" h="45084">
                  <a:moveTo>
                    <a:pt x="44525" y="40478"/>
                  </a:moveTo>
                  <a:lnTo>
                    <a:pt x="0" y="5059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32" name="object 2832"/>
          <p:cNvSpPr txBox="1"/>
          <p:nvPr/>
        </p:nvSpPr>
        <p:spPr>
          <a:xfrm>
            <a:off x="8550683" y="1024802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833" name="object 2833"/>
          <p:cNvGrpSpPr/>
          <p:nvPr/>
        </p:nvGrpSpPr>
        <p:grpSpPr>
          <a:xfrm>
            <a:off x="8319113" y="8288218"/>
            <a:ext cx="328295" cy="635000"/>
            <a:chOff x="8319113" y="8288218"/>
            <a:chExt cx="328295" cy="635000"/>
          </a:xfrm>
        </p:grpSpPr>
        <p:sp>
          <p:nvSpPr>
            <p:cNvPr id="2834" name="object 2834"/>
            <p:cNvSpPr/>
            <p:nvPr/>
          </p:nvSpPr>
          <p:spPr>
            <a:xfrm>
              <a:off x="8322288" y="8310481"/>
              <a:ext cx="302895" cy="590550"/>
            </a:xfrm>
            <a:custGeom>
              <a:avLst/>
              <a:gdLst/>
              <a:ahLst/>
              <a:cxnLst/>
              <a:rect l="l" t="t" r="r" b="b"/>
              <a:pathLst>
                <a:path w="302895" h="590550">
                  <a:moveTo>
                    <a:pt x="0" y="589967"/>
                  </a:moveTo>
                  <a:lnTo>
                    <a:pt x="302573" y="589967"/>
                  </a:lnTo>
                  <a:lnTo>
                    <a:pt x="302573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5" name="object 2835"/>
            <p:cNvSpPr/>
            <p:nvPr/>
          </p:nvSpPr>
          <p:spPr>
            <a:xfrm>
              <a:off x="8602598" y="887818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6" name="object 2836"/>
            <p:cNvSpPr/>
            <p:nvPr/>
          </p:nvSpPr>
          <p:spPr>
            <a:xfrm>
              <a:off x="8602598" y="887818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5059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  <a:path w="45084" h="45084">
                  <a:moveTo>
                    <a:pt x="0" y="4047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7" name="object 2837"/>
            <p:cNvSpPr/>
            <p:nvPr/>
          </p:nvSpPr>
          <p:spPr>
            <a:xfrm>
              <a:off x="8602598" y="828821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8" name="object 2838"/>
            <p:cNvSpPr/>
            <p:nvPr/>
          </p:nvSpPr>
          <p:spPr>
            <a:xfrm>
              <a:off x="8602598" y="82882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4" h="45084">
                  <a:moveTo>
                    <a:pt x="44525" y="40478"/>
                  </a:moveTo>
                  <a:lnTo>
                    <a:pt x="0" y="5059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39" name="object 2839"/>
          <p:cNvSpPr txBox="1"/>
          <p:nvPr/>
        </p:nvSpPr>
        <p:spPr>
          <a:xfrm>
            <a:off x="8550683" y="851859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840" name="object 2840"/>
          <p:cNvGrpSpPr/>
          <p:nvPr/>
        </p:nvGrpSpPr>
        <p:grpSpPr>
          <a:xfrm>
            <a:off x="8319113" y="7619318"/>
            <a:ext cx="328295" cy="713740"/>
            <a:chOff x="8319113" y="7619318"/>
            <a:chExt cx="328295" cy="713740"/>
          </a:xfrm>
        </p:grpSpPr>
        <p:sp>
          <p:nvSpPr>
            <p:cNvPr id="2841" name="object 2841"/>
            <p:cNvSpPr/>
            <p:nvPr/>
          </p:nvSpPr>
          <p:spPr>
            <a:xfrm>
              <a:off x="8322288" y="7641581"/>
              <a:ext cx="302895" cy="669290"/>
            </a:xfrm>
            <a:custGeom>
              <a:avLst/>
              <a:gdLst/>
              <a:ahLst/>
              <a:cxnLst/>
              <a:rect l="l" t="t" r="r" b="b"/>
              <a:pathLst>
                <a:path w="302895" h="669290">
                  <a:moveTo>
                    <a:pt x="0" y="668899"/>
                  </a:moveTo>
                  <a:lnTo>
                    <a:pt x="302573" y="668899"/>
                  </a:lnTo>
                  <a:lnTo>
                    <a:pt x="302573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2" name="object 2842"/>
            <p:cNvSpPr/>
            <p:nvPr/>
          </p:nvSpPr>
          <p:spPr>
            <a:xfrm>
              <a:off x="8602598" y="82882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3" name="object 2843"/>
            <p:cNvSpPr/>
            <p:nvPr/>
          </p:nvSpPr>
          <p:spPr>
            <a:xfrm>
              <a:off x="8602598" y="82882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  <a:path w="45084" h="45084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4" name="object 2844"/>
            <p:cNvSpPr/>
            <p:nvPr/>
          </p:nvSpPr>
          <p:spPr>
            <a:xfrm>
              <a:off x="8602598" y="76193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5" name="object 2845"/>
            <p:cNvSpPr/>
            <p:nvPr/>
          </p:nvSpPr>
          <p:spPr>
            <a:xfrm>
              <a:off x="8602598" y="76193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4" h="45084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46" name="object 2846"/>
          <p:cNvSpPr txBox="1"/>
          <p:nvPr/>
        </p:nvSpPr>
        <p:spPr>
          <a:xfrm>
            <a:off x="8550683" y="788815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4200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847" name="object 2847"/>
          <p:cNvGrpSpPr/>
          <p:nvPr/>
        </p:nvGrpSpPr>
        <p:grpSpPr>
          <a:xfrm>
            <a:off x="8319113" y="7140665"/>
            <a:ext cx="328295" cy="523240"/>
            <a:chOff x="8319113" y="7140665"/>
            <a:chExt cx="328295" cy="523240"/>
          </a:xfrm>
        </p:grpSpPr>
        <p:sp>
          <p:nvSpPr>
            <p:cNvPr id="2848" name="object 2848"/>
            <p:cNvSpPr/>
            <p:nvPr/>
          </p:nvSpPr>
          <p:spPr>
            <a:xfrm>
              <a:off x="8322288" y="7162928"/>
              <a:ext cx="302895" cy="478790"/>
            </a:xfrm>
            <a:custGeom>
              <a:avLst/>
              <a:gdLst/>
              <a:ahLst/>
              <a:cxnLst/>
              <a:rect l="l" t="t" r="r" b="b"/>
              <a:pathLst>
                <a:path w="302895" h="478790">
                  <a:moveTo>
                    <a:pt x="0" y="478652"/>
                  </a:moveTo>
                  <a:lnTo>
                    <a:pt x="302573" y="478652"/>
                  </a:lnTo>
                  <a:lnTo>
                    <a:pt x="302573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9" name="object 2849"/>
            <p:cNvSpPr/>
            <p:nvPr/>
          </p:nvSpPr>
          <p:spPr>
            <a:xfrm>
              <a:off x="8602598" y="76193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0" name="object 2850"/>
            <p:cNvSpPr/>
            <p:nvPr/>
          </p:nvSpPr>
          <p:spPr>
            <a:xfrm>
              <a:off x="8602598" y="76193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4" h="45084">
                  <a:moveTo>
                    <a:pt x="0" y="4047"/>
                  </a:moveTo>
                  <a:lnTo>
                    <a:pt x="44525" y="39466"/>
                  </a:lnTo>
                  <a:lnTo>
                    <a:pt x="40478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1" name="object 2851"/>
            <p:cNvSpPr/>
            <p:nvPr/>
          </p:nvSpPr>
          <p:spPr>
            <a:xfrm>
              <a:off x="8602598" y="71406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2" name="object 2852"/>
            <p:cNvSpPr/>
            <p:nvPr/>
          </p:nvSpPr>
          <p:spPr>
            <a:xfrm>
              <a:off x="8602598" y="71406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4" h="45084">
                  <a:moveTo>
                    <a:pt x="44525" y="40478"/>
                  </a:moveTo>
                  <a:lnTo>
                    <a:pt x="0" y="5059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53" name="object 2853"/>
          <p:cNvSpPr txBox="1"/>
          <p:nvPr/>
        </p:nvSpPr>
        <p:spPr>
          <a:xfrm>
            <a:off x="8550683" y="731538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854" name="object 2854"/>
          <p:cNvSpPr txBox="1"/>
          <p:nvPr/>
        </p:nvSpPr>
        <p:spPr>
          <a:xfrm>
            <a:off x="8192201" y="7092541"/>
            <a:ext cx="8953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Є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2855" name="object 2855"/>
          <p:cNvGrpSpPr/>
          <p:nvPr/>
        </p:nvGrpSpPr>
        <p:grpSpPr>
          <a:xfrm>
            <a:off x="10027425" y="7128383"/>
            <a:ext cx="2679065" cy="4446905"/>
            <a:chOff x="10027425" y="7128383"/>
            <a:chExt cx="2679065" cy="4446905"/>
          </a:xfrm>
        </p:grpSpPr>
        <p:sp>
          <p:nvSpPr>
            <p:cNvPr id="2856" name="object 2856"/>
            <p:cNvSpPr/>
            <p:nvPr/>
          </p:nvSpPr>
          <p:spPr>
            <a:xfrm>
              <a:off x="10121537" y="7131558"/>
              <a:ext cx="0" cy="622935"/>
            </a:xfrm>
            <a:custGeom>
              <a:avLst/>
              <a:gdLst/>
              <a:ahLst/>
              <a:cxnLst/>
              <a:rect l="l" t="t" r="r" b="b"/>
              <a:pathLst>
                <a:path h="622934">
                  <a:moveTo>
                    <a:pt x="0" y="0"/>
                  </a:moveTo>
                  <a:lnTo>
                    <a:pt x="0" y="6223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7" name="object 2857"/>
            <p:cNvSpPr/>
            <p:nvPr/>
          </p:nvSpPr>
          <p:spPr>
            <a:xfrm>
              <a:off x="10118501" y="782272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8" name="object 2858"/>
            <p:cNvSpPr/>
            <p:nvPr/>
          </p:nvSpPr>
          <p:spPr>
            <a:xfrm>
              <a:off x="10121537" y="789760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9" name="object 2859"/>
            <p:cNvSpPr/>
            <p:nvPr/>
          </p:nvSpPr>
          <p:spPr>
            <a:xfrm>
              <a:off x="10118501" y="854019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0" name="object 2860"/>
            <p:cNvSpPr/>
            <p:nvPr/>
          </p:nvSpPr>
          <p:spPr>
            <a:xfrm>
              <a:off x="10121537" y="861507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1" name="object 2861"/>
            <p:cNvSpPr/>
            <p:nvPr/>
          </p:nvSpPr>
          <p:spPr>
            <a:xfrm>
              <a:off x="10118501" y="925766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2" name="object 2862"/>
            <p:cNvSpPr/>
            <p:nvPr/>
          </p:nvSpPr>
          <p:spPr>
            <a:xfrm>
              <a:off x="10121537" y="933154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3" name="object 2863"/>
            <p:cNvSpPr/>
            <p:nvPr/>
          </p:nvSpPr>
          <p:spPr>
            <a:xfrm>
              <a:off x="10118501" y="99741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4" name="object 2864"/>
            <p:cNvSpPr/>
            <p:nvPr/>
          </p:nvSpPr>
          <p:spPr>
            <a:xfrm>
              <a:off x="10121537" y="1004901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5" name="object 2865"/>
            <p:cNvSpPr/>
            <p:nvPr/>
          </p:nvSpPr>
          <p:spPr>
            <a:xfrm>
              <a:off x="10118501" y="1069160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6" name="object 2866"/>
            <p:cNvSpPr/>
            <p:nvPr/>
          </p:nvSpPr>
          <p:spPr>
            <a:xfrm>
              <a:off x="10121537" y="7131558"/>
              <a:ext cx="2581910" cy="4257675"/>
            </a:xfrm>
            <a:custGeom>
              <a:avLst/>
              <a:gdLst/>
              <a:ahLst/>
              <a:cxnLst/>
              <a:rect l="l" t="t" r="r" b="b"/>
              <a:pathLst>
                <a:path w="2581909" h="4257675">
                  <a:moveTo>
                    <a:pt x="0" y="3634929"/>
                  </a:moveTo>
                  <a:lnTo>
                    <a:pt x="0" y="4257279"/>
                  </a:lnTo>
                </a:path>
                <a:path w="2581909" h="4257675">
                  <a:moveTo>
                    <a:pt x="2581487" y="0"/>
                  </a:moveTo>
                  <a:lnTo>
                    <a:pt x="2581487" y="6223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7" name="object 2867"/>
            <p:cNvSpPr/>
            <p:nvPr/>
          </p:nvSpPr>
          <p:spPr>
            <a:xfrm>
              <a:off x="12699989" y="782272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8" name="object 2868"/>
            <p:cNvSpPr/>
            <p:nvPr/>
          </p:nvSpPr>
          <p:spPr>
            <a:xfrm>
              <a:off x="12703025" y="789760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9" name="object 2869"/>
            <p:cNvSpPr/>
            <p:nvPr/>
          </p:nvSpPr>
          <p:spPr>
            <a:xfrm>
              <a:off x="12699989" y="854019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0" name="object 2870"/>
            <p:cNvSpPr/>
            <p:nvPr/>
          </p:nvSpPr>
          <p:spPr>
            <a:xfrm>
              <a:off x="12703025" y="861507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1" name="object 2871"/>
            <p:cNvSpPr/>
            <p:nvPr/>
          </p:nvSpPr>
          <p:spPr>
            <a:xfrm>
              <a:off x="12699989" y="925766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2" name="object 2872"/>
            <p:cNvSpPr/>
            <p:nvPr/>
          </p:nvSpPr>
          <p:spPr>
            <a:xfrm>
              <a:off x="12703025" y="933154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3" name="object 2873"/>
            <p:cNvSpPr/>
            <p:nvPr/>
          </p:nvSpPr>
          <p:spPr>
            <a:xfrm>
              <a:off x="12699989" y="99741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4" name="object 2874"/>
            <p:cNvSpPr/>
            <p:nvPr/>
          </p:nvSpPr>
          <p:spPr>
            <a:xfrm>
              <a:off x="12703025" y="1004901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5" name="object 2875"/>
            <p:cNvSpPr/>
            <p:nvPr/>
          </p:nvSpPr>
          <p:spPr>
            <a:xfrm>
              <a:off x="12699989" y="1069160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6" name="object 2876"/>
            <p:cNvSpPr/>
            <p:nvPr/>
          </p:nvSpPr>
          <p:spPr>
            <a:xfrm>
              <a:off x="12703025" y="10766487"/>
              <a:ext cx="0" cy="622935"/>
            </a:xfrm>
            <a:custGeom>
              <a:avLst/>
              <a:gdLst/>
              <a:ahLst/>
              <a:cxnLst/>
              <a:rect l="l" t="t" r="r" b="b"/>
              <a:pathLst>
                <a:path h="622934">
                  <a:moveTo>
                    <a:pt x="0" y="0"/>
                  </a:moveTo>
                  <a:lnTo>
                    <a:pt x="0" y="6223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77" name="object 287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027425" y="11385801"/>
              <a:ext cx="189234" cy="189234"/>
            </a:xfrm>
            <a:prstGeom prst="rect">
              <a:avLst/>
            </a:prstGeom>
          </p:spPr>
        </p:pic>
      </p:grpSp>
      <p:sp>
        <p:nvSpPr>
          <p:cNvPr id="2878" name="object 2878"/>
          <p:cNvSpPr txBox="1"/>
          <p:nvPr/>
        </p:nvSpPr>
        <p:spPr>
          <a:xfrm>
            <a:off x="10087586" y="11405478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3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2879" name="object 2879"/>
          <p:cNvGrpSpPr/>
          <p:nvPr/>
        </p:nvGrpSpPr>
        <p:grpSpPr>
          <a:xfrm>
            <a:off x="8137100" y="9235405"/>
            <a:ext cx="4661535" cy="2339975"/>
            <a:chOff x="8137100" y="9235405"/>
            <a:chExt cx="4661535" cy="2339975"/>
          </a:xfrm>
        </p:grpSpPr>
        <p:pic>
          <p:nvPicPr>
            <p:cNvPr id="2880" name="object 288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608914" y="11385801"/>
              <a:ext cx="189234" cy="189234"/>
            </a:xfrm>
            <a:prstGeom prst="rect">
              <a:avLst/>
            </a:prstGeom>
          </p:spPr>
        </p:pic>
        <p:pic>
          <p:nvPicPr>
            <p:cNvPr id="2881" name="object 288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137100" y="9235405"/>
              <a:ext cx="189234" cy="189234"/>
            </a:xfrm>
            <a:prstGeom prst="rect">
              <a:avLst/>
            </a:prstGeom>
          </p:spPr>
        </p:pic>
      </p:grpSp>
      <p:sp>
        <p:nvSpPr>
          <p:cNvPr id="2882" name="object 2882"/>
          <p:cNvSpPr txBox="1"/>
          <p:nvPr/>
        </p:nvSpPr>
        <p:spPr>
          <a:xfrm>
            <a:off x="12669073" y="11405478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7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2883" name="object 2883"/>
          <p:cNvSpPr txBox="1"/>
          <p:nvPr/>
        </p:nvSpPr>
        <p:spPr>
          <a:xfrm>
            <a:off x="8190177" y="9255081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В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2884" name="object 2884"/>
          <p:cNvGrpSpPr/>
          <p:nvPr/>
        </p:nvGrpSpPr>
        <p:grpSpPr>
          <a:xfrm>
            <a:off x="8602598" y="9308265"/>
            <a:ext cx="45085" cy="809625"/>
            <a:chOff x="8602598" y="9308265"/>
            <a:chExt cx="45085" cy="809625"/>
          </a:xfrm>
        </p:grpSpPr>
        <p:sp>
          <p:nvSpPr>
            <p:cNvPr id="2885" name="object 2885"/>
            <p:cNvSpPr/>
            <p:nvPr/>
          </p:nvSpPr>
          <p:spPr>
            <a:xfrm>
              <a:off x="8621814" y="9327501"/>
              <a:ext cx="6350" cy="771525"/>
            </a:xfrm>
            <a:custGeom>
              <a:avLst/>
              <a:gdLst/>
              <a:ahLst/>
              <a:cxnLst/>
              <a:rect l="l" t="t" r="r" b="b"/>
              <a:pathLst>
                <a:path w="6350" h="771525">
                  <a:moveTo>
                    <a:pt x="6070" y="768070"/>
                  </a:moveTo>
                  <a:lnTo>
                    <a:pt x="5181" y="765924"/>
                  </a:lnTo>
                  <a:lnTo>
                    <a:pt x="3035" y="765035"/>
                  </a:lnTo>
                  <a:lnTo>
                    <a:pt x="889" y="765924"/>
                  </a:lnTo>
                  <a:lnTo>
                    <a:pt x="0" y="768070"/>
                  </a:lnTo>
                  <a:lnTo>
                    <a:pt x="889" y="770216"/>
                  </a:lnTo>
                  <a:lnTo>
                    <a:pt x="3035" y="771105"/>
                  </a:lnTo>
                  <a:lnTo>
                    <a:pt x="5181" y="770216"/>
                  </a:lnTo>
                  <a:lnTo>
                    <a:pt x="6070" y="768070"/>
                  </a:lnTo>
                  <a:close/>
                </a:path>
                <a:path w="6350" h="771525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6" name="object 2886"/>
            <p:cNvSpPr/>
            <p:nvPr/>
          </p:nvSpPr>
          <p:spPr>
            <a:xfrm>
              <a:off x="8624861" y="9330528"/>
              <a:ext cx="0" cy="765175"/>
            </a:xfrm>
            <a:custGeom>
              <a:avLst/>
              <a:gdLst/>
              <a:ahLst/>
              <a:cxnLst/>
              <a:rect l="l" t="t" r="r" b="b"/>
              <a:pathLst>
                <a:path h="765175">
                  <a:moveTo>
                    <a:pt x="0" y="765035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7" name="object 2887"/>
            <p:cNvSpPr/>
            <p:nvPr/>
          </p:nvSpPr>
          <p:spPr>
            <a:xfrm>
              <a:off x="8602598" y="1007330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8" name="object 2888"/>
            <p:cNvSpPr/>
            <p:nvPr/>
          </p:nvSpPr>
          <p:spPr>
            <a:xfrm>
              <a:off x="8602598" y="1007330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  <a:path w="45084" h="45084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9" name="object 2889"/>
            <p:cNvSpPr/>
            <p:nvPr/>
          </p:nvSpPr>
          <p:spPr>
            <a:xfrm>
              <a:off x="8602598" y="930826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0" name="object 2890"/>
            <p:cNvSpPr/>
            <p:nvPr/>
          </p:nvSpPr>
          <p:spPr>
            <a:xfrm>
              <a:off x="8602598" y="93082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4" h="45084">
                  <a:moveTo>
                    <a:pt x="44525" y="40478"/>
                  </a:moveTo>
                  <a:lnTo>
                    <a:pt x="0" y="5059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91" name="object 2891"/>
          <p:cNvSpPr txBox="1"/>
          <p:nvPr/>
        </p:nvSpPr>
        <p:spPr>
          <a:xfrm>
            <a:off x="8550683" y="9624659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4800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892" name="object 2892"/>
          <p:cNvGrpSpPr/>
          <p:nvPr/>
        </p:nvGrpSpPr>
        <p:grpSpPr>
          <a:xfrm>
            <a:off x="8602598" y="8878185"/>
            <a:ext cx="45085" cy="474980"/>
            <a:chOff x="8602598" y="8878185"/>
            <a:chExt cx="45085" cy="474980"/>
          </a:xfrm>
        </p:grpSpPr>
        <p:sp>
          <p:nvSpPr>
            <p:cNvPr id="2893" name="object 2893"/>
            <p:cNvSpPr/>
            <p:nvPr/>
          </p:nvSpPr>
          <p:spPr>
            <a:xfrm>
              <a:off x="8621825" y="93274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4" name="object 2894"/>
            <p:cNvSpPr/>
            <p:nvPr/>
          </p:nvSpPr>
          <p:spPr>
            <a:xfrm>
              <a:off x="8624861" y="8900448"/>
              <a:ext cx="1270" cy="430530"/>
            </a:xfrm>
            <a:custGeom>
              <a:avLst/>
              <a:gdLst/>
              <a:ahLst/>
              <a:cxnLst/>
              <a:rect l="l" t="t" r="r" b="b"/>
              <a:pathLst>
                <a:path w="1270" h="430529">
                  <a:moveTo>
                    <a:pt x="1011" y="0"/>
                  </a:moveTo>
                  <a:lnTo>
                    <a:pt x="0" y="0"/>
                  </a:lnTo>
                  <a:lnTo>
                    <a:pt x="0" y="43007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5" name="object 2895"/>
            <p:cNvSpPr/>
            <p:nvPr/>
          </p:nvSpPr>
          <p:spPr>
            <a:xfrm>
              <a:off x="8602598" y="93082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6" name="object 2896"/>
            <p:cNvSpPr/>
            <p:nvPr/>
          </p:nvSpPr>
          <p:spPr>
            <a:xfrm>
              <a:off x="8602598" y="93082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  <a:path w="45084" h="45084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7" name="object 2897"/>
            <p:cNvSpPr/>
            <p:nvPr/>
          </p:nvSpPr>
          <p:spPr>
            <a:xfrm>
              <a:off x="8603610" y="887818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5" h="45084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8" name="object 2898"/>
            <p:cNvSpPr/>
            <p:nvPr/>
          </p:nvSpPr>
          <p:spPr>
            <a:xfrm>
              <a:off x="8603610" y="887818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44525"/>
                  </a:moveTo>
                  <a:lnTo>
                    <a:pt x="43513" y="40478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5" h="45084">
                  <a:moveTo>
                    <a:pt x="43513" y="40478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99" name="object 2899"/>
          <p:cNvSpPr txBox="1"/>
          <p:nvPr/>
        </p:nvSpPr>
        <p:spPr>
          <a:xfrm>
            <a:off x="8550683" y="902760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900" name="object 2900"/>
          <p:cNvGrpSpPr/>
          <p:nvPr/>
        </p:nvGrpSpPr>
        <p:grpSpPr>
          <a:xfrm>
            <a:off x="9445553" y="11006319"/>
            <a:ext cx="697230" cy="45085"/>
            <a:chOff x="9445553" y="11006319"/>
            <a:chExt cx="697230" cy="45085"/>
          </a:xfrm>
        </p:grpSpPr>
        <p:sp>
          <p:nvSpPr>
            <p:cNvPr id="2901" name="object 2901"/>
            <p:cNvSpPr/>
            <p:nvPr/>
          </p:nvSpPr>
          <p:spPr>
            <a:xfrm>
              <a:off x="9464776" y="11025554"/>
              <a:ext cx="660400" cy="6350"/>
            </a:xfrm>
            <a:custGeom>
              <a:avLst/>
              <a:gdLst/>
              <a:ahLst/>
              <a:cxnLst/>
              <a:rect l="l" t="t" r="r" b="b"/>
              <a:pathLst>
                <a:path w="660400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660400" h="6350">
                  <a:moveTo>
                    <a:pt x="659790" y="3035"/>
                  </a:moveTo>
                  <a:lnTo>
                    <a:pt x="658901" y="889"/>
                  </a:lnTo>
                  <a:lnTo>
                    <a:pt x="656755" y="0"/>
                  </a:lnTo>
                  <a:lnTo>
                    <a:pt x="654608" y="889"/>
                  </a:lnTo>
                  <a:lnTo>
                    <a:pt x="653719" y="3035"/>
                  </a:lnTo>
                  <a:lnTo>
                    <a:pt x="654608" y="5181"/>
                  </a:lnTo>
                  <a:lnTo>
                    <a:pt x="656755" y="6070"/>
                  </a:lnTo>
                  <a:lnTo>
                    <a:pt x="658901" y="5181"/>
                  </a:lnTo>
                  <a:lnTo>
                    <a:pt x="65979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2" name="object 2902"/>
            <p:cNvSpPr/>
            <p:nvPr/>
          </p:nvSpPr>
          <p:spPr>
            <a:xfrm>
              <a:off x="9467816" y="11028582"/>
              <a:ext cx="654050" cy="0"/>
            </a:xfrm>
            <a:custGeom>
              <a:avLst/>
              <a:gdLst/>
              <a:ahLst/>
              <a:cxnLst/>
              <a:rect l="l" t="t" r="r" b="b"/>
              <a:pathLst>
                <a:path w="654050">
                  <a:moveTo>
                    <a:pt x="0" y="0"/>
                  </a:moveTo>
                  <a:lnTo>
                    <a:pt x="65372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3" name="object 2903"/>
            <p:cNvSpPr/>
            <p:nvPr/>
          </p:nvSpPr>
          <p:spPr>
            <a:xfrm>
              <a:off x="9445553" y="110063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4" name="object 2904"/>
            <p:cNvSpPr/>
            <p:nvPr/>
          </p:nvSpPr>
          <p:spPr>
            <a:xfrm>
              <a:off x="9445554" y="110063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5" name="object 2905"/>
            <p:cNvSpPr/>
            <p:nvPr/>
          </p:nvSpPr>
          <p:spPr>
            <a:xfrm>
              <a:off x="10099274" y="110063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6" name="object 2906"/>
            <p:cNvSpPr/>
            <p:nvPr/>
          </p:nvSpPr>
          <p:spPr>
            <a:xfrm>
              <a:off x="10099274" y="110063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07" name="object 2907"/>
          <p:cNvSpPr txBox="1"/>
          <p:nvPr/>
        </p:nvSpPr>
        <p:spPr>
          <a:xfrm>
            <a:off x="9708104" y="1094807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908" name="object 2908"/>
          <p:cNvGrpSpPr/>
          <p:nvPr/>
        </p:nvGrpSpPr>
        <p:grpSpPr>
          <a:xfrm>
            <a:off x="10099274" y="11006319"/>
            <a:ext cx="697230" cy="45085"/>
            <a:chOff x="10099274" y="11006319"/>
            <a:chExt cx="697230" cy="45085"/>
          </a:xfrm>
        </p:grpSpPr>
        <p:sp>
          <p:nvSpPr>
            <p:cNvPr id="2909" name="object 2909"/>
            <p:cNvSpPr/>
            <p:nvPr/>
          </p:nvSpPr>
          <p:spPr>
            <a:xfrm>
              <a:off x="10118496" y="11025554"/>
              <a:ext cx="659130" cy="6350"/>
            </a:xfrm>
            <a:custGeom>
              <a:avLst/>
              <a:gdLst/>
              <a:ahLst/>
              <a:cxnLst/>
              <a:rect l="l" t="t" r="r" b="b"/>
              <a:pathLst>
                <a:path w="659129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659129" h="6350">
                  <a:moveTo>
                    <a:pt x="658774" y="3035"/>
                  </a:moveTo>
                  <a:lnTo>
                    <a:pt x="657885" y="889"/>
                  </a:lnTo>
                  <a:lnTo>
                    <a:pt x="655739" y="0"/>
                  </a:lnTo>
                  <a:lnTo>
                    <a:pt x="653592" y="889"/>
                  </a:lnTo>
                  <a:lnTo>
                    <a:pt x="652703" y="3035"/>
                  </a:lnTo>
                  <a:lnTo>
                    <a:pt x="653592" y="5181"/>
                  </a:lnTo>
                  <a:lnTo>
                    <a:pt x="655739" y="6070"/>
                  </a:lnTo>
                  <a:lnTo>
                    <a:pt x="657885" y="5181"/>
                  </a:lnTo>
                  <a:lnTo>
                    <a:pt x="658774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0" name="object 2910"/>
            <p:cNvSpPr/>
            <p:nvPr/>
          </p:nvSpPr>
          <p:spPr>
            <a:xfrm>
              <a:off x="10121537" y="11028582"/>
              <a:ext cx="652780" cy="0"/>
            </a:xfrm>
            <a:custGeom>
              <a:avLst/>
              <a:gdLst/>
              <a:ahLst/>
              <a:cxnLst/>
              <a:rect l="l" t="t" r="r" b="b"/>
              <a:pathLst>
                <a:path w="652779">
                  <a:moveTo>
                    <a:pt x="0" y="0"/>
                  </a:moveTo>
                  <a:lnTo>
                    <a:pt x="652708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1" name="object 2911"/>
            <p:cNvSpPr/>
            <p:nvPr/>
          </p:nvSpPr>
          <p:spPr>
            <a:xfrm>
              <a:off x="10099274" y="110063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2" name="object 2912"/>
            <p:cNvSpPr/>
            <p:nvPr/>
          </p:nvSpPr>
          <p:spPr>
            <a:xfrm>
              <a:off x="10099274" y="110063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3" name="object 2913"/>
            <p:cNvSpPr/>
            <p:nvPr/>
          </p:nvSpPr>
          <p:spPr>
            <a:xfrm>
              <a:off x="10752994" y="110063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4" name="object 2914"/>
            <p:cNvSpPr/>
            <p:nvPr/>
          </p:nvSpPr>
          <p:spPr>
            <a:xfrm>
              <a:off x="10752995" y="110063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15" name="object 2915"/>
          <p:cNvSpPr txBox="1"/>
          <p:nvPr/>
        </p:nvSpPr>
        <p:spPr>
          <a:xfrm>
            <a:off x="10361824" y="1094807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916" name="object 2916"/>
          <p:cNvGrpSpPr/>
          <p:nvPr/>
        </p:nvGrpSpPr>
        <p:grpSpPr>
          <a:xfrm>
            <a:off x="12028053" y="11006319"/>
            <a:ext cx="697230" cy="45085"/>
            <a:chOff x="12028053" y="11006319"/>
            <a:chExt cx="697230" cy="45085"/>
          </a:xfrm>
        </p:grpSpPr>
        <p:sp>
          <p:nvSpPr>
            <p:cNvPr id="2917" name="object 2917"/>
            <p:cNvSpPr/>
            <p:nvPr/>
          </p:nvSpPr>
          <p:spPr>
            <a:xfrm>
              <a:off x="12047271" y="11025554"/>
              <a:ext cx="659130" cy="6350"/>
            </a:xfrm>
            <a:custGeom>
              <a:avLst/>
              <a:gdLst/>
              <a:ahLst/>
              <a:cxnLst/>
              <a:rect l="l" t="t" r="r" b="b"/>
              <a:pathLst>
                <a:path w="659129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659129" h="6350">
                  <a:moveTo>
                    <a:pt x="658787" y="3035"/>
                  </a:moveTo>
                  <a:lnTo>
                    <a:pt x="657898" y="889"/>
                  </a:lnTo>
                  <a:lnTo>
                    <a:pt x="655751" y="0"/>
                  </a:lnTo>
                  <a:lnTo>
                    <a:pt x="653605" y="889"/>
                  </a:lnTo>
                  <a:lnTo>
                    <a:pt x="652716" y="3035"/>
                  </a:lnTo>
                  <a:lnTo>
                    <a:pt x="653605" y="5181"/>
                  </a:lnTo>
                  <a:lnTo>
                    <a:pt x="655751" y="6070"/>
                  </a:lnTo>
                  <a:lnTo>
                    <a:pt x="657898" y="5181"/>
                  </a:lnTo>
                  <a:lnTo>
                    <a:pt x="658787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8" name="object 2918"/>
            <p:cNvSpPr/>
            <p:nvPr/>
          </p:nvSpPr>
          <p:spPr>
            <a:xfrm>
              <a:off x="12050316" y="11028582"/>
              <a:ext cx="652780" cy="0"/>
            </a:xfrm>
            <a:custGeom>
              <a:avLst/>
              <a:gdLst/>
              <a:ahLst/>
              <a:cxnLst/>
              <a:rect l="l" t="t" r="r" b="b"/>
              <a:pathLst>
                <a:path w="652779">
                  <a:moveTo>
                    <a:pt x="0" y="0"/>
                  </a:moveTo>
                  <a:lnTo>
                    <a:pt x="652708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9" name="object 2919"/>
            <p:cNvSpPr/>
            <p:nvPr/>
          </p:nvSpPr>
          <p:spPr>
            <a:xfrm>
              <a:off x="12028053" y="110063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0" name="object 2920"/>
            <p:cNvSpPr/>
            <p:nvPr/>
          </p:nvSpPr>
          <p:spPr>
            <a:xfrm>
              <a:off x="12028053" y="110063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1" name="object 2921"/>
            <p:cNvSpPr/>
            <p:nvPr/>
          </p:nvSpPr>
          <p:spPr>
            <a:xfrm>
              <a:off x="12681773" y="110063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2" name="object 2922"/>
            <p:cNvSpPr/>
            <p:nvPr/>
          </p:nvSpPr>
          <p:spPr>
            <a:xfrm>
              <a:off x="12681774" y="110063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23" name="object 2923"/>
          <p:cNvSpPr txBox="1"/>
          <p:nvPr/>
        </p:nvSpPr>
        <p:spPr>
          <a:xfrm>
            <a:off x="12290604" y="1094807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924" name="object 2924"/>
          <p:cNvGrpSpPr/>
          <p:nvPr/>
        </p:nvGrpSpPr>
        <p:grpSpPr>
          <a:xfrm>
            <a:off x="12681773" y="11006319"/>
            <a:ext cx="697230" cy="45085"/>
            <a:chOff x="12681773" y="11006319"/>
            <a:chExt cx="697230" cy="45085"/>
          </a:xfrm>
        </p:grpSpPr>
        <p:sp>
          <p:nvSpPr>
            <p:cNvPr id="2925" name="object 2925"/>
            <p:cNvSpPr/>
            <p:nvPr/>
          </p:nvSpPr>
          <p:spPr>
            <a:xfrm>
              <a:off x="12699987" y="11025554"/>
              <a:ext cx="660400" cy="6350"/>
            </a:xfrm>
            <a:custGeom>
              <a:avLst/>
              <a:gdLst/>
              <a:ahLst/>
              <a:cxnLst/>
              <a:rect l="l" t="t" r="r" b="b"/>
              <a:pathLst>
                <a:path w="660400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660400" h="6350">
                  <a:moveTo>
                    <a:pt x="659790" y="3035"/>
                  </a:moveTo>
                  <a:lnTo>
                    <a:pt x="658901" y="889"/>
                  </a:lnTo>
                  <a:lnTo>
                    <a:pt x="656755" y="0"/>
                  </a:lnTo>
                  <a:lnTo>
                    <a:pt x="654608" y="889"/>
                  </a:lnTo>
                  <a:lnTo>
                    <a:pt x="653719" y="3035"/>
                  </a:lnTo>
                  <a:lnTo>
                    <a:pt x="654608" y="5181"/>
                  </a:lnTo>
                  <a:lnTo>
                    <a:pt x="656755" y="6070"/>
                  </a:lnTo>
                  <a:lnTo>
                    <a:pt x="658901" y="5181"/>
                  </a:lnTo>
                  <a:lnTo>
                    <a:pt x="65979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6" name="object 2926"/>
            <p:cNvSpPr/>
            <p:nvPr/>
          </p:nvSpPr>
          <p:spPr>
            <a:xfrm>
              <a:off x="12703025" y="11028582"/>
              <a:ext cx="654050" cy="0"/>
            </a:xfrm>
            <a:custGeom>
              <a:avLst/>
              <a:gdLst/>
              <a:ahLst/>
              <a:cxnLst/>
              <a:rect l="l" t="t" r="r" b="b"/>
              <a:pathLst>
                <a:path w="654050">
                  <a:moveTo>
                    <a:pt x="0" y="0"/>
                  </a:moveTo>
                  <a:lnTo>
                    <a:pt x="65372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7" name="object 2927"/>
            <p:cNvSpPr/>
            <p:nvPr/>
          </p:nvSpPr>
          <p:spPr>
            <a:xfrm>
              <a:off x="12681773" y="110063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8" name="object 2928"/>
            <p:cNvSpPr/>
            <p:nvPr/>
          </p:nvSpPr>
          <p:spPr>
            <a:xfrm>
              <a:off x="12681774" y="110063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9" name="object 2929"/>
            <p:cNvSpPr/>
            <p:nvPr/>
          </p:nvSpPr>
          <p:spPr>
            <a:xfrm>
              <a:off x="13334482" y="1100631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0" name="object 2930"/>
            <p:cNvSpPr/>
            <p:nvPr/>
          </p:nvSpPr>
          <p:spPr>
            <a:xfrm>
              <a:off x="13334483" y="1100631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8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4">
                  <a:moveTo>
                    <a:pt x="5059" y="44525"/>
                  </a:moveTo>
                  <a:lnTo>
                    <a:pt x="40478" y="0"/>
                  </a:lnTo>
                  <a:lnTo>
                    <a:pt x="44525" y="5059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31" name="object 2931"/>
          <p:cNvSpPr txBox="1"/>
          <p:nvPr/>
        </p:nvSpPr>
        <p:spPr>
          <a:xfrm>
            <a:off x="12944324" y="1094807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932" name="object 2932"/>
          <p:cNvSpPr/>
          <p:nvPr/>
        </p:nvSpPr>
        <p:spPr>
          <a:xfrm>
            <a:off x="10510126" y="9942758"/>
            <a:ext cx="226695" cy="35560"/>
          </a:xfrm>
          <a:custGeom>
            <a:avLst/>
            <a:gdLst/>
            <a:ahLst/>
            <a:cxnLst/>
            <a:rect l="l" t="t" r="r" b="b"/>
            <a:pathLst>
              <a:path w="226695" h="35559">
                <a:moveTo>
                  <a:pt x="0" y="0"/>
                </a:moveTo>
                <a:lnTo>
                  <a:pt x="0" y="35418"/>
                </a:lnTo>
                <a:lnTo>
                  <a:pt x="31370" y="35418"/>
                </a:lnTo>
                <a:lnTo>
                  <a:pt x="31370" y="0"/>
                </a:lnTo>
                <a:lnTo>
                  <a:pt x="0" y="0"/>
                </a:lnTo>
              </a:path>
              <a:path w="226695" h="35559">
                <a:moveTo>
                  <a:pt x="38454" y="0"/>
                </a:moveTo>
                <a:lnTo>
                  <a:pt x="38454" y="35418"/>
                </a:lnTo>
                <a:lnTo>
                  <a:pt x="110302" y="35418"/>
                </a:lnTo>
                <a:lnTo>
                  <a:pt x="110302" y="0"/>
                </a:lnTo>
                <a:lnTo>
                  <a:pt x="38454" y="0"/>
                </a:lnTo>
              </a:path>
              <a:path w="226695" h="35559">
                <a:moveTo>
                  <a:pt x="226677" y="0"/>
                </a:moveTo>
                <a:lnTo>
                  <a:pt x="226677" y="35418"/>
                </a:lnTo>
                <a:lnTo>
                  <a:pt x="194294" y="35418"/>
                </a:lnTo>
                <a:lnTo>
                  <a:pt x="194294" y="0"/>
                </a:lnTo>
                <a:lnTo>
                  <a:pt x="226677" y="0"/>
                </a:lnTo>
              </a:path>
              <a:path w="226695" h="35559">
                <a:moveTo>
                  <a:pt x="188222" y="0"/>
                </a:moveTo>
                <a:lnTo>
                  <a:pt x="188222" y="35418"/>
                </a:lnTo>
                <a:lnTo>
                  <a:pt x="116374" y="35418"/>
                </a:lnTo>
                <a:lnTo>
                  <a:pt x="116374" y="0"/>
                </a:lnTo>
                <a:lnTo>
                  <a:pt x="18822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3" name="object 2933"/>
          <p:cNvSpPr/>
          <p:nvPr/>
        </p:nvSpPr>
        <p:spPr>
          <a:xfrm>
            <a:off x="9505259" y="8938903"/>
            <a:ext cx="226695" cy="34925"/>
          </a:xfrm>
          <a:custGeom>
            <a:avLst/>
            <a:gdLst/>
            <a:ahLst/>
            <a:cxnLst/>
            <a:rect l="l" t="t" r="r" b="b"/>
            <a:pathLst>
              <a:path w="226695" h="34925">
                <a:moveTo>
                  <a:pt x="0" y="0"/>
                </a:moveTo>
                <a:lnTo>
                  <a:pt x="0" y="34406"/>
                </a:lnTo>
                <a:lnTo>
                  <a:pt x="32382" y="34406"/>
                </a:lnTo>
                <a:lnTo>
                  <a:pt x="32382" y="0"/>
                </a:lnTo>
                <a:lnTo>
                  <a:pt x="0" y="0"/>
                </a:lnTo>
              </a:path>
              <a:path w="226695" h="34925">
                <a:moveTo>
                  <a:pt x="38454" y="0"/>
                </a:moveTo>
                <a:lnTo>
                  <a:pt x="38454" y="34406"/>
                </a:lnTo>
                <a:lnTo>
                  <a:pt x="110302" y="34406"/>
                </a:lnTo>
                <a:lnTo>
                  <a:pt x="110302" y="0"/>
                </a:lnTo>
                <a:lnTo>
                  <a:pt x="38454" y="0"/>
                </a:lnTo>
              </a:path>
              <a:path w="226695" h="34925">
                <a:moveTo>
                  <a:pt x="226677" y="0"/>
                </a:moveTo>
                <a:lnTo>
                  <a:pt x="226677" y="34406"/>
                </a:lnTo>
                <a:lnTo>
                  <a:pt x="195306" y="34406"/>
                </a:lnTo>
                <a:lnTo>
                  <a:pt x="195306" y="0"/>
                </a:lnTo>
                <a:lnTo>
                  <a:pt x="226677" y="0"/>
                </a:lnTo>
              </a:path>
              <a:path w="226695" h="34925">
                <a:moveTo>
                  <a:pt x="188222" y="0"/>
                </a:moveTo>
                <a:lnTo>
                  <a:pt x="188222" y="34406"/>
                </a:lnTo>
                <a:lnTo>
                  <a:pt x="116374" y="34406"/>
                </a:lnTo>
                <a:lnTo>
                  <a:pt x="116374" y="0"/>
                </a:lnTo>
                <a:lnTo>
                  <a:pt x="18822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4" name="object 2934"/>
          <p:cNvSpPr/>
          <p:nvPr/>
        </p:nvSpPr>
        <p:spPr>
          <a:xfrm>
            <a:off x="12087759" y="9942758"/>
            <a:ext cx="226695" cy="35560"/>
          </a:xfrm>
          <a:custGeom>
            <a:avLst/>
            <a:gdLst/>
            <a:ahLst/>
            <a:cxnLst/>
            <a:rect l="l" t="t" r="r" b="b"/>
            <a:pathLst>
              <a:path w="226695" h="35559">
                <a:moveTo>
                  <a:pt x="226677" y="0"/>
                </a:moveTo>
                <a:lnTo>
                  <a:pt x="226677" y="35418"/>
                </a:lnTo>
                <a:lnTo>
                  <a:pt x="194294" y="35418"/>
                </a:lnTo>
                <a:lnTo>
                  <a:pt x="194294" y="0"/>
                </a:lnTo>
                <a:lnTo>
                  <a:pt x="226677" y="0"/>
                </a:lnTo>
              </a:path>
              <a:path w="226695" h="35559">
                <a:moveTo>
                  <a:pt x="188222" y="0"/>
                </a:moveTo>
                <a:lnTo>
                  <a:pt x="188222" y="35418"/>
                </a:lnTo>
                <a:lnTo>
                  <a:pt x="116374" y="35418"/>
                </a:lnTo>
                <a:lnTo>
                  <a:pt x="116374" y="0"/>
                </a:lnTo>
                <a:lnTo>
                  <a:pt x="188222" y="0"/>
                </a:lnTo>
              </a:path>
              <a:path w="226695" h="35559">
                <a:moveTo>
                  <a:pt x="0" y="0"/>
                </a:moveTo>
                <a:lnTo>
                  <a:pt x="0" y="35418"/>
                </a:lnTo>
                <a:lnTo>
                  <a:pt x="32382" y="35418"/>
                </a:lnTo>
                <a:lnTo>
                  <a:pt x="32382" y="0"/>
                </a:lnTo>
                <a:lnTo>
                  <a:pt x="0" y="0"/>
                </a:lnTo>
              </a:path>
              <a:path w="226695" h="35559">
                <a:moveTo>
                  <a:pt x="38454" y="0"/>
                </a:moveTo>
                <a:lnTo>
                  <a:pt x="38454" y="35418"/>
                </a:lnTo>
                <a:lnTo>
                  <a:pt x="110302" y="35418"/>
                </a:lnTo>
                <a:lnTo>
                  <a:pt x="110302" y="0"/>
                </a:lnTo>
                <a:lnTo>
                  <a:pt x="3845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5" name="object 2935"/>
          <p:cNvSpPr/>
          <p:nvPr/>
        </p:nvSpPr>
        <p:spPr>
          <a:xfrm>
            <a:off x="13092627" y="8938903"/>
            <a:ext cx="226060" cy="34925"/>
          </a:xfrm>
          <a:custGeom>
            <a:avLst/>
            <a:gdLst/>
            <a:ahLst/>
            <a:cxnLst/>
            <a:rect l="l" t="t" r="r" b="b"/>
            <a:pathLst>
              <a:path w="226059" h="34925">
                <a:moveTo>
                  <a:pt x="225665" y="0"/>
                </a:moveTo>
                <a:lnTo>
                  <a:pt x="225665" y="34406"/>
                </a:lnTo>
                <a:lnTo>
                  <a:pt x="194294" y="34406"/>
                </a:lnTo>
                <a:lnTo>
                  <a:pt x="194294" y="0"/>
                </a:lnTo>
                <a:lnTo>
                  <a:pt x="225665" y="0"/>
                </a:lnTo>
              </a:path>
              <a:path w="226059" h="34925">
                <a:moveTo>
                  <a:pt x="188222" y="0"/>
                </a:moveTo>
                <a:lnTo>
                  <a:pt x="188222" y="34406"/>
                </a:lnTo>
                <a:lnTo>
                  <a:pt x="116374" y="34406"/>
                </a:lnTo>
                <a:lnTo>
                  <a:pt x="116374" y="0"/>
                </a:lnTo>
                <a:lnTo>
                  <a:pt x="188222" y="0"/>
                </a:lnTo>
              </a:path>
              <a:path w="226059" h="34925">
                <a:moveTo>
                  <a:pt x="0" y="0"/>
                </a:moveTo>
                <a:lnTo>
                  <a:pt x="0" y="34406"/>
                </a:lnTo>
                <a:lnTo>
                  <a:pt x="31370" y="34406"/>
                </a:lnTo>
                <a:lnTo>
                  <a:pt x="31370" y="0"/>
                </a:lnTo>
                <a:lnTo>
                  <a:pt x="0" y="0"/>
                </a:lnTo>
              </a:path>
              <a:path w="226059" h="34925">
                <a:moveTo>
                  <a:pt x="38454" y="0"/>
                </a:moveTo>
                <a:lnTo>
                  <a:pt x="38454" y="34406"/>
                </a:lnTo>
                <a:lnTo>
                  <a:pt x="109290" y="34406"/>
                </a:lnTo>
                <a:lnTo>
                  <a:pt x="109290" y="0"/>
                </a:lnTo>
                <a:lnTo>
                  <a:pt x="3845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936" name="object 2936"/>
          <p:cNvGrpSpPr/>
          <p:nvPr/>
        </p:nvGrpSpPr>
        <p:grpSpPr>
          <a:xfrm>
            <a:off x="8319113" y="7127430"/>
            <a:ext cx="5551805" cy="4264660"/>
            <a:chOff x="8319113" y="7127430"/>
            <a:chExt cx="5551805" cy="4264660"/>
          </a:xfrm>
        </p:grpSpPr>
        <p:sp>
          <p:nvSpPr>
            <p:cNvPr id="2937" name="object 2937"/>
            <p:cNvSpPr/>
            <p:nvPr/>
          </p:nvSpPr>
          <p:spPr>
            <a:xfrm>
              <a:off x="13302100" y="8900449"/>
              <a:ext cx="533400" cy="0"/>
            </a:xfrm>
            <a:custGeom>
              <a:avLst/>
              <a:gdLst/>
              <a:ahLst/>
              <a:cxnLst/>
              <a:rect l="l" t="t" r="r" b="b"/>
              <a:pathLst>
                <a:path w="533400">
                  <a:moveTo>
                    <a:pt x="533298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8" name="object 2938"/>
            <p:cNvSpPr/>
            <p:nvPr/>
          </p:nvSpPr>
          <p:spPr>
            <a:xfrm>
              <a:off x="13227215" y="889741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9" name="object 2939"/>
            <p:cNvSpPr/>
            <p:nvPr/>
          </p:nvSpPr>
          <p:spPr>
            <a:xfrm>
              <a:off x="12584627" y="8900449"/>
              <a:ext cx="575310" cy="0"/>
            </a:xfrm>
            <a:custGeom>
              <a:avLst/>
              <a:gdLst/>
              <a:ahLst/>
              <a:cxnLst/>
              <a:rect l="l" t="t" r="r" b="b"/>
              <a:pathLst>
                <a:path w="575309">
                  <a:moveTo>
                    <a:pt x="574788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0" name="object 2940"/>
            <p:cNvSpPr/>
            <p:nvPr/>
          </p:nvSpPr>
          <p:spPr>
            <a:xfrm>
              <a:off x="12510754" y="889741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1" name="object 2941"/>
            <p:cNvSpPr/>
            <p:nvPr/>
          </p:nvSpPr>
          <p:spPr>
            <a:xfrm>
              <a:off x="11868165" y="8900449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2" name="object 2942"/>
            <p:cNvSpPr/>
            <p:nvPr/>
          </p:nvSpPr>
          <p:spPr>
            <a:xfrm>
              <a:off x="11793280" y="889741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3" name="object 2943"/>
            <p:cNvSpPr/>
            <p:nvPr/>
          </p:nvSpPr>
          <p:spPr>
            <a:xfrm>
              <a:off x="11150692" y="8900449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4" name="object 2944"/>
            <p:cNvSpPr/>
            <p:nvPr/>
          </p:nvSpPr>
          <p:spPr>
            <a:xfrm>
              <a:off x="11075807" y="889741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5" name="object 2945"/>
            <p:cNvSpPr/>
            <p:nvPr/>
          </p:nvSpPr>
          <p:spPr>
            <a:xfrm>
              <a:off x="10433218" y="8900449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6" name="object 2946"/>
            <p:cNvSpPr/>
            <p:nvPr/>
          </p:nvSpPr>
          <p:spPr>
            <a:xfrm>
              <a:off x="10358334" y="889741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7" name="object 2947"/>
            <p:cNvSpPr/>
            <p:nvPr/>
          </p:nvSpPr>
          <p:spPr>
            <a:xfrm>
              <a:off x="9715745" y="8900449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8" name="object 2948"/>
            <p:cNvSpPr/>
            <p:nvPr/>
          </p:nvSpPr>
          <p:spPr>
            <a:xfrm>
              <a:off x="9640860" y="889741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9" name="object 2949"/>
            <p:cNvSpPr/>
            <p:nvPr/>
          </p:nvSpPr>
          <p:spPr>
            <a:xfrm>
              <a:off x="8998271" y="8900449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0" name="object 2950"/>
            <p:cNvSpPr/>
            <p:nvPr/>
          </p:nvSpPr>
          <p:spPr>
            <a:xfrm>
              <a:off x="8923387" y="889741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1" name="object 2951"/>
            <p:cNvSpPr/>
            <p:nvPr/>
          </p:nvSpPr>
          <p:spPr>
            <a:xfrm>
              <a:off x="8322288" y="8310481"/>
              <a:ext cx="5544820" cy="590550"/>
            </a:xfrm>
            <a:custGeom>
              <a:avLst/>
              <a:gdLst/>
              <a:ahLst/>
              <a:cxnLst/>
              <a:rect l="l" t="t" r="r" b="b"/>
              <a:pathLst>
                <a:path w="5544819" h="590550">
                  <a:moveTo>
                    <a:pt x="532286" y="589967"/>
                  </a:moveTo>
                  <a:lnTo>
                    <a:pt x="0" y="589967"/>
                  </a:lnTo>
                </a:path>
                <a:path w="5544819" h="590550">
                  <a:moveTo>
                    <a:pt x="5544481" y="0"/>
                  </a:moveTo>
                  <a:lnTo>
                    <a:pt x="499600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2" name="object 2952"/>
            <p:cNvSpPr/>
            <p:nvPr/>
          </p:nvSpPr>
          <p:spPr>
            <a:xfrm>
              <a:off x="13243407" y="83074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3" name="object 2953"/>
            <p:cNvSpPr/>
            <p:nvPr/>
          </p:nvSpPr>
          <p:spPr>
            <a:xfrm>
              <a:off x="12600818" y="831048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4" name="object 2954"/>
            <p:cNvSpPr/>
            <p:nvPr/>
          </p:nvSpPr>
          <p:spPr>
            <a:xfrm>
              <a:off x="12525933" y="83074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5" name="object 2955"/>
            <p:cNvSpPr/>
            <p:nvPr/>
          </p:nvSpPr>
          <p:spPr>
            <a:xfrm>
              <a:off x="11883345" y="831048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6" name="object 2956"/>
            <p:cNvSpPr/>
            <p:nvPr/>
          </p:nvSpPr>
          <p:spPr>
            <a:xfrm>
              <a:off x="11808460" y="83074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7" name="object 2957"/>
            <p:cNvSpPr/>
            <p:nvPr/>
          </p:nvSpPr>
          <p:spPr>
            <a:xfrm>
              <a:off x="11166883" y="831048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8" name="object 2958"/>
            <p:cNvSpPr/>
            <p:nvPr/>
          </p:nvSpPr>
          <p:spPr>
            <a:xfrm>
              <a:off x="11091998" y="83074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9" name="object 2959"/>
            <p:cNvSpPr/>
            <p:nvPr/>
          </p:nvSpPr>
          <p:spPr>
            <a:xfrm>
              <a:off x="10449409" y="831048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0" name="object 2960"/>
            <p:cNvSpPr/>
            <p:nvPr/>
          </p:nvSpPr>
          <p:spPr>
            <a:xfrm>
              <a:off x="10374525" y="83074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1" name="object 2961"/>
            <p:cNvSpPr/>
            <p:nvPr/>
          </p:nvSpPr>
          <p:spPr>
            <a:xfrm>
              <a:off x="9731936" y="831048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2" name="object 2962"/>
            <p:cNvSpPr/>
            <p:nvPr/>
          </p:nvSpPr>
          <p:spPr>
            <a:xfrm>
              <a:off x="9657051" y="83074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3" name="object 2963"/>
            <p:cNvSpPr/>
            <p:nvPr/>
          </p:nvSpPr>
          <p:spPr>
            <a:xfrm>
              <a:off x="9014462" y="831048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4" name="object 2964"/>
            <p:cNvSpPr/>
            <p:nvPr/>
          </p:nvSpPr>
          <p:spPr>
            <a:xfrm>
              <a:off x="8939578" y="83074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5" name="object 2965"/>
            <p:cNvSpPr/>
            <p:nvPr/>
          </p:nvSpPr>
          <p:spPr>
            <a:xfrm>
              <a:off x="8322288" y="7641581"/>
              <a:ext cx="5544820" cy="669290"/>
            </a:xfrm>
            <a:custGeom>
              <a:avLst/>
              <a:gdLst/>
              <a:ahLst/>
              <a:cxnLst/>
              <a:rect l="l" t="t" r="r" b="b"/>
              <a:pathLst>
                <a:path w="5544819" h="669290">
                  <a:moveTo>
                    <a:pt x="548477" y="668899"/>
                  </a:moveTo>
                  <a:lnTo>
                    <a:pt x="0" y="668899"/>
                  </a:lnTo>
                </a:path>
                <a:path w="5544819" h="669290">
                  <a:moveTo>
                    <a:pt x="5544481" y="0"/>
                  </a:moveTo>
                  <a:lnTo>
                    <a:pt x="499600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6" name="object 2966"/>
            <p:cNvSpPr/>
            <p:nvPr/>
          </p:nvSpPr>
          <p:spPr>
            <a:xfrm>
              <a:off x="13243407" y="76385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7" name="object 2967"/>
            <p:cNvSpPr/>
            <p:nvPr/>
          </p:nvSpPr>
          <p:spPr>
            <a:xfrm>
              <a:off x="12600818" y="764158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8" name="object 2968"/>
            <p:cNvSpPr/>
            <p:nvPr/>
          </p:nvSpPr>
          <p:spPr>
            <a:xfrm>
              <a:off x="12525933" y="76385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9" name="object 2969"/>
            <p:cNvSpPr/>
            <p:nvPr/>
          </p:nvSpPr>
          <p:spPr>
            <a:xfrm>
              <a:off x="11883345" y="764158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0" name="object 2970"/>
            <p:cNvSpPr/>
            <p:nvPr/>
          </p:nvSpPr>
          <p:spPr>
            <a:xfrm>
              <a:off x="11808460" y="76385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1" name="object 2971"/>
            <p:cNvSpPr/>
            <p:nvPr/>
          </p:nvSpPr>
          <p:spPr>
            <a:xfrm>
              <a:off x="11166883" y="764158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2" name="object 2972"/>
            <p:cNvSpPr/>
            <p:nvPr/>
          </p:nvSpPr>
          <p:spPr>
            <a:xfrm>
              <a:off x="11091998" y="76385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3" name="object 2973"/>
            <p:cNvSpPr/>
            <p:nvPr/>
          </p:nvSpPr>
          <p:spPr>
            <a:xfrm>
              <a:off x="10449409" y="764158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4" name="object 2974"/>
            <p:cNvSpPr/>
            <p:nvPr/>
          </p:nvSpPr>
          <p:spPr>
            <a:xfrm>
              <a:off x="10374525" y="76385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5" name="object 2975"/>
            <p:cNvSpPr/>
            <p:nvPr/>
          </p:nvSpPr>
          <p:spPr>
            <a:xfrm>
              <a:off x="9731936" y="764158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6" name="object 2976"/>
            <p:cNvSpPr/>
            <p:nvPr/>
          </p:nvSpPr>
          <p:spPr>
            <a:xfrm>
              <a:off x="9657051" y="76385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7" name="object 2977"/>
            <p:cNvSpPr/>
            <p:nvPr/>
          </p:nvSpPr>
          <p:spPr>
            <a:xfrm>
              <a:off x="9014462" y="764158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8" name="object 2978"/>
            <p:cNvSpPr/>
            <p:nvPr/>
          </p:nvSpPr>
          <p:spPr>
            <a:xfrm>
              <a:off x="8939578" y="76385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9" name="object 2979"/>
            <p:cNvSpPr/>
            <p:nvPr/>
          </p:nvSpPr>
          <p:spPr>
            <a:xfrm>
              <a:off x="8322288" y="7162928"/>
              <a:ext cx="5513705" cy="478790"/>
            </a:xfrm>
            <a:custGeom>
              <a:avLst/>
              <a:gdLst/>
              <a:ahLst/>
              <a:cxnLst/>
              <a:rect l="l" t="t" r="r" b="b"/>
              <a:pathLst>
                <a:path w="5513705" h="478790">
                  <a:moveTo>
                    <a:pt x="548477" y="478652"/>
                  </a:moveTo>
                  <a:lnTo>
                    <a:pt x="0" y="478652"/>
                  </a:lnTo>
                </a:path>
                <a:path w="5513705" h="478790">
                  <a:moveTo>
                    <a:pt x="5513111" y="0"/>
                  </a:moveTo>
                  <a:lnTo>
                    <a:pt x="497981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0" name="object 2980"/>
            <p:cNvSpPr/>
            <p:nvPr/>
          </p:nvSpPr>
          <p:spPr>
            <a:xfrm>
              <a:off x="13227215" y="71598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1" name="object 2981"/>
            <p:cNvSpPr/>
            <p:nvPr/>
          </p:nvSpPr>
          <p:spPr>
            <a:xfrm>
              <a:off x="12584627" y="7162928"/>
              <a:ext cx="575310" cy="0"/>
            </a:xfrm>
            <a:custGeom>
              <a:avLst/>
              <a:gdLst/>
              <a:ahLst/>
              <a:cxnLst/>
              <a:rect l="l" t="t" r="r" b="b"/>
              <a:pathLst>
                <a:path w="575309">
                  <a:moveTo>
                    <a:pt x="574788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2" name="object 2982"/>
            <p:cNvSpPr/>
            <p:nvPr/>
          </p:nvSpPr>
          <p:spPr>
            <a:xfrm>
              <a:off x="12510754" y="71598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3" name="object 2983"/>
            <p:cNvSpPr/>
            <p:nvPr/>
          </p:nvSpPr>
          <p:spPr>
            <a:xfrm>
              <a:off x="11868165" y="716292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4" name="object 2984"/>
            <p:cNvSpPr/>
            <p:nvPr/>
          </p:nvSpPr>
          <p:spPr>
            <a:xfrm>
              <a:off x="11793280" y="71598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5" name="object 2985"/>
            <p:cNvSpPr/>
            <p:nvPr/>
          </p:nvSpPr>
          <p:spPr>
            <a:xfrm>
              <a:off x="11150692" y="716292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6" name="object 2986"/>
            <p:cNvSpPr/>
            <p:nvPr/>
          </p:nvSpPr>
          <p:spPr>
            <a:xfrm>
              <a:off x="11075807" y="71598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7" name="object 2987"/>
            <p:cNvSpPr/>
            <p:nvPr/>
          </p:nvSpPr>
          <p:spPr>
            <a:xfrm>
              <a:off x="10433218" y="716292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8" name="object 2988"/>
            <p:cNvSpPr/>
            <p:nvPr/>
          </p:nvSpPr>
          <p:spPr>
            <a:xfrm>
              <a:off x="10358334" y="71598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9" name="object 2989"/>
            <p:cNvSpPr/>
            <p:nvPr/>
          </p:nvSpPr>
          <p:spPr>
            <a:xfrm>
              <a:off x="9715745" y="716292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0" name="object 2990"/>
            <p:cNvSpPr/>
            <p:nvPr/>
          </p:nvSpPr>
          <p:spPr>
            <a:xfrm>
              <a:off x="9640860" y="71598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1" name="object 2991"/>
            <p:cNvSpPr/>
            <p:nvPr/>
          </p:nvSpPr>
          <p:spPr>
            <a:xfrm>
              <a:off x="8998271" y="716292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2" name="object 2992"/>
            <p:cNvSpPr/>
            <p:nvPr/>
          </p:nvSpPr>
          <p:spPr>
            <a:xfrm>
              <a:off x="8923387" y="71598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3" name="object 2993"/>
            <p:cNvSpPr/>
            <p:nvPr/>
          </p:nvSpPr>
          <p:spPr>
            <a:xfrm>
              <a:off x="8322288" y="7162928"/>
              <a:ext cx="5513705" cy="2167890"/>
            </a:xfrm>
            <a:custGeom>
              <a:avLst/>
              <a:gdLst/>
              <a:ahLst/>
              <a:cxnLst/>
              <a:rect l="l" t="t" r="r" b="b"/>
              <a:pathLst>
                <a:path w="5513705" h="2167890">
                  <a:moveTo>
                    <a:pt x="532286" y="0"/>
                  </a:moveTo>
                  <a:lnTo>
                    <a:pt x="0" y="0"/>
                  </a:lnTo>
                </a:path>
                <a:path w="5513705" h="2167890">
                  <a:moveTo>
                    <a:pt x="5513111" y="2167599"/>
                  </a:moveTo>
                  <a:lnTo>
                    <a:pt x="4979812" y="216759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4" name="object 2994"/>
            <p:cNvSpPr/>
            <p:nvPr/>
          </p:nvSpPr>
          <p:spPr>
            <a:xfrm>
              <a:off x="13227215" y="93274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5" name="object 2995"/>
            <p:cNvSpPr/>
            <p:nvPr/>
          </p:nvSpPr>
          <p:spPr>
            <a:xfrm>
              <a:off x="12584627" y="9330528"/>
              <a:ext cx="575310" cy="0"/>
            </a:xfrm>
            <a:custGeom>
              <a:avLst/>
              <a:gdLst/>
              <a:ahLst/>
              <a:cxnLst/>
              <a:rect l="l" t="t" r="r" b="b"/>
              <a:pathLst>
                <a:path w="575309">
                  <a:moveTo>
                    <a:pt x="574788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6" name="object 2996"/>
            <p:cNvSpPr/>
            <p:nvPr/>
          </p:nvSpPr>
          <p:spPr>
            <a:xfrm>
              <a:off x="12510754" y="93274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7" name="object 2997"/>
            <p:cNvSpPr/>
            <p:nvPr/>
          </p:nvSpPr>
          <p:spPr>
            <a:xfrm>
              <a:off x="11868165" y="933052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8" name="object 2998"/>
            <p:cNvSpPr/>
            <p:nvPr/>
          </p:nvSpPr>
          <p:spPr>
            <a:xfrm>
              <a:off x="11793280" y="93274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9" name="object 2999"/>
            <p:cNvSpPr/>
            <p:nvPr/>
          </p:nvSpPr>
          <p:spPr>
            <a:xfrm>
              <a:off x="11150692" y="933052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0" name="object 3000"/>
            <p:cNvSpPr/>
            <p:nvPr/>
          </p:nvSpPr>
          <p:spPr>
            <a:xfrm>
              <a:off x="11075807" y="93274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1" name="object 3001"/>
            <p:cNvSpPr/>
            <p:nvPr/>
          </p:nvSpPr>
          <p:spPr>
            <a:xfrm>
              <a:off x="10433218" y="933052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2" name="object 3002"/>
            <p:cNvSpPr/>
            <p:nvPr/>
          </p:nvSpPr>
          <p:spPr>
            <a:xfrm>
              <a:off x="10358334" y="93274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3" name="object 3003"/>
            <p:cNvSpPr/>
            <p:nvPr/>
          </p:nvSpPr>
          <p:spPr>
            <a:xfrm>
              <a:off x="9715745" y="933052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4" name="object 3004"/>
            <p:cNvSpPr/>
            <p:nvPr/>
          </p:nvSpPr>
          <p:spPr>
            <a:xfrm>
              <a:off x="9640860" y="93274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5" name="object 3005"/>
            <p:cNvSpPr/>
            <p:nvPr/>
          </p:nvSpPr>
          <p:spPr>
            <a:xfrm>
              <a:off x="8998271" y="933052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6" name="object 3006"/>
            <p:cNvSpPr/>
            <p:nvPr/>
          </p:nvSpPr>
          <p:spPr>
            <a:xfrm>
              <a:off x="8923387" y="93274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7" name="object 3007"/>
            <p:cNvSpPr/>
            <p:nvPr/>
          </p:nvSpPr>
          <p:spPr>
            <a:xfrm>
              <a:off x="8322288" y="7162928"/>
              <a:ext cx="667385" cy="2167890"/>
            </a:xfrm>
            <a:custGeom>
              <a:avLst/>
              <a:gdLst/>
              <a:ahLst/>
              <a:cxnLst/>
              <a:rect l="l" t="t" r="r" b="b"/>
              <a:pathLst>
                <a:path w="667384" h="2167890">
                  <a:moveTo>
                    <a:pt x="532286" y="2167599"/>
                  </a:moveTo>
                  <a:lnTo>
                    <a:pt x="0" y="2167599"/>
                  </a:lnTo>
                </a:path>
                <a:path w="667384" h="2167890">
                  <a:moveTo>
                    <a:pt x="666875" y="0"/>
                  </a:moveTo>
                  <a:lnTo>
                    <a:pt x="666875" y="60717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8" name="object 3008"/>
            <p:cNvSpPr/>
            <p:nvPr/>
          </p:nvSpPr>
          <p:spPr>
            <a:xfrm>
              <a:off x="8986127" y="78389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9" name="object 3009"/>
            <p:cNvSpPr/>
            <p:nvPr/>
          </p:nvSpPr>
          <p:spPr>
            <a:xfrm>
              <a:off x="8989164" y="7913796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0" name="object 3010"/>
            <p:cNvSpPr/>
            <p:nvPr/>
          </p:nvSpPr>
          <p:spPr>
            <a:xfrm>
              <a:off x="8986127" y="855638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1" name="object 3011"/>
            <p:cNvSpPr/>
            <p:nvPr/>
          </p:nvSpPr>
          <p:spPr>
            <a:xfrm>
              <a:off x="8989164" y="8630258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2" name="object 3012"/>
            <p:cNvSpPr/>
            <p:nvPr/>
          </p:nvSpPr>
          <p:spPr>
            <a:xfrm>
              <a:off x="8986127" y="92728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3" name="object 3013"/>
            <p:cNvSpPr/>
            <p:nvPr/>
          </p:nvSpPr>
          <p:spPr>
            <a:xfrm>
              <a:off x="8989164" y="9347731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4" name="object 3014"/>
            <p:cNvSpPr/>
            <p:nvPr/>
          </p:nvSpPr>
          <p:spPr>
            <a:xfrm>
              <a:off x="8986127" y="999032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5" name="object 3015"/>
            <p:cNvSpPr/>
            <p:nvPr/>
          </p:nvSpPr>
          <p:spPr>
            <a:xfrm>
              <a:off x="8989164" y="1006520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6" name="object 3016"/>
            <p:cNvSpPr/>
            <p:nvPr/>
          </p:nvSpPr>
          <p:spPr>
            <a:xfrm>
              <a:off x="8986127" y="1070779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7" name="object 3017"/>
            <p:cNvSpPr/>
            <p:nvPr/>
          </p:nvSpPr>
          <p:spPr>
            <a:xfrm>
              <a:off x="8989164" y="7131558"/>
              <a:ext cx="2423160" cy="4257675"/>
            </a:xfrm>
            <a:custGeom>
              <a:avLst/>
              <a:gdLst/>
              <a:ahLst/>
              <a:cxnLst/>
              <a:rect l="l" t="t" r="r" b="b"/>
              <a:pathLst>
                <a:path w="2423159" h="4257675">
                  <a:moveTo>
                    <a:pt x="0" y="3651120"/>
                  </a:moveTo>
                  <a:lnTo>
                    <a:pt x="0" y="4257279"/>
                  </a:lnTo>
                </a:path>
                <a:path w="2423159" h="4257675">
                  <a:moveTo>
                    <a:pt x="2422611" y="0"/>
                  </a:moveTo>
                  <a:lnTo>
                    <a:pt x="2422611" y="6223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8" name="object 3018"/>
            <p:cNvSpPr/>
            <p:nvPr/>
          </p:nvSpPr>
          <p:spPr>
            <a:xfrm>
              <a:off x="11408739" y="782272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9" name="object 3019"/>
            <p:cNvSpPr/>
            <p:nvPr/>
          </p:nvSpPr>
          <p:spPr>
            <a:xfrm>
              <a:off x="11411775" y="789760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0" name="object 3020"/>
            <p:cNvSpPr/>
            <p:nvPr/>
          </p:nvSpPr>
          <p:spPr>
            <a:xfrm>
              <a:off x="11408739" y="854019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1" name="object 3021"/>
            <p:cNvSpPr/>
            <p:nvPr/>
          </p:nvSpPr>
          <p:spPr>
            <a:xfrm>
              <a:off x="11411775" y="861507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2" name="object 3022"/>
            <p:cNvSpPr/>
            <p:nvPr/>
          </p:nvSpPr>
          <p:spPr>
            <a:xfrm>
              <a:off x="11408739" y="925766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3" name="object 3023"/>
            <p:cNvSpPr/>
            <p:nvPr/>
          </p:nvSpPr>
          <p:spPr>
            <a:xfrm>
              <a:off x="11411775" y="933154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4" name="object 3024"/>
            <p:cNvSpPr/>
            <p:nvPr/>
          </p:nvSpPr>
          <p:spPr>
            <a:xfrm>
              <a:off x="11408739" y="99741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5" name="object 3025"/>
            <p:cNvSpPr/>
            <p:nvPr/>
          </p:nvSpPr>
          <p:spPr>
            <a:xfrm>
              <a:off x="11411775" y="1004901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6" name="object 3026"/>
            <p:cNvSpPr/>
            <p:nvPr/>
          </p:nvSpPr>
          <p:spPr>
            <a:xfrm>
              <a:off x="11408739" y="1069160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7" name="object 3027"/>
            <p:cNvSpPr/>
            <p:nvPr/>
          </p:nvSpPr>
          <p:spPr>
            <a:xfrm>
              <a:off x="9021546" y="7195311"/>
              <a:ext cx="4781550" cy="4193540"/>
            </a:xfrm>
            <a:custGeom>
              <a:avLst/>
              <a:gdLst/>
              <a:ahLst/>
              <a:cxnLst/>
              <a:rect l="l" t="t" r="r" b="b"/>
              <a:pathLst>
                <a:path w="4781550" h="4193540">
                  <a:moveTo>
                    <a:pt x="2390229" y="3571176"/>
                  </a:moveTo>
                  <a:lnTo>
                    <a:pt x="2390229" y="4193526"/>
                  </a:lnTo>
                </a:path>
                <a:path w="4781550" h="4193540">
                  <a:moveTo>
                    <a:pt x="1258867" y="2103846"/>
                  </a:moveTo>
                  <a:lnTo>
                    <a:pt x="1258867" y="2167599"/>
                  </a:lnTo>
                  <a:lnTo>
                    <a:pt x="1163744" y="2167599"/>
                  </a:lnTo>
                </a:path>
                <a:path w="4781550" h="4193540">
                  <a:moveTo>
                    <a:pt x="1142493" y="2167599"/>
                  </a:moveTo>
                  <a:lnTo>
                    <a:pt x="1056477" y="2167599"/>
                  </a:lnTo>
                </a:path>
                <a:path w="4781550" h="4193540">
                  <a:moveTo>
                    <a:pt x="1035226" y="2167599"/>
                  </a:moveTo>
                  <a:lnTo>
                    <a:pt x="940102" y="2167599"/>
                  </a:lnTo>
                  <a:lnTo>
                    <a:pt x="940102" y="2103846"/>
                  </a:lnTo>
                  <a:lnTo>
                    <a:pt x="1035226" y="2103846"/>
                  </a:lnTo>
                </a:path>
                <a:path w="4781550" h="4193540">
                  <a:moveTo>
                    <a:pt x="1056477" y="2103846"/>
                  </a:moveTo>
                  <a:lnTo>
                    <a:pt x="1142493" y="2103846"/>
                  </a:lnTo>
                </a:path>
                <a:path w="4781550" h="4193540">
                  <a:moveTo>
                    <a:pt x="1163744" y="2103846"/>
                  </a:moveTo>
                  <a:lnTo>
                    <a:pt x="1258867" y="2103846"/>
                  </a:lnTo>
                </a:path>
                <a:path w="4781550" h="4193540">
                  <a:moveTo>
                    <a:pt x="3841367" y="2103846"/>
                  </a:moveTo>
                  <a:lnTo>
                    <a:pt x="3841367" y="2167599"/>
                  </a:lnTo>
                  <a:lnTo>
                    <a:pt x="3746243" y="2167599"/>
                  </a:lnTo>
                </a:path>
                <a:path w="4781550" h="4193540">
                  <a:moveTo>
                    <a:pt x="3724992" y="2167599"/>
                  </a:moveTo>
                  <a:lnTo>
                    <a:pt x="3638977" y="2167599"/>
                  </a:lnTo>
                </a:path>
                <a:path w="4781550" h="4193540">
                  <a:moveTo>
                    <a:pt x="3617726" y="2167599"/>
                  </a:moveTo>
                  <a:lnTo>
                    <a:pt x="3522602" y="2167599"/>
                  </a:lnTo>
                  <a:lnTo>
                    <a:pt x="3522602" y="2103846"/>
                  </a:lnTo>
                  <a:lnTo>
                    <a:pt x="3617726" y="2103846"/>
                  </a:lnTo>
                </a:path>
                <a:path w="4781550" h="4193540">
                  <a:moveTo>
                    <a:pt x="3638977" y="2103846"/>
                  </a:moveTo>
                  <a:lnTo>
                    <a:pt x="3724992" y="2103846"/>
                  </a:lnTo>
                </a:path>
                <a:path w="4781550" h="4193540">
                  <a:moveTo>
                    <a:pt x="3746243" y="2103846"/>
                  </a:moveTo>
                  <a:lnTo>
                    <a:pt x="3841367" y="2103846"/>
                  </a:lnTo>
                </a:path>
                <a:path w="4781550" h="4193540">
                  <a:moveTo>
                    <a:pt x="2358858" y="3346523"/>
                  </a:moveTo>
                  <a:lnTo>
                    <a:pt x="2358858" y="3295925"/>
                  </a:lnTo>
                </a:path>
                <a:path w="4781550" h="4193540">
                  <a:moveTo>
                    <a:pt x="2358858" y="3273662"/>
                  </a:moveTo>
                  <a:lnTo>
                    <a:pt x="2358858" y="3187646"/>
                  </a:lnTo>
                </a:path>
                <a:path w="4781550" h="4193540">
                  <a:moveTo>
                    <a:pt x="2358858" y="3166395"/>
                  </a:moveTo>
                  <a:lnTo>
                    <a:pt x="2358858" y="3080379"/>
                  </a:lnTo>
                </a:path>
                <a:path w="4781550" h="4193540">
                  <a:moveTo>
                    <a:pt x="2358858" y="3059128"/>
                  </a:moveTo>
                  <a:lnTo>
                    <a:pt x="2358858" y="2973113"/>
                  </a:lnTo>
                </a:path>
                <a:path w="4781550" h="4193540">
                  <a:moveTo>
                    <a:pt x="2358858" y="2951862"/>
                  </a:moveTo>
                  <a:lnTo>
                    <a:pt x="2358858" y="2864834"/>
                  </a:lnTo>
                </a:path>
                <a:path w="4781550" h="4193540">
                  <a:moveTo>
                    <a:pt x="2358858" y="2843583"/>
                  </a:moveTo>
                  <a:lnTo>
                    <a:pt x="2358858" y="2757567"/>
                  </a:lnTo>
                </a:path>
                <a:path w="4781550" h="4193540">
                  <a:moveTo>
                    <a:pt x="2358858" y="2736316"/>
                  </a:moveTo>
                  <a:lnTo>
                    <a:pt x="2358858" y="2650300"/>
                  </a:lnTo>
                </a:path>
                <a:path w="4781550" h="4193540">
                  <a:moveTo>
                    <a:pt x="2358858" y="2629049"/>
                  </a:moveTo>
                  <a:lnTo>
                    <a:pt x="2358858" y="2543033"/>
                  </a:lnTo>
                </a:path>
                <a:path w="4781550" h="4193540">
                  <a:moveTo>
                    <a:pt x="2358858" y="2520770"/>
                  </a:moveTo>
                  <a:lnTo>
                    <a:pt x="2358858" y="2470173"/>
                  </a:lnTo>
                </a:path>
                <a:path w="4781550" h="4193540">
                  <a:moveTo>
                    <a:pt x="2358858" y="2406420"/>
                  </a:moveTo>
                  <a:lnTo>
                    <a:pt x="2358858" y="2351774"/>
                  </a:lnTo>
                </a:path>
                <a:path w="4781550" h="4193540">
                  <a:moveTo>
                    <a:pt x="2358858" y="2329512"/>
                  </a:moveTo>
                  <a:lnTo>
                    <a:pt x="2358858" y="2243496"/>
                  </a:lnTo>
                </a:path>
                <a:path w="4781550" h="4193540">
                  <a:moveTo>
                    <a:pt x="2358858" y="2222245"/>
                  </a:moveTo>
                  <a:lnTo>
                    <a:pt x="2358858" y="2167599"/>
                  </a:lnTo>
                </a:path>
                <a:path w="4781550" h="4193540">
                  <a:moveTo>
                    <a:pt x="2358858" y="2103846"/>
                  </a:moveTo>
                  <a:lnTo>
                    <a:pt x="2358858" y="2012771"/>
                  </a:lnTo>
                </a:path>
                <a:path w="4781550" h="4193540">
                  <a:moveTo>
                    <a:pt x="2358858" y="1991520"/>
                  </a:moveTo>
                  <a:lnTo>
                    <a:pt x="2358858" y="1905504"/>
                  </a:lnTo>
                </a:path>
                <a:path w="4781550" h="4193540">
                  <a:moveTo>
                    <a:pt x="2358858" y="1883241"/>
                  </a:moveTo>
                  <a:lnTo>
                    <a:pt x="2358858" y="1797225"/>
                  </a:lnTo>
                </a:path>
                <a:path w="4781550" h="4193540">
                  <a:moveTo>
                    <a:pt x="2358858" y="1775974"/>
                  </a:moveTo>
                  <a:lnTo>
                    <a:pt x="2358858" y="1689958"/>
                  </a:lnTo>
                </a:path>
                <a:path w="4781550" h="4193540">
                  <a:moveTo>
                    <a:pt x="2358858" y="1668707"/>
                  </a:moveTo>
                  <a:lnTo>
                    <a:pt x="2358858" y="1582691"/>
                  </a:lnTo>
                </a:path>
                <a:path w="4781550" h="4193540">
                  <a:moveTo>
                    <a:pt x="2358858" y="1560429"/>
                  </a:moveTo>
                  <a:lnTo>
                    <a:pt x="2358858" y="1474413"/>
                  </a:lnTo>
                </a:path>
                <a:path w="4781550" h="4193540">
                  <a:moveTo>
                    <a:pt x="2358858" y="1453162"/>
                  </a:moveTo>
                  <a:lnTo>
                    <a:pt x="2358858" y="1367146"/>
                  </a:lnTo>
                </a:path>
                <a:path w="4781550" h="4193540">
                  <a:moveTo>
                    <a:pt x="2358858" y="1345895"/>
                  </a:moveTo>
                  <a:lnTo>
                    <a:pt x="2358858" y="1259879"/>
                  </a:lnTo>
                </a:path>
                <a:path w="4781550" h="4193540">
                  <a:moveTo>
                    <a:pt x="2358858" y="1237616"/>
                  </a:moveTo>
                  <a:lnTo>
                    <a:pt x="2358858" y="1147552"/>
                  </a:lnTo>
                </a:path>
                <a:path w="4781550" h="4193540">
                  <a:moveTo>
                    <a:pt x="2422611" y="3346523"/>
                  </a:moveTo>
                  <a:lnTo>
                    <a:pt x="2422611" y="3295925"/>
                  </a:lnTo>
                </a:path>
                <a:path w="4781550" h="4193540">
                  <a:moveTo>
                    <a:pt x="2422611" y="3273662"/>
                  </a:moveTo>
                  <a:lnTo>
                    <a:pt x="2422611" y="3187646"/>
                  </a:lnTo>
                </a:path>
                <a:path w="4781550" h="4193540">
                  <a:moveTo>
                    <a:pt x="2422611" y="3166395"/>
                  </a:moveTo>
                  <a:lnTo>
                    <a:pt x="2422611" y="3080379"/>
                  </a:lnTo>
                </a:path>
                <a:path w="4781550" h="4193540">
                  <a:moveTo>
                    <a:pt x="2422611" y="3059128"/>
                  </a:moveTo>
                  <a:lnTo>
                    <a:pt x="2422611" y="2973113"/>
                  </a:lnTo>
                </a:path>
                <a:path w="4781550" h="4193540">
                  <a:moveTo>
                    <a:pt x="2422611" y="2951862"/>
                  </a:moveTo>
                  <a:lnTo>
                    <a:pt x="2422611" y="2864834"/>
                  </a:lnTo>
                </a:path>
                <a:path w="4781550" h="4193540">
                  <a:moveTo>
                    <a:pt x="2422611" y="2843583"/>
                  </a:moveTo>
                  <a:lnTo>
                    <a:pt x="2422611" y="2757567"/>
                  </a:lnTo>
                </a:path>
                <a:path w="4781550" h="4193540">
                  <a:moveTo>
                    <a:pt x="2422611" y="2736316"/>
                  </a:moveTo>
                  <a:lnTo>
                    <a:pt x="2422611" y="2650300"/>
                  </a:lnTo>
                </a:path>
                <a:path w="4781550" h="4193540">
                  <a:moveTo>
                    <a:pt x="2422611" y="2629049"/>
                  </a:moveTo>
                  <a:lnTo>
                    <a:pt x="2422611" y="2543033"/>
                  </a:lnTo>
                </a:path>
                <a:path w="4781550" h="4193540">
                  <a:moveTo>
                    <a:pt x="2422611" y="2520770"/>
                  </a:moveTo>
                  <a:lnTo>
                    <a:pt x="2422611" y="2470173"/>
                  </a:lnTo>
                </a:path>
                <a:path w="4781550" h="4193540">
                  <a:moveTo>
                    <a:pt x="2422611" y="2406420"/>
                  </a:moveTo>
                  <a:lnTo>
                    <a:pt x="2422611" y="2351774"/>
                  </a:lnTo>
                </a:path>
                <a:path w="4781550" h="4193540">
                  <a:moveTo>
                    <a:pt x="2422611" y="2329512"/>
                  </a:moveTo>
                  <a:lnTo>
                    <a:pt x="2422611" y="2243496"/>
                  </a:lnTo>
                </a:path>
                <a:path w="4781550" h="4193540">
                  <a:moveTo>
                    <a:pt x="2422611" y="2222245"/>
                  </a:moveTo>
                  <a:lnTo>
                    <a:pt x="2422611" y="2167599"/>
                  </a:lnTo>
                </a:path>
                <a:path w="4781550" h="4193540">
                  <a:moveTo>
                    <a:pt x="2422611" y="2103846"/>
                  </a:moveTo>
                  <a:lnTo>
                    <a:pt x="2422611" y="2012771"/>
                  </a:lnTo>
                </a:path>
                <a:path w="4781550" h="4193540">
                  <a:moveTo>
                    <a:pt x="2422611" y="1991520"/>
                  </a:moveTo>
                  <a:lnTo>
                    <a:pt x="2422611" y="1905504"/>
                  </a:lnTo>
                </a:path>
                <a:path w="4781550" h="4193540">
                  <a:moveTo>
                    <a:pt x="2422611" y="1883241"/>
                  </a:moveTo>
                  <a:lnTo>
                    <a:pt x="2422611" y="1797225"/>
                  </a:lnTo>
                </a:path>
                <a:path w="4781550" h="4193540">
                  <a:moveTo>
                    <a:pt x="2422611" y="1775974"/>
                  </a:moveTo>
                  <a:lnTo>
                    <a:pt x="2422611" y="1689958"/>
                  </a:lnTo>
                </a:path>
                <a:path w="4781550" h="4193540">
                  <a:moveTo>
                    <a:pt x="2422611" y="1668707"/>
                  </a:moveTo>
                  <a:lnTo>
                    <a:pt x="2422611" y="1582691"/>
                  </a:lnTo>
                </a:path>
                <a:path w="4781550" h="4193540">
                  <a:moveTo>
                    <a:pt x="2422611" y="1560429"/>
                  </a:moveTo>
                  <a:lnTo>
                    <a:pt x="2422611" y="1474413"/>
                  </a:lnTo>
                </a:path>
                <a:path w="4781550" h="4193540">
                  <a:moveTo>
                    <a:pt x="2422611" y="1453162"/>
                  </a:moveTo>
                  <a:lnTo>
                    <a:pt x="2422611" y="1367146"/>
                  </a:lnTo>
                </a:path>
                <a:path w="4781550" h="4193540">
                  <a:moveTo>
                    <a:pt x="2422611" y="1345895"/>
                  </a:moveTo>
                  <a:lnTo>
                    <a:pt x="2422611" y="1259879"/>
                  </a:lnTo>
                </a:path>
                <a:path w="4781550" h="4193540">
                  <a:moveTo>
                    <a:pt x="2422611" y="1237616"/>
                  </a:moveTo>
                  <a:lnTo>
                    <a:pt x="2422611" y="1147552"/>
                  </a:lnTo>
                </a:path>
                <a:path w="4781550" h="4193540">
                  <a:moveTo>
                    <a:pt x="1219401" y="1083799"/>
                  </a:moveTo>
                  <a:lnTo>
                    <a:pt x="1219401" y="1147552"/>
                  </a:lnTo>
                  <a:lnTo>
                    <a:pt x="1163744" y="1147552"/>
                  </a:lnTo>
                </a:path>
                <a:path w="4781550" h="4193540">
                  <a:moveTo>
                    <a:pt x="1142493" y="1147552"/>
                  </a:moveTo>
                  <a:lnTo>
                    <a:pt x="1056477" y="1147552"/>
                  </a:lnTo>
                </a:path>
                <a:path w="4781550" h="4193540">
                  <a:moveTo>
                    <a:pt x="1035226" y="1147552"/>
                  </a:moveTo>
                  <a:lnTo>
                    <a:pt x="979568" y="1147552"/>
                  </a:lnTo>
                  <a:lnTo>
                    <a:pt x="979568" y="1083799"/>
                  </a:lnTo>
                  <a:lnTo>
                    <a:pt x="1035226" y="1083799"/>
                  </a:lnTo>
                </a:path>
                <a:path w="4781550" h="4193540">
                  <a:moveTo>
                    <a:pt x="1056477" y="1083799"/>
                  </a:moveTo>
                  <a:lnTo>
                    <a:pt x="1142493" y="1083799"/>
                  </a:lnTo>
                </a:path>
                <a:path w="4781550" h="4193540">
                  <a:moveTo>
                    <a:pt x="1163744" y="1083799"/>
                  </a:moveTo>
                  <a:lnTo>
                    <a:pt x="1219401" y="1083799"/>
                  </a:lnTo>
                </a:path>
                <a:path w="4781550" h="4193540">
                  <a:moveTo>
                    <a:pt x="3562068" y="1083799"/>
                  </a:moveTo>
                  <a:lnTo>
                    <a:pt x="3562068" y="1147552"/>
                  </a:lnTo>
                  <a:lnTo>
                    <a:pt x="3617726" y="1147552"/>
                  </a:lnTo>
                </a:path>
                <a:path w="4781550" h="4193540">
                  <a:moveTo>
                    <a:pt x="3638977" y="1147552"/>
                  </a:moveTo>
                  <a:lnTo>
                    <a:pt x="3724992" y="1147552"/>
                  </a:lnTo>
                </a:path>
                <a:path w="4781550" h="4193540">
                  <a:moveTo>
                    <a:pt x="3746243" y="1147552"/>
                  </a:moveTo>
                  <a:lnTo>
                    <a:pt x="3800889" y="1147552"/>
                  </a:lnTo>
                  <a:lnTo>
                    <a:pt x="3800889" y="1083799"/>
                  </a:lnTo>
                  <a:lnTo>
                    <a:pt x="3746243" y="1083799"/>
                  </a:lnTo>
                </a:path>
                <a:path w="4781550" h="4193540">
                  <a:moveTo>
                    <a:pt x="3724992" y="1083799"/>
                  </a:moveTo>
                  <a:lnTo>
                    <a:pt x="3638977" y="1083799"/>
                  </a:lnTo>
                </a:path>
                <a:path w="4781550" h="4193540">
                  <a:moveTo>
                    <a:pt x="3617726" y="1083799"/>
                  </a:moveTo>
                  <a:lnTo>
                    <a:pt x="3562068" y="1083799"/>
                  </a:lnTo>
                </a:path>
                <a:path w="4781550" h="4193540">
                  <a:moveTo>
                    <a:pt x="0" y="1672755"/>
                  </a:moveTo>
                  <a:lnTo>
                    <a:pt x="88039" y="1672755"/>
                  </a:lnTo>
                </a:path>
                <a:path w="4781550" h="4193540">
                  <a:moveTo>
                    <a:pt x="110302" y="1672755"/>
                  </a:moveTo>
                  <a:lnTo>
                    <a:pt x="196318" y="1672755"/>
                  </a:lnTo>
                </a:path>
                <a:path w="4781550" h="4193540">
                  <a:moveTo>
                    <a:pt x="217569" y="1672755"/>
                  </a:moveTo>
                  <a:lnTo>
                    <a:pt x="303585" y="1672755"/>
                  </a:lnTo>
                </a:path>
                <a:path w="4781550" h="4193540">
                  <a:moveTo>
                    <a:pt x="324836" y="1672755"/>
                  </a:moveTo>
                  <a:lnTo>
                    <a:pt x="413888" y="1672755"/>
                  </a:lnTo>
                </a:path>
                <a:path w="4781550" h="4193540">
                  <a:moveTo>
                    <a:pt x="477641" y="1672755"/>
                  </a:moveTo>
                  <a:lnTo>
                    <a:pt x="550501" y="1672755"/>
                  </a:lnTo>
                </a:path>
                <a:path w="4781550" h="4193540">
                  <a:moveTo>
                    <a:pt x="572764" y="1672755"/>
                  </a:moveTo>
                  <a:lnTo>
                    <a:pt x="658780" y="1672755"/>
                  </a:lnTo>
                </a:path>
                <a:path w="4781550" h="4193540">
                  <a:moveTo>
                    <a:pt x="680031" y="1672755"/>
                  </a:moveTo>
                  <a:lnTo>
                    <a:pt x="766047" y="1672755"/>
                  </a:lnTo>
                </a:path>
                <a:path w="4781550" h="4193540">
                  <a:moveTo>
                    <a:pt x="787298" y="1672755"/>
                  </a:moveTo>
                  <a:lnTo>
                    <a:pt x="873314" y="1672755"/>
                  </a:lnTo>
                </a:path>
                <a:path w="4781550" h="4193540">
                  <a:moveTo>
                    <a:pt x="894565" y="1672755"/>
                  </a:moveTo>
                  <a:lnTo>
                    <a:pt x="981592" y="1672755"/>
                  </a:lnTo>
                </a:path>
                <a:path w="4781550" h="4193540">
                  <a:moveTo>
                    <a:pt x="1002843" y="1672755"/>
                  </a:moveTo>
                  <a:lnTo>
                    <a:pt x="1088859" y="1672755"/>
                  </a:lnTo>
                </a:path>
                <a:path w="4781550" h="4193540">
                  <a:moveTo>
                    <a:pt x="1110110" y="1672755"/>
                  </a:moveTo>
                  <a:lnTo>
                    <a:pt x="1196126" y="1672755"/>
                  </a:lnTo>
                </a:path>
                <a:path w="4781550" h="4193540">
                  <a:moveTo>
                    <a:pt x="1217377" y="1672755"/>
                  </a:moveTo>
                  <a:lnTo>
                    <a:pt x="1304405" y="1672755"/>
                  </a:lnTo>
                </a:path>
                <a:path w="4781550" h="4193540">
                  <a:moveTo>
                    <a:pt x="1325656" y="1672755"/>
                  </a:moveTo>
                  <a:lnTo>
                    <a:pt x="1411672" y="1672755"/>
                  </a:lnTo>
                </a:path>
                <a:path w="4781550" h="4193540">
                  <a:moveTo>
                    <a:pt x="1432923" y="1672755"/>
                  </a:moveTo>
                  <a:lnTo>
                    <a:pt x="1518939" y="1672755"/>
                  </a:lnTo>
                </a:path>
                <a:path w="4781550" h="4193540">
                  <a:moveTo>
                    <a:pt x="1540189" y="1672755"/>
                  </a:moveTo>
                  <a:lnTo>
                    <a:pt x="1627217" y="1672755"/>
                  </a:lnTo>
                </a:path>
                <a:path w="4781550" h="4193540">
                  <a:moveTo>
                    <a:pt x="1648468" y="1672755"/>
                  </a:moveTo>
                  <a:lnTo>
                    <a:pt x="1721329" y="1672755"/>
                  </a:lnTo>
                  <a:lnTo>
                    <a:pt x="1721329" y="1582691"/>
                  </a:lnTo>
                </a:path>
                <a:path w="4781550" h="4193540">
                  <a:moveTo>
                    <a:pt x="1721329" y="1560429"/>
                  </a:moveTo>
                  <a:lnTo>
                    <a:pt x="1721329" y="1474413"/>
                  </a:lnTo>
                </a:path>
                <a:path w="4781550" h="4193540">
                  <a:moveTo>
                    <a:pt x="1721329" y="1453162"/>
                  </a:moveTo>
                  <a:lnTo>
                    <a:pt x="1721329" y="1367146"/>
                  </a:lnTo>
                </a:path>
                <a:path w="4781550" h="4193540">
                  <a:moveTo>
                    <a:pt x="1721329" y="1345895"/>
                  </a:moveTo>
                  <a:lnTo>
                    <a:pt x="1721329" y="1259879"/>
                  </a:lnTo>
                </a:path>
                <a:path w="4781550" h="4193540">
                  <a:moveTo>
                    <a:pt x="1721329" y="1237616"/>
                  </a:moveTo>
                  <a:lnTo>
                    <a:pt x="1721329" y="1147552"/>
                  </a:lnTo>
                </a:path>
                <a:path w="4781550" h="4193540">
                  <a:moveTo>
                    <a:pt x="0" y="1736508"/>
                  </a:moveTo>
                  <a:lnTo>
                    <a:pt x="88039" y="1736508"/>
                  </a:lnTo>
                </a:path>
                <a:path w="4781550" h="4193540">
                  <a:moveTo>
                    <a:pt x="110302" y="1736508"/>
                  </a:moveTo>
                  <a:lnTo>
                    <a:pt x="196318" y="1736508"/>
                  </a:lnTo>
                </a:path>
                <a:path w="4781550" h="4193540">
                  <a:moveTo>
                    <a:pt x="217569" y="1736508"/>
                  </a:moveTo>
                  <a:lnTo>
                    <a:pt x="303585" y="1736508"/>
                  </a:lnTo>
                </a:path>
                <a:path w="4781550" h="4193540">
                  <a:moveTo>
                    <a:pt x="324836" y="1736508"/>
                  </a:moveTo>
                  <a:lnTo>
                    <a:pt x="413888" y="1736508"/>
                  </a:lnTo>
                </a:path>
                <a:path w="4781550" h="4193540">
                  <a:moveTo>
                    <a:pt x="477641" y="1736508"/>
                  </a:moveTo>
                  <a:lnTo>
                    <a:pt x="529250" y="1736508"/>
                  </a:lnTo>
                </a:path>
                <a:path w="4781550" h="4193540">
                  <a:moveTo>
                    <a:pt x="550501" y="1736508"/>
                  </a:moveTo>
                  <a:lnTo>
                    <a:pt x="636517" y="1736508"/>
                  </a:lnTo>
                </a:path>
                <a:path w="4781550" h="4193540">
                  <a:moveTo>
                    <a:pt x="657768" y="1736508"/>
                  </a:moveTo>
                  <a:lnTo>
                    <a:pt x="743784" y="1736508"/>
                  </a:lnTo>
                </a:path>
                <a:path w="4781550" h="4193540">
                  <a:moveTo>
                    <a:pt x="766047" y="1736508"/>
                  </a:moveTo>
                  <a:lnTo>
                    <a:pt x="852063" y="1736508"/>
                  </a:lnTo>
                </a:path>
                <a:path w="4781550" h="4193540">
                  <a:moveTo>
                    <a:pt x="873314" y="1736508"/>
                  </a:moveTo>
                  <a:lnTo>
                    <a:pt x="959329" y="1736508"/>
                  </a:lnTo>
                </a:path>
                <a:path w="4781550" h="4193540">
                  <a:moveTo>
                    <a:pt x="980580" y="1736508"/>
                  </a:moveTo>
                  <a:lnTo>
                    <a:pt x="1066596" y="1736508"/>
                  </a:lnTo>
                </a:path>
                <a:path w="4781550" h="4193540">
                  <a:moveTo>
                    <a:pt x="1087847" y="1736508"/>
                  </a:moveTo>
                  <a:lnTo>
                    <a:pt x="1174875" y="1736508"/>
                  </a:lnTo>
                </a:path>
                <a:path w="4781550" h="4193540">
                  <a:moveTo>
                    <a:pt x="1196126" y="1736508"/>
                  </a:moveTo>
                  <a:lnTo>
                    <a:pt x="1282142" y="1736508"/>
                  </a:lnTo>
                </a:path>
                <a:path w="4781550" h="4193540">
                  <a:moveTo>
                    <a:pt x="1303393" y="1736508"/>
                  </a:moveTo>
                  <a:lnTo>
                    <a:pt x="1389409" y="1736508"/>
                  </a:lnTo>
                </a:path>
                <a:path w="4781550" h="4193540">
                  <a:moveTo>
                    <a:pt x="1410660" y="1736508"/>
                  </a:moveTo>
                  <a:lnTo>
                    <a:pt x="1497688" y="1736508"/>
                  </a:lnTo>
                </a:path>
                <a:path w="4781550" h="4193540">
                  <a:moveTo>
                    <a:pt x="1518939" y="1736508"/>
                  </a:moveTo>
                  <a:lnTo>
                    <a:pt x="1604954" y="1736508"/>
                  </a:lnTo>
                </a:path>
                <a:path w="4781550" h="4193540">
                  <a:moveTo>
                    <a:pt x="1626205" y="1736508"/>
                  </a:moveTo>
                  <a:lnTo>
                    <a:pt x="1712221" y="1736508"/>
                  </a:lnTo>
                </a:path>
                <a:path w="4781550" h="4193540">
                  <a:moveTo>
                    <a:pt x="1733472" y="1736508"/>
                  </a:moveTo>
                  <a:lnTo>
                    <a:pt x="1785082" y="1736508"/>
                  </a:lnTo>
                  <a:lnTo>
                    <a:pt x="1785082" y="1667695"/>
                  </a:lnTo>
                </a:path>
                <a:path w="4781550" h="4193540">
                  <a:moveTo>
                    <a:pt x="1785082" y="1646444"/>
                  </a:moveTo>
                  <a:lnTo>
                    <a:pt x="1785082" y="1560429"/>
                  </a:lnTo>
                </a:path>
                <a:path w="4781550" h="4193540">
                  <a:moveTo>
                    <a:pt x="1785082" y="1539178"/>
                  </a:moveTo>
                  <a:lnTo>
                    <a:pt x="1785082" y="1453162"/>
                  </a:lnTo>
                </a:path>
                <a:path w="4781550" h="4193540">
                  <a:moveTo>
                    <a:pt x="1785082" y="1430899"/>
                  </a:moveTo>
                  <a:lnTo>
                    <a:pt x="1785082" y="1344883"/>
                  </a:lnTo>
                </a:path>
                <a:path w="4781550" h="4193540">
                  <a:moveTo>
                    <a:pt x="1785082" y="1323632"/>
                  </a:moveTo>
                  <a:lnTo>
                    <a:pt x="1785082" y="1237616"/>
                  </a:lnTo>
                </a:path>
                <a:path w="4781550" h="4193540">
                  <a:moveTo>
                    <a:pt x="1785082" y="1216365"/>
                  </a:moveTo>
                  <a:lnTo>
                    <a:pt x="1785082" y="1147552"/>
                  </a:lnTo>
                </a:path>
                <a:path w="4781550" h="4193540">
                  <a:moveTo>
                    <a:pt x="1482508" y="713425"/>
                  </a:moveTo>
                  <a:lnTo>
                    <a:pt x="1482508" y="812596"/>
                  </a:lnTo>
                </a:path>
                <a:path w="4781550" h="4193540">
                  <a:moveTo>
                    <a:pt x="1482508" y="1003855"/>
                  </a:moveTo>
                  <a:lnTo>
                    <a:pt x="1482508" y="1083799"/>
                  </a:lnTo>
                  <a:lnTo>
                    <a:pt x="1537154" y="1083799"/>
                  </a:lnTo>
                </a:path>
                <a:path w="4781550" h="4193540">
                  <a:moveTo>
                    <a:pt x="1558405" y="1083799"/>
                  </a:moveTo>
                  <a:lnTo>
                    <a:pt x="1644420" y="1083799"/>
                  </a:lnTo>
                </a:path>
                <a:path w="4781550" h="4193540">
                  <a:moveTo>
                    <a:pt x="1666683" y="1083799"/>
                  </a:moveTo>
                  <a:lnTo>
                    <a:pt x="1721329" y="1083799"/>
                  </a:lnTo>
                </a:path>
                <a:path w="4781550" h="4193540">
                  <a:moveTo>
                    <a:pt x="1482508" y="1147552"/>
                  </a:moveTo>
                  <a:lnTo>
                    <a:pt x="1482508" y="1195114"/>
                  </a:lnTo>
                </a:path>
                <a:path w="4781550" h="4193540">
                  <a:moveTo>
                    <a:pt x="1482508" y="1338811"/>
                  </a:moveTo>
                  <a:lnTo>
                    <a:pt x="1482508" y="1550309"/>
                  </a:lnTo>
                </a:path>
                <a:path w="4781550" h="4193540">
                  <a:moveTo>
                    <a:pt x="477641" y="713425"/>
                  </a:moveTo>
                  <a:lnTo>
                    <a:pt x="477641" y="748844"/>
                  </a:lnTo>
                </a:path>
                <a:path w="4781550" h="4193540">
                  <a:moveTo>
                    <a:pt x="477641" y="892541"/>
                  </a:moveTo>
                  <a:lnTo>
                    <a:pt x="477641" y="949210"/>
                  </a:lnTo>
                </a:path>
                <a:path w="4781550" h="4193540">
                  <a:moveTo>
                    <a:pt x="477641" y="970461"/>
                  </a:moveTo>
                  <a:lnTo>
                    <a:pt x="477641" y="1056477"/>
                  </a:lnTo>
                </a:path>
                <a:path w="4781550" h="4193540">
                  <a:moveTo>
                    <a:pt x="477641" y="1078740"/>
                  </a:moveTo>
                  <a:lnTo>
                    <a:pt x="477641" y="1164756"/>
                  </a:lnTo>
                </a:path>
                <a:path w="4781550" h="4193540">
                  <a:moveTo>
                    <a:pt x="477641" y="1186007"/>
                  </a:moveTo>
                  <a:lnTo>
                    <a:pt x="477641" y="1272022"/>
                  </a:lnTo>
                </a:path>
                <a:path w="4781550" h="4193540">
                  <a:moveTo>
                    <a:pt x="477641" y="1293273"/>
                  </a:moveTo>
                  <a:lnTo>
                    <a:pt x="477641" y="1379289"/>
                  </a:lnTo>
                </a:path>
                <a:path w="4781550" h="4193540">
                  <a:moveTo>
                    <a:pt x="477641" y="1401552"/>
                  </a:moveTo>
                  <a:lnTo>
                    <a:pt x="477641" y="1487568"/>
                  </a:lnTo>
                </a:path>
                <a:path w="4781550" h="4193540">
                  <a:moveTo>
                    <a:pt x="477641" y="1508819"/>
                  </a:moveTo>
                  <a:lnTo>
                    <a:pt x="477641" y="1594835"/>
                  </a:lnTo>
                </a:path>
                <a:path w="4781550" h="4193540">
                  <a:moveTo>
                    <a:pt x="477641" y="1616086"/>
                  </a:moveTo>
                  <a:lnTo>
                    <a:pt x="477641" y="1672755"/>
                  </a:lnTo>
                </a:path>
                <a:path w="4781550" h="4193540">
                  <a:moveTo>
                    <a:pt x="1482508" y="649672"/>
                  </a:moveTo>
                  <a:lnTo>
                    <a:pt x="1482508" y="588955"/>
                  </a:lnTo>
                </a:path>
                <a:path w="4781550" h="4193540">
                  <a:moveTo>
                    <a:pt x="1482508" y="446270"/>
                  </a:moveTo>
                  <a:lnTo>
                    <a:pt x="1482508" y="394661"/>
                  </a:lnTo>
                </a:path>
                <a:path w="4781550" h="4193540">
                  <a:moveTo>
                    <a:pt x="1482508" y="373410"/>
                  </a:moveTo>
                  <a:lnTo>
                    <a:pt x="1482508" y="287394"/>
                  </a:lnTo>
                </a:path>
                <a:path w="4781550" h="4193540">
                  <a:moveTo>
                    <a:pt x="1482508" y="266143"/>
                  </a:moveTo>
                  <a:lnTo>
                    <a:pt x="1482508" y="180127"/>
                  </a:lnTo>
                </a:path>
                <a:path w="4781550" h="4193540">
                  <a:moveTo>
                    <a:pt x="1482508" y="157864"/>
                  </a:moveTo>
                  <a:lnTo>
                    <a:pt x="1482508" y="71848"/>
                  </a:lnTo>
                </a:path>
                <a:path w="4781550" h="4193540">
                  <a:moveTo>
                    <a:pt x="1482508" y="50597"/>
                  </a:moveTo>
                  <a:lnTo>
                    <a:pt x="1482508" y="0"/>
                  </a:lnTo>
                </a:path>
                <a:path w="4781550" h="4193540">
                  <a:moveTo>
                    <a:pt x="1418755" y="649672"/>
                  </a:moveTo>
                  <a:lnTo>
                    <a:pt x="1325656" y="649672"/>
                  </a:lnTo>
                </a:path>
                <a:path w="4781550" h="4193540">
                  <a:moveTo>
                    <a:pt x="1304405" y="649672"/>
                  </a:moveTo>
                  <a:lnTo>
                    <a:pt x="1217377" y="649672"/>
                  </a:lnTo>
                </a:path>
                <a:path w="4781550" h="4193540">
                  <a:moveTo>
                    <a:pt x="1196126" y="649672"/>
                  </a:moveTo>
                  <a:lnTo>
                    <a:pt x="1110110" y="649672"/>
                  </a:lnTo>
                </a:path>
                <a:path w="4781550" h="4193540">
                  <a:moveTo>
                    <a:pt x="1088859" y="649672"/>
                  </a:moveTo>
                  <a:lnTo>
                    <a:pt x="1002843" y="649672"/>
                  </a:lnTo>
                </a:path>
                <a:path w="4781550" h="4193540">
                  <a:moveTo>
                    <a:pt x="981592" y="649672"/>
                  </a:moveTo>
                  <a:lnTo>
                    <a:pt x="894565" y="649672"/>
                  </a:lnTo>
                </a:path>
                <a:path w="4781550" h="4193540">
                  <a:moveTo>
                    <a:pt x="873314" y="649672"/>
                  </a:moveTo>
                  <a:lnTo>
                    <a:pt x="780214" y="649672"/>
                  </a:lnTo>
                </a:path>
                <a:path w="4781550" h="4193540">
                  <a:moveTo>
                    <a:pt x="637529" y="649672"/>
                  </a:moveTo>
                  <a:lnTo>
                    <a:pt x="568716" y="649672"/>
                  </a:lnTo>
                </a:path>
                <a:path w="4781550" h="4193540">
                  <a:moveTo>
                    <a:pt x="546453" y="649672"/>
                  </a:moveTo>
                  <a:lnTo>
                    <a:pt x="477641" y="649672"/>
                  </a:lnTo>
                </a:path>
                <a:path w="4781550" h="4193540">
                  <a:moveTo>
                    <a:pt x="1721329" y="649672"/>
                  </a:moveTo>
                  <a:lnTo>
                    <a:pt x="1666683" y="649672"/>
                  </a:lnTo>
                </a:path>
                <a:path w="4781550" h="4193540">
                  <a:moveTo>
                    <a:pt x="1644420" y="649672"/>
                  </a:moveTo>
                  <a:lnTo>
                    <a:pt x="1558405" y="649672"/>
                  </a:lnTo>
                </a:path>
                <a:path w="4781550" h="4193540">
                  <a:moveTo>
                    <a:pt x="1537154" y="649672"/>
                  </a:moveTo>
                  <a:lnTo>
                    <a:pt x="1482508" y="649672"/>
                  </a:lnTo>
                </a:path>
                <a:path w="4781550" h="4193540">
                  <a:moveTo>
                    <a:pt x="1418755" y="649672"/>
                  </a:moveTo>
                  <a:lnTo>
                    <a:pt x="1418755" y="588955"/>
                  </a:lnTo>
                </a:path>
                <a:path w="4781550" h="4193540">
                  <a:moveTo>
                    <a:pt x="1418755" y="446270"/>
                  </a:moveTo>
                  <a:lnTo>
                    <a:pt x="1418755" y="394661"/>
                  </a:lnTo>
                </a:path>
                <a:path w="4781550" h="4193540">
                  <a:moveTo>
                    <a:pt x="1418755" y="373410"/>
                  </a:moveTo>
                  <a:lnTo>
                    <a:pt x="1418755" y="287394"/>
                  </a:lnTo>
                </a:path>
                <a:path w="4781550" h="4193540">
                  <a:moveTo>
                    <a:pt x="1418755" y="266143"/>
                  </a:moveTo>
                  <a:lnTo>
                    <a:pt x="1418755" y="180127"/>
                  </a:lnTo>
                </a:path>
                <a:path w="4781550" h="4193540">
                  <a:moveTo>
                    <a:pt x="1418755" y="157864"/>
                  </a:moveTo>
                  <a:lnTo>
                    <a:pt x="1418755" y="71848"/>
                  </a:lnTo>
                </a:path>
                <a:path w="4781550" h="4193540">
                  <a:moveTo>
                    <a:pt x="1418755" y="50597"/>
                  </a:moveTo>
                  <a:lnTo>
                    <a:pt x="1418755" y="0"/>
                  </a:lnTo>
                </a:path>
                <a:path w="4781550" h="4193540">
                  <a:moveTo>
                    <a:pt x="1418755" y="713425"/>
                  </a:moveTo>
                  <a:lnTo>
                    <a:pt x="1418755" y="812596"/>
                  </a:lnTo>
                </a:path>
                <a:path w="4781550" h="4193540">
                  <a:moveTo>
                    <a:pt x="1418755" y="1003855"/>
                  </a:moveTo>
                  <a:lnTo>
                    <a:pt x="1418755" y="1088859"/>
                  </a:lnTo>
                </a:path>
                <a:path w="4781550" h="4193540">
                  <a:moveTo>
                    <a:pt x="1418755" y="1110110"/>
                  </a:moveTo>
                  <a:lnTo>
                    <a:pt x="1418755" y="1195114"/>
                  </a:lnTo>
                </a:path>
                <a:path w="4781550" h="4193540">
                  <a:moveTo>
                    <a:pt x="1482508" y="446270"/>
                  </a:moveTo>
                  <a:lnTo>
                    <a:pt x="1418755" y="446270"/>
                  </a:lnTo>
                </a:path>
                <a:path w="4781550" h="4193540">
                  <a:moveTo>
                    <a:pt x="1482508" y="588955"/>
                  </a:moveTo>
                  <a:lnTo>
                    <a:pt x="1418755" y="588955"/>
                  </a:lnTo>
                </a:path>
                <a:path w="4781550" h="4193540">
                  <a:moveTo>
                    <a:pt x="1482508" y="812596"/>
                  </a:moveTo>
                  <a:lnTo>
                    <a:pt x="1418755" y="812596"/>
                  </a:lnTo>
                </a:path>
                <a:path w="4781550" h="4193540">
                  <a:moveTo>
                    <a:pt x="1482508" y="1003855"/>
                  </a:moveTo>
                  <a:lnTo>
                    <a:pt x="1418755" y="1003855"/>
                  </a:lnTo>
                </a:path>
                <a:path w="4781550" h="4193540">
                  <a:moveTo>
                    <a:pt x="1482508" y="1195114"/>
                  </a:moveTo>
                  <a:lnTo>
                    <a:pt x="1418755" y="1195114"/>
                  </a:lnTo>
                </a:path>
                <a:path w="4781550" h="4193540">
                  <a:moveTo>
                    <a:pt x="1482508" y="1147552"/>
                  </a:moveTo>
                  <a:lnTo>
                    <a:pt x="1537154" y="1147552"/>
                  </a:lnTo>
                </a:path>
                <a:path w="4781550" h="4193540">
                  <a:moveTo>
                    <a:pt x="1558405" y="1147552"/>
                  </a:moveTo>
                  <a:lnTo>
                    <a:pt x="1644420" y="1147552"/>
                  </a:lnTo>
                </a:path>
                <a:path w="4781550" h="4193540">
                  <a:moveTo>
                    <a:pt x="1666683" y="1147552"/>
                  </a:moveTo>
                  <a:lnTo>
                    <a:pt x="1721329" y="1147552"/>
                  </a:lnTo>
                </a:path>
                <a:path w="4781550" h="4193540">
                  <a:moveTo>
                    <a:pt x="477641" y="1736508"/>
                  </a:moveTo>
                  <a:lnTo>
                    <a:pt x="477641" y="1815440"/>
                  </a:lnTo>
                </a:path>
                <a:path w="4781550" h="4193540">
                  <a:moveTo>
                    <a:pt x="477641" y="1837703"/>
                  </a:moveTo>
                  <a:lnTo>
                    <a:pt x="477641" y="1923719"/>
                  </a:lnTo>
                </a:path>
                <a:path w="4781550" h="4193540">
                  <a:moveTo>
                    <a:pt x="477641" y="1944970"/>
                  </a:moveTo>
                  <a:lnTo>
                    <a:pt x="477641" y="2030986"/>
                  </a:lnTo>
                </a:path>
                <a:path w="4781550" h="4193540">
                  <a:moveTo>
                    <a:pt x="477641" y="2052237"/>
                  </a:moveTo>
                  <a:lnTo>
                    <a:pt x="477641" y="2138253"/>
                  </a:lnTo>
                </a:path>
                <a:path w="4781550" h="4193540">
                  <a:moveTo>
                    <a:pt x="477641" y="2160516"/>
                  </a:moveTo>
                  <a:lnTo>
                    <a:pt x="477641" y="2246532"/>
                  </a:lnTo>
                </a:path>
                <a:path w="4781550" h="4193540">
                  <a:moveTo>
                    <a:pt x="477641" y="2267783"/>
                  </a:moveTo>
                  <a:lnTo>
                    <a:pt x="477641" y="2353798"/>
                  </a:lnTo>
                </a:path>
                <a:path w="4781550" h="4193540">
                  <a:moveTo>
                    <a:pt x="477641" y="2375049"/>
                  </a:moveTo>
                  <a:lnTo>
                    <a:pt x="477641" y="2453982"/>
                  </a:lnTo>
                </a:path>
                <a:path w="4781550" h="4193540">
                  <a:moveTo>
                    <a:pt x="413888" y="1736508"/>
                  </a:moveTo>
                  <a:lnTo>
                    <a:pt x="413888" y="1815440"/>
                  </a:lnTo>
                </a:path>
                <a:path w="4781550" h="4193540">
                  <a:moveTo>
                    <a:pt x="413888" y="1837703"/>
                  </a:moveTo>
                  <a:lnTo>
                    <a:pt x="413888" y="1923719"/>
                  </a:lnTo>
                </a:path>
                <a:path w="4781550" h="4193540">
                  <a:moveTo>
                    <a:pt x="413888" y="1944970"/>
                  </a:moveTo>
                  <a:lnTo>
                    <a:pt x="413888" y="2030986"/>
                  </a:lnTo>
                </a:path>
                <a:path w="4781550" h="4193540">
                  <a:moveTo>
                    <a:pt x="413888" y="2052237"/>
                  </a:moveTo>
                  <a:lnTo>
                    <a:pt x="413888" y="2138253"/>
                  </a:lnTo>
                </a:path>
                <a:path w="4781550" h="4193540">
                  <a:moveTo>
                    <a:pt x="413888" y="2160516"/>
                  </a:moveTo>
                  <a:lnTo>
                    <a:pt x="413888" y="2246532"/>
                  </a:lnTo>
                </a:path>
                <a:path w="4781550" h="4193540">
                  <a:moveTo>
                    <a:pt x="413888" y="2267783"/>
                  </a:moveTo>
                  <a:lnTo>
                    <a:pt x="413888" y="2353798"/>
                  </a:lnTo>
                </a:path>
                <a:path w="4781550" h="4193540">
                  <a:moveTo>
                    <a:pt x="413888" y="2375049"/>
                  </a:moveTo>
                  <a:lnTo>
                    <a:pt x="413888" y="2453982"/>
                  </a:lnTo>
                </a:path>
                <a:path w="4781550" h="4193540">
                  <a:moveTo>
                    <a:pt x="1482508" y="1338811"/>
                  </a:moveTo>
                  <a:lnTo>
                    <a:pt x="1418755" y="1338811"/>
                  </a:lnTo>
                </a:path>
                <a:path w="4781550" h="4193540">
                  <a:moveTo>
                    <a:pt x="413888" y="2453982"/>
                  </a:moveTo>
                  <a:lnTo>
                    <a:pt x="477641" y="2453982"/>
                  </a:lnTo>
                </a:path>
                <a:path w="4781550" h="4193540">
                  <a:moveTo>
                    <a:pt x="477641" y="1736508"/>
                  </a:moveTo>
                  <a:lnTo>
                    <a:pt x="716461" y="1736508"/>
                  </a:lnTo>
                </a:path>
                <a:path w="4781550" h="4193540">
                  <a:moveTo>
                    <a:pt x="413888" y="477641"/>
                  </a:moveTo>
                  <a:lnTo>
                    <a:pt x="413888" y="548477"/>
                  </a:lnTo>
                </a:path>
                <a:path w="4781550" h="4193540">
                  <a:moveTo>
                    <a:pt x="413888" y="570740"/>
                  </a:moveTo>
                  <a:lnTo>
                    <a:pt x="413888" y="656756"/>
                  </a:lnTo>
                </a:path>
                <a:path w="4781550" h="4193540">
                  <a:moveTo>
                    <a:pt x="413888" y="678007"/>
                  </a:moveTo>
                  <a:lnTo>
                    <a:pt x="413888" y="748844"/>
                  </a:lnTo>
                </a:path>
                <a:path w="4781550" h="4193540">
                  <a:moveTo>
                    <a:pt x="413888" y="892541"/>
                  </a:moveTo>
                  <a:lnTo>
                    <a:pt x="413888" y="949210"/>
                  </a:lnTo>
                </a:path>
                <a:path w="4781550" h="4193540">
                  <a:moveTo>
                    <a:pt x="413888" y="970461"/>
                  </a:moveTo>
                  <a:lnTo>
                    <a:pt x="413888" y="1056477"/>
                  </a:lnTo>
                </a:path>
                <a:path w="4781550" h="4193540">
                  <a:moveTo>
                    <a:pt x="413888" y="1078740"/>
                  </a:moveTo>
                  <a:lnTo>
                    <a:pt x="413888" y="1164756"/>
                  </a:lnTo>
                </a:path>
                <a:path w="4781550" h="4193540">
                  <a:moveTo>
                    <a:pt x="413888" y="1186007"/>
                  </a:moveTo>
                  <a:lnTo>
                    <a:pt x="413888" y="1272022"/>
                  </a:lnTo>
                </a:path>
                <a:path w="4781550" h="4193540">
                  <a:moveTo>
                    <a:pt x="413888" y="1293273"/>
                  </a:moveTo>
                  <a:lnTo>
                    <a:pt x="413888" y="1379289"/>
                  </a:lnTo>
                </a:path>
                <a:path w="4781550" h="4193540">
                  <a:moveTo>
                    <a:pt x="413888" y="1401552"/>
                  </a:moveTo>
                  <a:lnTo>
                    <a:pt x="413888" y="1487568"/>
                  </a:lnTo>
                </a:path>
                <a:path w="4781550" h="4193540">
                  <a:moveTo>
                    <a:pt x="413888" y="1508819"/>
                  </a:moveTo>
                  <a:lnTo>
                    <a:pt x="413888" y="1594835"/>
                  </a:lnTo>
                </a:path>
                <a:path w="4781550" h="4193540">
                  <a:moveTo>
                    <a:pt x="413888" y="1616086"/>
                  </a:moveTo>
                  <a:lnTo>
                    <a:pt x="413888" y="1672755"/>
                  </a:lnTo>
                </a:path>
                <a:path w="4781550" h="4193540">
                  <a:moveTo>
                    <a:pt x="413888" y="748844"/>
                  </a:moveTo>
                  <a:lnTo>
                    <a:pt x="477641" y="748844"/>
                  </a:lnTo>
                </a:path>
                <a:path w="4781550" h="4193540">
                  <a:moveTo>
                    <a:pt x="477641" y="892541"/>
                  </a:moveTo>
                  <a:lnTo>
                    <a:pt x="413888" y="892541"/>
                  </a:lnTo>
                </a:path>
                <a:path w="4781550" h="4193540">
                  <a:moveTo>
                    <a:pt x="1418755" y="713425"/>
                  </a:moveTo>
                  <a:lnTo>
                    <a:pt x="1325656" y="713425"/>
                  </a:lnTo>
                </a:path>
                <a:path w="4781550" h="4193540">
                  <a:moveTo>
                    <a:pt x="1304405" y="713425"/>
                  </a:moveTo>
                  <a:lnTo>
                    <a:pt x="1217377" y="713425"/>
                  </a:lnTo>
                </a:path>
                <a:path w="4781550" h="4193540">
                  <a:moveTo>
                    <a:pt x="1196126" y="713425"/>
                  </a:moveTo>
                  <a:lnTo>
                    <a:pt x="1110110" y="713425"/>
                  </a:lnTo>
                </a:path>
                <a:path w="4781550" h="4193540">
                  <a:moveTo>
                    <a:pt x="1088859" y="713425"/>
                  </a:moveTo>
                  <a:lnTo>
                    <a:pt x="1002843" y="713425"/>
                  </a:lnTo>
                </a:path>
                <a:path w="4781550" h="4193540">
                  <a:moveTo>
                    <a:pt x="981592" y="713425"/>
                  </a:moveTo>
                  <a:lnTo>
                    <a:pt x="894565" y="713425"/>
                  </a:lnTo>
                </a:path>
                <a:path w="4781550" h="4193540">
                  <a:moveTo>
                    <a:pt x="873314" y="713425"/>
                  </a:moveTo>
                  <a:lnTo>
                    <a:pt x="780214" y="713425"/>
                  </a:lnTo>
                </a:path>
                <a:path w="4781550" h="4193540">
                  <a:moveTo>
                    <a:pt x="637529" y="713425"/>
                  </a:moveTo>
                  <a:lnTo>
                    <a:pt x="568716" y="713425"/>
                  </a:lnTo>
                </a:path>
                <a:path w="4781550" h="4193540">
                  <a:moveTo>
                    <a:pt x="546453" y="713425"/>
                  </a:moveTo>
                  <a:lnTo>
                    <a:pt x="477641" y="713425"/>
                  </a:lnTo>
                </a:path>
                <a:path w="4781550" h="4193540">
                  <a:moveTo>
                    <a:pt x="1721329" y="713425"/>
                  </a:moveTo>
                  <a:lnTo>
                    <a:pt x="1666683" y="713425"/>
                  </a:lnTo>
                </a:path>
                <a:path w="4781550" h="4193540">
                  <a:moveTo>
                    <a:pt x="1644420" y="713425"/>
                  </a:moveTo>
                  <a:lnTo>
                    <a:pt x="1558405" y="713425"/>
                  </a:lnTo>
                </a:path>
                <a:path w="4781550" h="4193540">
                  <a:moveTo>
                    <a:pt x="1537154" y="713425"/>
                  </a:moveTo>
                  <a:lnTo>
                    <a:pt x="1482508" y="713425"/>
                  </a:lnTo>
                </a:path>
                <a:path w="4781550" h="4193540">
                  <a:moveTo>
                    <a:pt x="637529" y="649672"/>
                  </a:moveTo>
                  <a:lnTo>
                    <a:pt x="637529" y="713425"/>
                  </a:lnTo>
                </a:path>
                <a:path w="4781550" h="4193540">
                  <a:moveTo>
                    <a:pt x="780214" y="649672"/>
                  </a:moveTo>
                  <a:lnTo>
                    <a:pt x="780214" y="713425"/>
                  </a:lnTo>
                </a:path>
                <a:path w="4781550" h="4193540">
                  <a:moveTo>
                    <a:pt x="1418755" y="1338811"/>
                  </a:moveTo>
                  <a:lnTo>
                    <a:pt x="1418755" y="1550309"/>
                  </a:lnTo>
                </a:path>
                <a:path w="4781550" h="4193540">
                  <a:moveTo>
                    <a:pt x="477641" y="649672"/>
                  </a:moveTo>
                  <a:lnTo>
                    <a:pt x="477641" y="574788"/>
                  </a:lnTo>
                </a:path>
                <a:path w="4781550" h="4193540">
                  <a:moveTo>
                    <a:pt x="477641" y="553537"/>
                  </a:moveTo>
                  <a:lnTo>
                    <a:pt x="477641" y="477641"/>
                  </a:lnTo>
                </a:path>
                <a:path w="4781550" h="4193540">
                  <a:moveTo>
                    <a:pt x="1418755" y="0"/>
                  </a:moveTo>
                  <a:lnTo>
                    <a:pt x="1482508" y="0"/>
                  </a:lnTo>
                </a:path>
                <a:path w="4781550" h="4193540">
                  <a:moveTo>
                    <a:pt x="477641" y="2597679"/>
                  </a:moveTo>
                  <a:lnTo>
                    <a:pt x="477641" y="2677623"/>
                  </a:lnTo>
                </a:path>
                <a:path w="4781550" h="4193540">
                  <a:moveTo>
                    <a:pt x="477641" y="2741376"/>
                  </a:moveTo>
                  <a:lnTo>
                    <a:pt x="477641" y="2793997"/>
                  </a:lnTo>
                </a:path>
                <a:path w="4781550" h="4193540">
                  <a:moveTo>
                    <a:pt x="477641" y="2815248"/>
                  </a:moveTo>
                  <a:lnTo>
                    <a:pt x="477641" y="2868882"/>
                  </a:lnTo>
                </a:path>
                <a:path w="4781550" h="4193540">
                  <a:moveTo>
                    <a:pt x="637529" y="2741376"/>
                  </a:moveTo>
                  <a:lnTo>
                    <a:pt x="568716" y="2741376"/>
                  </a:lnTo>
                </a:path>
                <a:path w="4781550" h="4193540">
                  <a:moveTo>
                    <a:pt x="546453" y="2741376"/>
                  </a:moveTo>
                  <a:lnTo>
                    <a:pt x="477641" y="2741376"/>
                  </a:lnTo>
                </a:path>
                <a:path w="4781550" h="4193540">
                  <a:moveTo>
                    <a:pt x="637529" y="2677623"/>
                  </a:moveTo>
                  <a:lnTo>
                    <a:pt x="568716" y="2677623"/>
                  </a:lnTo>
                </a:path>
                <a:path w="4781550" h="4193540">
                  <a:moveTo>
                    <a:pt x="546453" y="2677623"/>
                  </a:moveTo>
                  <a:lnTo>
                    <a:pt x="477641" y="2677623"/>
                  </a:lnTo>
                </a:path>
                <a:path w="4781550" h="4193540">
                  <a:moveTo>
                    <a:pt x="637529" y="2677623"/>
                  </a:moveTo>
                  <a:lnTo>
                    <a:pt x="637529" y="2741376"/>
                  </a:lnTo>
                </a:path>
                <a:path w="4781550" h="4193540">
                  <a:moveTo>
                    <a:pt x="780214" y="2677623"/>
                  </a:moveTo>
                  <a:lnTo>
                    <a:pt x="863194" y="2677623"/>
                  </a:lnTo>
                </a:path>
                <a:path w="4781550" h="4193540">
                  <a:moveTo>
                    <a:pt x="885457" y="2677623"/>
                  </a:moveTo>
                  <a:lnTo>
                    <a:pt x="971473" y="2677623"/>
                  </a:lnTo>
                </a:path>
                <a:path w="4781550" h="4193540">
                  <a:moveTo>
                    <a:pt x="992724" y="2677623"/>
                  </a:moveTo>
                  <a:lnTo>
                    <a:pt x="1078740" y="2677623"/>
                  </a:lnTo>
                </a:path>
                <a:path w="4781550" h="4193540">
                  <a:moveTo>
                    <a:pt x="1099991" y="2677623"/>
                  </a:moveTo>
                  <a:lnTo>
                    <a:pt x="1186007" y="2677623"/>
                  </a:lnTo>
                </a:path>
                <a:path w="4781550" h="4193540">
                  <a:moveTo>
                    <a:pt x="1208269" y="2677623"/>
                  </a:moveTo>
                  <a:lnTo>
                    <a:pt x="1294285" y="2677623"/>
                  </a:lnTo>
                </a:path>
                <a:path w="4781550" h="4193540">
                  <a:moveTo>
                    <a:pt x="1315536" y="2677623"/>
                  </a:moveTo>
                  <a:lnTo>
                    <a:pt x="1401552" y="2677623"/>
                  </a:lnTo>
                </a:path>
                <a:path w="4781550" h="4193540">
                  <a:moveTo>
                    <a:pt x="1422803" y="2677623"/>
                  </a:moveTo>
                  <a:lnTo>
                    <a:pt x="1508819" y="2677623"/>
                  </a:lnTo>
                </a:path>
                <a:path w="4781550" h="4193540">
                  <a:moveTo>
                    <a:pt x="1531082" y="2677623"/>
                  </a:moveTo>
                  <a:lnTo>
                    <a:pt x="1617098" y="2677623"/>
                  </a:lnTo>
                </a:path>
                <a:path w="4781550" h="4193540">
                  <a:moveTo>
                    <a:pt x="1638349" y="2677623"/>
                  </a:moveTo>
                  <a:lnTo>
                    <a:pt x="1721329" y="2677623"/>
                  </a:lnTo>
                </a:path>
                <a:path w="4781550" h="4193540">
                  <a:moveTo>
                    <a:pt x="1785082" y="2406420"/>
                  </a:moveTo>
                  <a:lnTo>
                    <a:pt x="1845799" y="2406420"/>
                  </a:lnTo>
                </a:path>
                <a:path w="4781550" h="4193540">
                  <a:moveTo>
                    <a:pt x="1867050" y="2406420"/>
                  </a:moveTo>
                  <a:lnTo>
                    <a:pt x="1954078" y="2406420"/>
                  </a:lnTo>
                </a:path>
                <a:path w="4781550" h="4193540">
                  <a:moveTo>
                    <a:pt x="1975329" y="2406420"/>
                  </a:moveTo>
                  <a:lnTo>
                    <a:pt x="2061344" y="2406420"/>
                  </a:lnTo>
                </a:path>
                <a:path w="4781550" h="4193540">
                  <a:moveTo>
                    <a:pt x="2082595" y="2406420"/>
                  </a:moveTo>
                  <a:lnTo>
                    <a:pt x="2168611" y="2406420"/>
                  </a:lnTo>
                </a:path>
                <a:path w="4781550" h="4193540">
                  <a:moveTo>
                    <a:pt x="2189862" y="2406420"/>
                  </a:moveTo>
                  <a:lnTo>
                    <a:pt x="2276890" y="2406420"/>
                  </a:lnTo>
                </a:path>
                <a:path w="4781550" h="4193540">
                  <a:moveTo>
                    <a:pt x="2298141" y="2406420"/>
                  </a:moveTo>
                  <a:lnTo>
                    <a:pt x="2358858" y="2406420"/>
                  </a:lnTo>
                </a:path>
                <a:path w="4781550" h="4193540">
                  <a:moveTo>
                    <a:pt x="780214" y="2741376"/>
                  </a:moveTo>
                  <a:lnTo>
                    <a:pt x="873314" y="2741376"/>
                  </a:lnTo>
                </a:path>
                <a:path w="4781550" h="4193540">
                  <a:moveTo>
                    <a:pt x="894565" y="2741376"/>
                  </a:moveTo>
                  <a:lnTo>
                    <a:pt x="981592" y="2741376"/>
                  </a:lnTo>
                </a:path>
                <a:path w="4781550" h="4193540">
                  <a:moveTo>
                    <a:pt x="1002843" y="2741376"/>
                  </a:moveTo>
                  <a:lnTo>
                    <a:pt x="1088859" y="2741376"/>
                  </a:lnTo>
                </a:path>
                <a:path w="4781550" h="4193540">
                  <a:moveTo>
                    <a:pt x="1110110" y="2741376"/>
                  </a:moveTo>
                  <a:lnTo>
                    <a:pt x="1196126" y="2741376"/>
                  </a:lnTo>
                </a:path>
                <a:path w="4781550" h="4193540">
                  <a:moveTo>
                    <a:pt x="1217377" y="2741376"/>
                  </a:moveTo>
                  <a:lnTo>
                    <a:pt x="1304405" y="2741376"/>
                  </a:lnTo>
                </a:path>
                <a:path w="4781550" h="4193540">
                  <a:moveTo>
                    <a:pt x="1325656" y="2741376"/>
                  </a:moveTo>
                  <a:lnTo>
                    <a:pt x="1418755" y="2741376"/>
                  </a:lnTo>
                </a:path>
                <a:path w="4781550" h="4193540">
                  <a:moveTo>
                    <a:pt x="1721329" y="2741376"/>
                  </a:moveTo>
                  <a:lnTo>
                    <a:pt x="1482508" y="2741376"/>
                  </a:lnTo>
                  <a:lnTo>
                    <a:pt x="1507807" y="2741376"/>
                  </a:lnTo>
                </a:path>
                <a:path w="4781550" h="4193540">
                  <a:moveTo>
                    <a:pt x="1785082" y="2470173"/>
                  </a:moveTo>
                  <a:lnTo>
                    <a:pt x="1845799" y="2470173"/>
                  </a:lnTo>
                </a:path>
                <a:path w="4781550" h="4193540">
                  <a:moveTo>
                    <a:pt x="1867050" y="2470173"/>
                  </a:moveTo>
                  <a:lnTo>
                    <a:pt x="1954078" y="2470173"/>
                  </a:lnTo>
                </a:path>
                <a:path w="4781550" h="4193540">
                  <a:moveTo>
                    <a:pt x="1975329" y="2470173"/>
                  </a:moveTo>
                  <a:lnTo>
                    <a:pt x="2061344" y="2470173"/>
                  </a:lnTo>
                </a:path>
                <a:path w="4781550" h="4193540">
                  <a:moveTo>
                    <a:pt x="2082595" y="2470173"/>
                  </a:moveTo>
                  <a:lnTo>
                    <a:pt x="2168611" y="2470173"/>
                  </a:lnTo>
                </a:path>
                <a:path w="4781550" h="4193540">
                  <a:moveTo>
                    <a:pt x="2189862" y="2470173"/>
                  </a:moveTo>
                  <a:lnTo>
                    <a:pt x="2276890" y="2470173"/>
                  </a:lnTo>
                </a:path>
                <a:path w="4781550" h="4193540">
                  <a:moveTo>
                    <a:pt x="2298141" y="2470173"/>
                  </a:moveTo>
                  <a:lnTo>
                    <a:pt x="2358858" y="2470173"/>
                  </a:lnTo>
                </a:path>
                <a:path w="4781550" h="4193540">
                  <a:moveTo>
                    <a:pt x="780214" y="2677623"/>
                  </a:moveTo>
                  <a:lnTo>
                    <a:pt x="780214" y="2741376"/>
                  </a:lnTo>
                </a:path>
                <a:path w="4781550" h="4193540">
                  <a:moveTo>
                    <a:pt x="1785082" y="3346523"/>
                  </a:moveTo>
                  <a:lnTo>
                    <a:pt x="1785082" y="3267590"/>
                  </a:lnTo>
                </a:path>
                <a:path w="4781550" h="4193540">
                  <a:moveTo>
                    <a:pt x="1785082" y="3246339"/>
                  </a:moveTo>
                  <a:lnTo>
                    <a:pt x="1785082" y="3160324"/>
                  </a:lnTo>
                </a:path>
                <a:path w="4781550" h="4193540">
                  <a:moveTo>
                    <a:pt x="1785082" y="3139073"/>
                  </a:moveTo>
                  <a:lnTo>
                    <a:pt x="1785082" y="3053057"/>
                  </a:lnTo>
                </a:path>
                <a:path w="4781550" h="4193540">
                  <a:moveTo>
                    <a:pt x="1785082" y="3030794"/>
                  </a:moveTo>
                  <a:lnTo>
                    <a:pt x="1785082" y="2944778"/>
                  </a:lnTo>
                </a:path>
                <a:path w="4781550" h="4193540">
                  <a:moveTo>
                    <a:pt x="1785082" y="2923527"/>
                  </a:moveTo>
                  <a:lnTo>
                    <a:pt x="1785082" y="2837511"/>
                  </a:lnTo>
                </a:path>
                <a:path w="4781550" h="4193540">
                  <a:moveTo>
                    <a:pt x="1785082" y="2816260"/>
                  </a:moveTo>
                  <a:lnTo>
                    <a:pt x="1785082" y="2730244"/>
                  </a:lnTo>
                </a:path>
                <a:path w="4781550" h="4193540">
                  <a:moveTo>
                    <a:pt x="1785082" y="2707981"/>
                  </a:moveTo>
                  <a:lnTo>
                    <a:pt x="1785082" y="2629049"/>
                  </a:lnTo>
                </a:path>
                <a:path w="4781550" h="4193540">
                  <a:moveTo>
                    <a:pt x="1785082" y="2486364"/>
                  </a:moveTo>
                  <a:lnTo>
                    <a:pt x="1785082" y="2470173"/>
                  </a:lnTo>
                </a:path>
                <a:path w="4781550" h="4193540">
                  <a:moveTo>
                    <a:pt x="1721329" y="2103846"/>
                  </a:moveTo>
                  <a:lnTo>
                    <a:pt x="1721329" y="2176707"/>
                  </a:lnTo>
                </a:path>
                <a:path w="4781550" h="4193540">
                  <a:moveTo>
                    <a:pt x="1721329" y="2197958"/>
                  </a:moveTo>
                  <a:lnTo>
                    <a:pt x="1721329" y="2283974"/>
                  </a:lnTo>
                </a:path>
                <a:path w="4781550" h="4193540">
                  <a:moveTo>
                    <a:pt x="1721329" y="2305225"/>
                  </a:moveTo>
                  <a:lnTo>
                    <a:pt x="1721329" y="2391241"/>
                  </a:lnTo>
                </a:path>
                <a:path w="4781550" h="4193540">
                  <a:moveTo>
                    <a:pt x="1721329" y="2413504"/>
                  </a:moveTo>
                  <a:lnTo>
                    <a:pt x="1721329" y="2486364"/>
                  </a:lnTo>
                </a:path>
                <a:path w="4781550" h="4193540">
                  <a:moveTo>
                    <a:pt x="1721329" y="2629049"/>
                  </a:moveTo>
                  <a:lnTo>
                    <a:pt x="1721329" y="2677623"/>
                  </a:lnTo>
                </a:path>
                <a:path w="4781550" h="4193540">
                  <a:moveTo>
                    <a:pt x="1482508" y="3346523"/>
                  </a:moveTo>
                  <a:lnTo>
                    <a:pt x="1482508" y="3264555"/>
                  </a:lnTo>
                </a:path>
                <a:path w="4781550" h="4193540">
                  <a:moveTo>
                    <a:pt x="1482508" y="3242292"/>
                  </a:moveTo>
                  <a:lnTo>
                    <a:pt x="1482508" y="3156276"/>
                  </a:lnTo>
                </a:path>
                <a:path w="4781550" h="4193540">
                  <a:moveTo>
                    <a:pt x="1482508" y="3135025"/>
                  </a:moveTo>
                  <a:lnTo>
                    <a:pt x="1482508" y="3049009"/>
                  </a:lnTo>
                </a:path>
                <a:path w="4781550" h="4193540">
                  <a:moveTo>
                    <a:pt x="1482508" y="3027758"/>
                  </a:moveTo>
                  <a:lnTo>
                    <a:pt x="1482508" y="2944778"/>
                  </a:lnTo>
                </a:path>
                <a:path w="4781550" h="4193540">
                  <a:moveTo>
                    <a:pt x="1482508" y="2801081"/>
                  </a:moveTo>
                  <a:lnTo>
                    <a:pt x="1482508" y="2741376"/>
                  </a:lnTo>
                </a:path>
                <a:path w="4781550" h="4193540">
                  <a:moveTo>
                    <a:pt x="1418755" y="2741376"/>
                  </a:moveTo>
                  <a:lnTo>
                    <a:pt x="1418755" y="2801081"/>
                  </a:lnTo>
                </a:path>
                <a:path w="4781550" h="4193540">
                  <a:moveTo>
                    <a:pt x="1418755" y="2944778"/>
                  </a:moveTo>
                  <a:lnTo>
                    <a:pt x="1418755" y="3027758"/>
                  </a:lnTo>
                </a:path>
                <a:path w="4781550" h="4193540">
                  <a:moveTo>
                    <a:pt x="1418755" y="3049009"/>
                  </a:moveTo>
                  <a:lnTo>
                    <a:pt x="1418755" y="3135025"/>
                  </a:lnTo>
                </a:path>
                <a:path w="4781550" h="4193540">
                  <a:moveTo>
                    <a:pt x="1418755" y="3156276"/>
                  </a:moveTo>
                  <a:lnTo>
                    <a:pt x="1418755" y="3242292"/>
                  </a:lnTo>
                </a:path>
                <a:path w="4781550" h="4193540">
                  <a:moveTo>
                    <a:pt x="1418755" y="3264555"/>
                  </a:moveTo>
                  <a:lnTo>
                    <a:pt x="1418755" y="3346523"/>
                  </a:lnTo>
                </a:path>
                <a:path w="4781550" h="4193540">
                  <a:moveTo>
                    <a:pt x="1418755" y="2801081"/>
                  </a:moveTo>
                  <a:lnTo>
                    <a:pt x="1482508" y="2801081"/>
                  </a:lnTo>
                </a:path>
                <a:path w="4781550" h="4193540">
                  <a:moveTo>
                    <a:pt x="1418755" y="2944778"/>
                  </a:moveTo>
                  <a:lnTo>
                    <a:pt x="1482508" y="2944778"/>
                  </a:lnTo>
                </a:path>
                <a:path w="4781550" h="4193540">
                  <a:moveTo>
                    <a:pt x="1785082" y="2486364"/>
                  </a:moveTo>
                  <a:lnTo>
                    <a:pt x="1721329" y="2486364"/>
                  </a:lnTo>
                </a:path>
                <a:path w="4781550" h="4193540">
                  <a:moveTo>
                    <a:pt x="1785082" y="2629049"/>
                  </a:moveTo>
                  <a:lnTo>
                    <a:pt x="1721329" y="2629049"/>
                  </a:lnTo>
                </a:path>
                <a:path w="4781550" h="4193540">
                  <a:moveTo>
                    <a:pt x="1785082" y="2406420"/>
                  </a:moveTo>
                  <a:lnTo>
                    <a:pt x="1785082" y="2167599"/>
                  </a:lnTo>
                </a:path>
                <a:path w="4781550" h="4193540">
                  <a:moveTo>
                    <a:pt x="1721329" y="2103846"/>
                  </a:moveTo>
                  <a:lnTo>
                    <a:pt x="1765855" y="2103846"/>
                  </a:lnTo>
                </a:path>
                <a:path w="4781550" h="4193540">
                  <a:moveTo>
                    <a:pt x="1788118" y="2103846"/>
                  </a:moveTo>
                  <a:lnTo>
                    <a:pt x="1832643" y="2103846"/>
                  </a:lnTo>
                </a:path>
                <a:path w="4781550" h="4193540">
                  <a:moveTo>
                    <a:pt x="1976341" y="2103846"/>
                  </a:moveTo>
                  <a:lnTo>
                    <a:pt x="2049201" y="2103846"/>
                  </a:lnTo>
                </a:path>
                <a:path w="4781550" h="4193540">
                  <a:moveTo>
                    <a:pt x="2070452" y="2103846"/>
                  </a:moveTo>
                  <a:lnTo>
                    <a:pt x="2156468" y="2103846"/>
                  </a:lnTo>
                </a:path>
                <a:path w="4781550" h="4193540">
                  <a:moveTo>
                    <a:pt x="2178731" y="2103846"/>
                  </a:moveTo>
                  <a:lnTo>
                    <a:pt x="2264747" y="2103846"/>
                  </a:lnTo>
                </a:path>
                <a:path w="4781550" h="4193540">
                  <a:moveTo>
                    <a:pt x="2285998" y="2103846"/>
                  </a:moveTo>
                  <a:lnTo>
                    <a:pt x="2358858" y="2103846"/>
                  </a:lnTo>
                </a:path>
                <a:path w="4781550" h="4193540">
                  <a:moveTo>
                    <a:pt x="1785082" y="2167599"/>
                  </a:moveTo>
                  <a:lnTo>
                    <a:pt x="1832643" y="2167599"/>
                  </a:lnTo>
                </a:path>
                <a:path w="4781550" h="4193540">
                  <a:moveTo>
                    <a:pt x="1976341" y="2167599"/>
                  </a:moveTo>
                  <a:lnTo>
                    <a:pt x="2049201" y="2167599"/>
                  </a:lnTo>
                </a:path>
                <a:path w="4781550" h="4193540">
                  <a:moveTo>
                    <a:pt x="2070452" y="2167599"/>
                  </a:moveTo>
                  <a:lnTo>
                    <a:pt x="2156468" y="2167599"/>
                  </a:lnTo>
                </a:path>
                <a:path w="4781550" h="4193540">
                  <a:moveTo>
                    <a:pt x="2178731" y="2167599"/>
                  </a:moveTo>
                  <a:lnTo>
                    <a:pt x="2264747" y="2167599"/>
                  </a:lnTo>
                </a:path>
                <a:path w="4781550" h="4193540">
                  <a:moveTo>
                    <a:pt x="2285998" y="2167599"/>
                  </a:moveTo>
                  <a:lnTo>
                    <a:pt x="2358858" y="2167599"/>
                  </a:lnTo>
                </a:path>
                <a:path w="4781550" h="4193540">
                  <a:moveTo>
                    <a:pt x="1832643" y="2103846"/>
                  </a:moveTo>
                  <a:lnTo>
                    <a:pt x="1832643" y="2167599"/>
                  </a:lnTo>
                </a:path>
                <a:path w="4781550" h="4193540">
                  <a:moveTo>
                    <a:pt x="1976341" y="2103846"/>
                  </a:moveTo>
                  <a:lnTo>
                    <a:pt x="1976341" y="2167599"/>
                  </a:lnTo>
                </a:path>
                <a:path w="4781550" h="4193540">
                  <a:moveTo>
                    <a:pt x="413888" y="2668515"/>
                  </a:moveTo>
                  <a:lnTo>
                    <a:pt x="413888" y="2597679"/>
                  </a:lnTo>
                  <a:lnTo>
                    <a:pt x="477641" y="2597679"/>
                  </a:lnTo>
                </a:path>
                <a:path w="4781550" h="4193540">
                  <a:moveTo>
                    <a:pt x="413888" y="2689766"/>
                  </a:moveTo>
                  <a:lnTo>
                    <a:pt x="413888" y="2775782"/>
                  </a:lnTo>
                </a:path>
                <a:path w="4781550" h="4193540">
                  <a:moveTo>
                    <a:pt x="413888" y="2798045"/>
                  </a:moveTo>
                  <a:lnTo>
                    <a:pt x="413888" y="2868882"/>
                  </a:lnTo>
                </a:path>
                <a:path w="4781550" h="4193540">
                  <a:moveTo>
                    <a:pt x="1482508" y="2741376"/>
                  </a:moveTo>
                  <a:lnTo>
                    <a:pt x="1721329" y="2741376"/>
                  </a:lnTo>
                  <a:lnTo>
                    <a:pt x="1721329" y="2788937"/>
                  </a:lnTo>
                </a:path>
                <a:path w="4781550" h="4193540">
                  <a:moveTo>
                    <a:pt x="1721329" y="2755543"/>
                  </a:moveTo>
                  <a:lnTo>
                    <a:pt x="1721329" y="2774770"/>
                  </a:lnTo>
                </a:path>
                <a:path w="4781550" h="4193540">
                  <a:moveTo>
                    <a:pt x="1482508" y="2741376"/>
                  </a:moveTo>
                  <a:lnTo>
                    <a:pt x="1482508" y="2788937"/>
                  </a:lnTo>
                </a:path>
                <a:path w="4781550" h="4193540">
                  <a:moveTo>
                    <a:pt x="1721329" y="2741376"/>
                  </a:moveTo>
                  <a:lnTo>
                    <a:pt x="1721329" y="2818284"/>
                  </a:lnTo>
                </a:path>
                <a:path w="4781550" h="4193540">
                  <a:moveTo>
                    <a:pt x="1721329" y="2839535"/>
                  </a:moveTo>
                  <a:lnTo>
                    <a:pt x="1721329" y="2925551"/>
                  </a:lnTo>
                </a:path>
                <a:path w="4781550" h="4193540">
                  <a:moveTo>
                    <a:pt x="1721329" y="2946802"/>
                  </a:moveTo>
                  <a:lnTo>
                    <a:pt x="1721329" y="3032818"/>
                  </a:lnTo>
                </a:path>
                <a:path w="4781550" h="4193540">
                  <a:moveTo>
                    <a:pt x="1721329" y="3054069"/>
                  </a:moveTo>
                  <a:lnTo>
                    <a:pt x="1721329" y="3141097"/>
                  </a:lnTo>
                </a:path>
                <a:path w="4781550" h="4193540">
                  <a:moveTo>
                    <a:pt x="1721329" y="3162348"/>
                  </a:moveTo>
                  <a:lnTo>
                    <a:pt x="1721329" y="3248363"/>
                  </a:lnTo>
                </a:path>
                <a:path w="4781550" h="4193540">
                  <a:moveTo>
                    <a:pt x="1721329" y="3269614"/>
                  </a:moveTo>
                  <a:lnTo>
                    <a:pt x="1721329" y="3346523"/>
                  </a:lnTo>
                </a:path>
                <a:path w="4781550" h="4193540">
                  <a:moveTo>
                    <a:pt x="1418755" y="3346523"/>
                  </a:moveTo>
                  <a:lnTo>
                    <a:pt x="1482508" y="3346523"/>
                  </a:lnTo>
                </a:path>
                <a:path w="4781550" h="4193540">
                  <a:moveTo>
                    <a:pt x="1721329" y="3346523"/>
                  </a:moveTo>
                  <a:lnTo>
                    <a:pt x="1785082" y="3346523"/>
                  </a:lnTo>
                </a:path>
                <a:path w="4781550" h="4193540">
                  <a:moveTo>
                    <a:pt x="1418755" y="1550309"/>
                  </a:moveTo>
                  <a:lnTo>
                    <a:pt x="1482508" y="1550309"/>
                  </a:lnTo>
                </a:path>
                <a:path w="4781550" h="4193540">
                  <a:moveTo>
                    <a:pt x="4781470" y="1672755"/>
                  </a:moveTo>
                  <a:lnTo>
                    <a:pt x="4692418" y="1672755"/>
                  </a:lnTo>
                </a:path>
                <a:path w="4781550" h="4193540">
                  <a:moveTo>
                    <a:pt x="4671167" y="1672755"/>
                  </a:moveTo>
                  <a:lnTo>
                    <a:pt x="4585151" y="1672755"/>
                  </a:lnTo>
                </a:path>
                <a:path w="4781550" h="4193540">
                  <a:moveTo>
                    <a:pt x="4563900" y="1672755"/>
                  </a:moveTo>
                  <a:lnTo>
                    <a:pt x="4477884" y="1672755"/>
                  </a:lnTo>
                </a:path>
                <a:path w="4781550" h="4193540">
                  <a:moveTo>
                    <a:pt x="4456633" y="1672755"/>
                  </a:moveTo>
                  <a:lnTo>
                    <a:pt x="4367582" y="1672755"/>
                  </a:lnTo>
                </a:path>
                <a:path w="4781550" h="4193540">
                  <a:moveTo>
                    <a:pt x="4303829" y="1672755"/>
                  </a:moveTo>
                  <a:lnTo>
                    <a:pt x="4230968" y="1672755"/>
                  </a:lnTo>
                </a:path>
                <a:path w="4781550" h="4193540">
                  <a:moveTo>
                    <a:pt x="4208705" y="1672755"/>
                  </a:moveTo>
                  <a:lnTo>
                    <a:pt x="4122689" y="1672755"/>
                  </a:lnTo>
                </a:path>
                <a:path w="4781550" h="4193540">
                  <a:moveTo>
                    <a:pt x="4101438" y="1672755"/>
                  </a:moveTo>
                  <a:lnTo>
                    <a:pt x="4015423" y="1672755"/>
                  </a:lnTo>
                </a:path>
                <a:path w="4781550" h="4193540">
                  <a:moveTo>
                    <a:pt x="3994172" y="1672755"/>
                  </a:moveTo>
                  <a:lnTo>
                    <a:pt x="3908156" y="1672755"/>
                  </a:lnTo>
                </a:path>
                <a:path w="4781550" h="4193540">
                  <a:moveTo>
                    <a:pt x="3885893" y="1672755"/>
                  </a:moveTo>
                  <a:lnTo>
                    <a:pt x="3799877" y="1672755"/>
                  </a:lnTo>
                </a:path>
                <a:path w="4781550" h="4193540">
                  <a:moveTo>
                    <a:pt x="3778626" y="1672755"/>
                  </a:moveTo>
                  <a:lnTo>
                    <a:pt x="3692610" y="1672755"/>
                  </a:lnTo>
                </a:path>
                <a:path w="4781550" h="4193540">
                  <a:moveTo>
                    <a:pt x="3671359" y="1672755"/>
                  </a:moveTo>
                  <a:lnTo>
                    <a:pt x="3585343" y="1672755"/>
                  </a:lnTo>
                </a:path>
                <a:path w="4781550" h="4193540">
                  <a:moveTo>
                    <a:pt x="3563080" y="1672755"/>
                  </a:moveTo>
                  <a:lnTo>
                    <a:pt x="3477064" y="1672755"/>
                  </a:lnTo>
                </a:path>
                <a:path w="4781550" h="4193540">
                  <a:moveTo>
                    <a:pt x="3455813" y="1672755"/>
                  </a:moveTo>
                  <a:lnTo>
                    <a:pt x="3369798" y="1672755"/>
                  </a:lnTo>
                </a:path>
                <a:path w="4781550" h="4193540">
                  <a:moveTo>
                    <a:pt x="3348547" y="1672755"/>
                  </a:moveTo>
                  <a:lnTo>
                    <a:pt x="3262531" y="1672755"/>
                  </a:lnTo>
                </a:path>
                <a:path w="4781550" h="4193540">
                  <a:moveTo>
                    <a:pt x="3240268" y="1672755"/>
                  </a:moveTo>
                  <a:lnTo>
                    <a:pt x="3154252" y="1672755"/>
                  </a:lnTo>
                </a:path>
                <a:path w="4781550" h="4193540">
                  <a:moveTo>
                    <a:pt x="3133001" y="1672755"/>
                  </a:moveTo>
                  <a:lnTo>
                    <a:pt x="3060140" y="1672755"/>
                  </a:lnTo>
                </a:path>
                <a:path w="4781550" h="4193540">
                  <a:moveTo>
                    <a:pt x="4781470" y="1736508"/>
                  </a:moveTo>
                  <a:lnTo>
                    <a:pt x="4692418" y="1736508"/>
                  </a:lnTo>
                </a:path>
                <a:path w="4781550" h="4193540">
                  <a:moveTo>
                    <a:pt x="4671167" y="1736508"/>
                  </a:moveTo>
                  <a:lnTo>
                    <a:pt x="4585151" y="1736508"/>
                  </a:lnTo>
                </a:path>
                <a:path w="4781550" h="4193540">
                  <a:moveTo>
                    <a:pt x="4563900" y="1736508"/>
                  </a:moveTo>
                  <a:lnTo>
                    <a:pt x="4477884" y="1736508"/>
                  </a:lnTo>
                </a:path>
                <a:path w="4781550" h="4193540">
                  <a:moveTo>
                    <a:pt x="4456633" y="1736508"/>
                  </a:moveTo>
                  <a:lnTo>
                    <a:pt x="4367582" y="1736508"/>
                  </a:lnTo>
                </a:path>
                <a:path w="4781550" h="4193540">
                  <a:moveTo>
                    <a:pt x="4303829" y="1736508"/>
                  </a:moveTo>
                  <a:lnTo>
                    <a:pt x="4252219" y="1736508"/>
                  </a:lnTo>
                </a:path>
                <a:path w="4781550" h="4193540">
                  <a:moveTo>
                    <a:pt x="4230968" y="1736508"/>
                  </a:moveTo>
                  <a:lnTo>
                    <a:pt x="4144952" y="1736508"/>
                  </a:lnTo>
                </a:path>
                <a:path w="4781550" h="4193540">
                  <a:moveTo>
                    <a:pt x="4123701" y="1736508"/>
                  </a:moveTo>
                  <a:lnTo>
                    <a:pt x="4037685" y="1736508"/>
                  </a:lnTo>
                </a:path>
                <a:path w="4781550" h="4193540">
                  <a:moveTo>
                    <a:pt x="4015423" y="1736508"/>
                  </a:moveTo>
                  <a:lnTo>
                    <a:pt x="3929407" y="1736508"/>
                  </a:lnTo>
                </a:path>
                <a:path w="4781550" h="4193540">
                  <a:moveTo>
                    <a:pt x="3908156" y="1736508"/>
                  </a:moveTo>
                  <a:lnTo>
                    <a:pt x="3822140" y="1736508"/>
                  </a:lnTo>
                </a:path>
                <a:path w="4781550" h="4193540">
                  <a:moveTo>
                    <a:pt x="3800889" y="1736508"/>
                  </a:moveTo>
                  <a:lnTo>
                    <a:pt x="3714873" y="1736508"/>
                  </a:lnTo>
                </a:path>
                <a:path w="4781550" h="4193540">
                  <a:moveTo>
                    <a:pt x="3692610" y="1736508"/>
                  </a:moveTo>
                  <a:lnTo>
                    <a:pt x="3606594" y="1736508"/>
                  </a:lnTo>
                </a:path>
                <a:path w="4781550" h="4193540">
                  <a:moveTo>
                    <a:pt x="3585343" y="1736508"/>
                  </a:moveTo>
                  <a:lnTo>
                    <a:pt x="3499327" y="1736508"/>
                  </a:lnTo>
                </a:path>
                <a:path w="4781550" h="4193540">
                  <a:moveTo>
                    <a:pt x="3478076" y="1736508"/>
                  </a:moveTo>
                  <a:lnTo>
                    <a:pt x="3392060" y="1736508"/>
                  </a:lnTo>
                </a:path>
                <a:path w="4781550" h="4193540">
                  <a:moveTo>
                    <a:pt x="3369798" y="1736508"/>
                  </a:moveTo>
                  <a:lnTo>
                    <a:pt x="3283782" y="1736508"/>
                  </a:lnTo>
                </a:path>
                <a:path w="4781550" h="4193540">
                  <a:moveTo>
                    <a:pt x="3262531" y="1736508"/>
                  </a:moveTo>
                  <a:lnTo>
                    <a:pt x="3176515" y="1736508"/>
                  </a:lnTo>
                </a:path>
                <a:path w="4781550" h="4193540">
                  <a:moveTo>
                    <a:pt x="3155264" y="1736508"/>
                  </a:moveTo>
                  <a:lnTo>
                    <a:pt x="3069248" y="1736508"/>
                  </a:lnTo>
                </a:path>
                <a:path w="4781550" h="4193540">
                  <a:moveTo>
                    <a:pt x="3046985" y="1736508"/>
                  </a:moveTo>
                  <a:lnTo>
                    <a:pt x="2996388" y="1736508"/>
                  </a:lnTo>
                </a:path>
                <a:path w="4781550" h="4193540">
                  <a:moveTo>
                    <a:pt x="3298961" y="713425"/>
                  </a:moveTo>
                  <a:lnTo>
                    <a:pt x="3298961" y="812596"/>
                  </a:lnTo>
                </a:path>
                <a:path w="4781550" h="4193540">
                  <a:moveTo>
                    <a:pt x="3298961" y="1003855"/>
                  </a:moveTo>
                  <a:lnTo>
                    <a:pt x="3298961" y="1083799"/>
                  </a:lnTo>
                  <a:lnTo>
                    <a:pt x="3244316" y="1083799"/>
                  </a:lnTo>
                </a:path>
                <a:path w="4781550" h="4193540">
                  <a:moveTo>
                    <a:pt x="3223065" y="1083799"/>
                  </a:moveTo>
                  <a:lnTo>
                    <a:pt x="3137049" y="1083799"/>
                  </a:lnTo>
                </a:path>
                <a:path w="4781550" h="4193540">
                  <a:moveTo>
                    <a:pt x="3114786" y="1083799"/>
                  </a:moveTo>
                  <a:lnTo>
                    <a:pt x="3060140" y="1083799"/>
                  </a:lnTo>
                </a:path>
                <a:path w="4781550" h="4193540">
                  <a:moveTo>
                    <a:pt x="3298961" y="1147552"/>
                  </a:moveTo>
                  <a:lnTo>
                    <a:pt x="3298961" y="1195114"/>
                  </a:lnTo>
                </a:path>
                <a:path w="4781550" h="4193540">
                  <a:moveTo>
                    <a:pt x="3298961" y="1338811"/>
                  </a:moveTo>
                  <a:lnTo>
                    <a:pt x="3298961" y="1550309"/>
                  </a:lnTo>
                </a:path>
                <a:path w="4781550" h="4193540">
                  <a:moveTo>
                    <a:pt x="4303829" y="713425"/>
                  </a:moveTo>
                  <a:lnTo>
                    <a:pt x="4303829" y="748844"/>
                  </a:lnTo>
                </a:path>
                <a:path w="4781550" h="4193540">
                  <a:moveTo>
                    <a:pt x="4303829" y="892541"/>
                  </a:moveTo>
                  <a:lnTo>
                    <a:pt x="4303829" y="949210"/>
                  </a:lnTo>
                </a:path>
                <a:path w="4781550" h="4193540">
                  <a:moveTo>
                    <a:pt x="4303829" y="970461"/>
                  </a:moveTo>
                  <a:lnTo>
                    <a:pt x="4303829" y="1056477"/>
                  </a:lnTo>
                </a:path>
                <a:path w="4781550" h="4193540">
                  <a:moveTo>
                    <a:pt x="4303829" y="1078740"/>
                  </a:moveTo>
                  <a:lnTo>
                    <a:pt x="4303829" y="1164756"/>
                  </a:lnTo>
                </a:path>
                <a:path w="4781550" h="4193540">
                  <a:moveTo>
                    <a:pt x="4303829" y="1186007"/>
                  </a:moveTo>
                  <a:lnTo>
                    <a:pt x="4303829" y="1272022"/>
                  </a:lnTo>
                </a:path>
                <a:path w="4781550" h="4193540">
                  <a:moveTo>
                    <a:pt x="4303829" y="1293273"/>
                  </a:moveTo>
                  <a:lnTo>
                    <a:pt x="4303829" y="1379289"/>
                  </a:lnTo>
                </a:path>
                <a:path w="4781550" h="4193540">
                  <a:moveTo>
                    <a:pt x="4303829" y="1401552"/>
                  </a:moveTo>
                  <a:lnTo>
                    <a:pt x="4303829" y="1487568"/>
                  </a:lnTo>
                </a:path>
                <a:path w="4781550" h="4193540">
                  <a:moveTo>
                    <a:pt x="4303829" y="1508819"/>
                  </a:moveTo>
                  <a:lnTo>
                    <a:pt x="4303829" y="1594835"/>
                  </a:lnTo>
                </a:path>
                <a:path w="4781550" h="4193540">
                  <a:moveTo>
                    <a:pt x="4303829" y="1616086"/>
                  </a:moveTo>
                  <a:lnTo>
                    <a:pt x="4303829" y="1672755"/>
                  </a:lnTo>
                </a:path>
                <a:path w="4781550" h="4193540">
                  <a:moveTo>
                    <a:pt x="3298961" y="649672"/>
                  </a:moveTo>
                  <a:lnTo>
                    <a:pt x="3298961" y="588955"/>
                  </a:lnTo>
                </a:path>
                <a:path w="4781550" h="4193540">
                  <a:moveTo>
                    <a:pt x="3298961" y="446270"/>
                  </a:moveTo>
                  <a:lnTo>
                    <a:pt x="3298961" y="394661"/>
                  </a:lnTo>
                </a:path>
                <a:path w="4781550" h="4193540">
                  <a:moveTo>
                    <a:pt x="3298961" y="373410"/>
                  </a:moveTo>
                  <a:lnTo>
                    <a:pt x="3298961" y="287394"/>
                  </a:lnTo>
                </a:path>
                <a:path w="4781550" h="4193540">
                  <a:moveTo>
                    <a:pt x="3298961" y="266143"/>
                  </a:moveTo>
                  <a:lnTo>
                    <a:pt x="3298961" y="180127"/>
                  </a:lnTo>
                </a:path>
                <a:path w="4781550" h="4193540">
                  <a:moveTo>
                    <a:pt x="3298961" y="157864"/>
                  </a:moveTo>
                  <a:lnTo>
                    <a:pt x="3298961" y="71848"/>
                  </a:lnTo>
                </a:path>
                <a:path w="4781550" h="4193540">
                  <a:moveTo>
                    <a:pt x="3298961" y="50597"/>
                  </a:moveTo>
                  <a:lnTo>
                    <a:pt x="3298961" y="0"/>
                  </a:lnTo>
                </a:path>
                <a:path w="4781550" h="4193540">
                  <a:moveTo>
                    <a:pt x="3362714" y="649672"/>
                  </a:moveTo>
                  <a:lnTo>
                    <a:pt x="3455813" y="649672"/>
                  </a:lnTo>
                </a:path>
                <a:path w="4781550" h="4193540">
                  <a:moveTo>
                    <a:pt x="3477064" y="649672"/>
                  </a:moveTo>
                  <a:lnTo>
                    <a:pt x="3563080" y="649672"/>
                  </a:lnTo>
                </a:path>
                <a:path w="4781550" h="4193540">
                  <a:moveTo>
                    <a:pt x="3585343" y="649672"/>
                  </a:moveTo>
                  <a:lnTo>
                    <a:pt x="3671359" y="649672"/>
                  </a:lnTo>
                </a:path>
                <a:path w="4781550" h="4193540">
                  <a:moveTo>
                    <a:pt x="3692610" y="649672"/>
                  </a:moveTo>
                  <a:lnTo>
                    <a:pt x="3778626" y="649672"/>
                  </a:lnTo>
                </a:path>
                <a:path w="4781550" h="4193540">
                  <a:moveTo>
                    <a:pt x="3799877" y="649672"/>
                  </a:moveTo>
                  <a:lnTo>
                    <a:pt x="3885893" y="649672"/>
                  </a:lnTo>
                </a:path>
                <a:path w="4781550" h="4193540">
                  <a:moveTo>
                    <a:pt x="3908156" y="649672"/>
                  </a:moveTo>
                  <a:lnTo>
                    <a:pt x="4000243" y="649672"/>
                  </a:lnTo>
                </a:path>
                <a:path w="4781550" h="4193540">
                  <a:moveTo>
                    <a:pt x="4143940" y="649672"/>
                  </a:moveTo>
                  <a:lnTo>
                    <a:pt x="4212753" y="649672"/>
                  </a:lnTo>
                </a:path>
                <a:path w="4781550" h="4193540">
                  <a:moveTo>
                    <a:pt x="4235016" y="649672"/>
                  </a:moveTo>
                  <a:lnTo>
                    <a:pt x="4303829" y="649672"/>
                  </a:lnTo>
                </a:path>
                <a:path w="4781550" h="4193540">
                  <a:moveTo>
                    <a:pt x="3060140" y="649672"/>
                  </a:moveTo>
                  <a:lnTo>
                    <a:pt x="3114786" y="649672"/>
                  </a:lnTo>
                </a:path>
                <a:path w="4781550" h="4193540">
                  <a:moveTo>
                    <a:pt x="3137049" y="649672"/>
                  </a:moveTo>
                  <a:lnTo>
                    <a:pt x="3223065" y="649672"/>
                  </a:lnTo>
                </a:path>
                <a:path w="4781550" h="4193540">
                  <a:moveTo>
                    <a:pt x="3244316" y="649672"/>
                  </a:moveTo>
                  <a:lnTo>
                    <a:pt x="3298961" y="649672"/>
                  </a:lnTo>
                </a:path>
                <a:path w="4781550" h="4193540">
                  <a:moveTo>
                    <a:pt x="3362714" y="649672"/>
                  </a:moveTo>
                  <a:lnTo>
                    <a:pt x="3362714" y="588955"/>
                  </a:lnTo>
                </a:path>
                <a:path w="4781550" h="4193540">
                  <a:moveTo>
                    <a:pt x="3362714" y="446270"/>
                  </a:moveTo>
                  <a:lnTo>
                    <a:pt x="3362714" y="394661"/>
                  </a:lnTo>
                </a:path>
                <a:path w="4781550" h="4193540">
                  <a:moveTo>
                    <a:pt x="3362714" y="373410"/>
                  </a:moveTo>
                  <a:lnTo>
                    <a:pt x="3362714" y="287394"/>
                  </a:lnTo>
                </a:path>
                <a:path w="4781550" h="4193540">
                  <a:moveTo>
                    <a:pt x="3362714" y="266143"/>
                  </a:moveTo>
                  <a:lnTo>
                    <a:pt x="3362714" y="180127"/>
                  </a:lnTo>
                </a:path>
                <a:path w="4781550" h="4193540">
                  <a:moveTo>
                    <a:pt x="3362714" y="157864"/>
                  </a:moveTo>
                  <a:lnTo>
                    <a:pt x="3362714" y="71848"/>
                  </a:lnTo>
                </a:path>
                <a:path w="4781550" h="4193540">
                  <a:moveTo>
                    <a:pt x="3362714" y="50597"/>
                  </a:moveTo>
                  <a:lnTo>
                    <a:pt x="3362714" y="0"/>
                  </a:lnTo>
                </a:path>
                <a:path w="4781550" h="4193540">
                  <a:moveTo>
                    <a:pt x="3362714" y="713425"/>
                  </a:moveTo>
                  <a:lnTo>
                    <a:pt x="3362714" y="812596"/>
                  </a:lnTo>
                </a:path>
                <a:path w="4781550" h="4193540">
                  <a:moveTo>
                    <a:pt x="3362714" y="1003855"/>
                  </a:moveTo>
                  <a:lnTo>
                    <a:pt x="3362714" y="1088859"/>
                  </a:lnTo>
                </a:path>
                <a:path w="4781550" h="4193540">
                  <a:moveTo>
                    <a:pt x="3362714" y="1110110"/>
                  </a:moveTo>
                  <a:lnTo>
                    <a:pt x="3362714" y="1195114"/>
                  </a:lnTo>
                </a:path>
                <a:path w="4781550" h="4193540">
                  <a:moveTo>
                    <a:pt x="3298961" y="446270"/>
                  </a:moveTo>
                  <a:lnTo>
                    <a:pt x="3362714" y="446270"/>
                  </a:lnTo>
                </a:path>
                <a:path w="4781550" h="4193540">
                  <a:moveTo>
                    <a:pt x="3298961" y="588955"/>
                  </a:moveTo>
                  <a:lnTo>
                    <a:pt x="3362714" y="588955"/>
                  </a:lnTo>
                </a:path>
                <a:path w="4781550" h="4193540">
                  <a:moveTo>
                    <a:pt x="3298961" y="812596"/>
                  </a:moveTo>
                  <a:lnTo>
                    <a:pt x="3362714" y="812596"/>
                  </a:lnTo>
                </a:path>
                <a:path w="4781550" h="4193540">
                  <a:moveTo>
                    <a:pt x="3298961" y="1003855"/>
                  </a:moveTo>
                  <a:lnTo>
                    <a:pt x="3362714" y="1003855"/>
                  </a:lnTo>
                </a:path>
                <a:path w="4781550" h="4193540">
                  <a:moveTo>
                    <a:pt x="3298961" y="1195114"/>
                  </a:moveTo>
                  <a:lnTo>
                    <a:pt x="3362714" y="1195114"/>
                  </a:lnTo>
                </a:path>
                <a:path w="4781550" h="4193540">
                  <a:moveTo>
                    <a:pt x="3298961" y="1147552"/>
                  </a:moveTo>
                  <a:lnTo>
                    <a:pt x="3244316" y="1147552"/>
                  </a:lnTo>
                </a:path>
                <a:path w="4781550" h="4193540">
                  <a:moveTo>
                    <a:pt x="3223065" y="1147552"/>
                  </a:moveTo>
                  <a:lnTo>
                    <a:pt x="3137049" y="1147552"/>
                  </a:lnTo>
                </a:path>
                <a:path w="4781550" h="4193540">
                  <a:moveTo>
                    <a:pt x="3114786" y="1147552"/>
                  </a:moveTo>
                  <a:lnTo>
                    <a:pt x="3060140" y="1147552"/>
                  </a:lnTo>
                </a:path>
                <a:path w="4781550" h="4193540">
                  <a:moveTo>
                    <a:pt x="4303829" y="1736508"/>
                  </a:moveTo>
                  <a:lnTo>
                    <a:pt x="4303829" y="1815440"/>
                  </a:lnTo>
                </a:path>
                <a:path w="4781550" h="4193540">
                  <a:moveTo>
                    <a:pt x="4303829" y="1837703"/>
                  </a:moveTo>
                  <a:lnTo>
                    <a:pt x="4303829" y="1923719"/>
                  </a:lnTo>
                </a:path>
                <a:path w="4781550" h="4193540">
                  <a:moveTo>
                    <a:pt x="4303829" y="1944970"/>
                  </a:moveTo>
                  <a:lnTo>
                    <a:pt x="4303829" y="2030986"/>
                  </a:lnTo>
                </a:path>
                <a:path w="4781550" h="4193540">
                  <a:moveTo>
                    <a:pt x="4303829" y="2052237"/>
                  </a:moveTo>
                  <a:lnTo>
                    <a:pt x="4303829" y="2138253"/>
                  </a:lnTo>
                </a:path>
                <a:path w="4781550" h="4193540">
                  <a:moveTo>
                    <a:pt x="4303829" y="2160516"/>
                  </a:moveTo>
                  <a:lnTo>
                    <a:pt x="4303829" y="2246532"/>
                  </a:lnTo>
                </a:path>
                <a:path w="4781550" h="4193540">
                  <a:moveTo>
                    <a:pt x="4303829" y="2267783"/>
                  </a:moveTo>
                  <a:lnTo>
                    <a:pt x="4303829" y="2353798"/>
                  </a:lnTo>
                </a:path>
                <a:path w="4781550" h="4193540">
                  <a:moveTo>
                    <a:pt x="4303829" y="2375049"/>
                  </a:moveTo>
                  <a:lnTo>
                    <a:pt x="4303829" y="2453982"/>
                  </a:lnTo>
                </a:path>
                <a:path w="4781550" h="4193540">
                  <a:moveTo>
                    <a:pt x="4367582" y="1736508"/>
                  </a:moveTo>
                  <a:lnTo>
                    <a:pt x="4367582" y="1815440"/>
                  </a:lnTo>
                </a:path>
                <a:path w="4781550" h="4193540">
                  <a:moveTo>
                    <a:pt x="4367582" y="1837703"/>
                  </a:moveTo>
                  <a:lnTo>
                    <a:pt x="4367582" y="1923719"/>
                  </a:lnTo>
                </a:path>
                <a:path w="4781550" h="4193540">
                  <a:moveTo>
                    <a:pt x="4367582" y="1944970"/>
                  </a:moveTo>
                  <a:lnTo>
                    <a:pt x="4367582" y="2030986"/>
                  </a:lnTo>
                </a:path>
                <a:path w="4781550" h="4193540">
                  <a:moveTo>
                    <a:pt x="4367582" y="2052237"/>
                  </a:moveTo>
                  <a:lnTo>
                    <a:pt x="4367582" y="2138253"/>
                  </a:lnTo>
                </a:path>
                <a:path w="4781550" h="4193540">
                  <a:moveTo>
                    <a:pt x="4367582" y="2160516"/>
                  </a:moveTo>
                  <a:lnTo>
                    <a:pt x="4367582" y="2246532"/>
                  </a:lnTo>
                </a:path>
                <a:path w="4781550" h="4193540">
                  <a:moveTo>
                    <a:pt x="4367582" y="2267783"/>
                  </a:moveTo>
                  <a:lnTo>
                    <a:pt x="4367582" y="2353798"/>
                  </a:lnTo>
                </a:path>
                <a:path w="4781550" h="4193540">
                  <a:moveTo>
                    <a:pt x="4367582" y="2375049"/>
                  </a:moveTo>
                  <a:lnTo>
                    <a:pt x="4367582" y="2453982"/>
                  </a:lnTo>
                </a:path>
                <a:path w="4781550" h="4193540">
                  <a:moveTo>
                    <a:pt x="3298961" y="1338811"/>
                  </a:moveTo>
                  <a:lnTo>
                    <a:pt x="3362714" y="1338811"/>
                  </a:lnTo>
                </a:path>
                <a:path w="4781550" h="4193540">
                  <a:moveTo>
                    <a:pt x="4367582" y="2453982"/>
                  </a:moveTo>
                  <a:lnTo>
                    <a:pt x="4303829" y="2453982"/>
                  </a:lnTo>
                </a:path>
                <a:path w="4781550" h="4193540">
                  <a:moveTo>
                    <a:pt x="3283782" y="1672755"/>
                  </a:moveTo>
                  <a:lnTo>
                    <a:pt x="3331343" y="1672755"/>
                  </a:lnTo>
                </a:path>
                <a:path w="4781550" h="4193540">
                  <a:moveTo>
                    <a:pt x="4303829" y="1736508"/>
                  </a:moveTo>
                  <a:lnTo>
                    <a:pt x="4063996" y="1736508"/>
                  </a:lnTo>
                </a:path>
                <a:path w="4781550" h="4193540">
                  <a:moveTo>
                    <a:pt x="4367582" y="477641"/>
                  </a:moveTo>
                  <a:lnTo>
                    <a:pt x="4367582" y="548477"/>
                  </a:lnTo>
                </a:path>
                <a:path w="4781550" h="4193540">
                  <a:moveTo>
                    <a:pt x="4367582" y="570740"/>
                  </a:moveTo>
                  <a:lnTo>
                    <a:pt x="4367582" y="656756"/>
                  </a:lnTo>
                </a:path>
                <a:path w="4781550" h="4193540">
                  <a:moveTo>
                    <a:pt x="4367582" y="678007"/>
                  </a:moveTo>
                  <a:lnTo>
                    <a:pt x="4367582" y="748844"/>
                  </a:lnTo>
                </a:path>
                <a:path w="4781550" h="4193540">
                  <a:moveTo>
                    <a:pt x="4367582" y="892541"/>
                  </a:moveTo>
                  <a:lnTo>
                    <a:pt x="4367582" y="949210"/>
                  </a:lnTo>
                </a:path>
                <a:path w="4781550" h="4193540">
                  <a:moveTo>
                    <a:pt x="4367582" y="970461"/>
                  </a:moveTo>
                  <a:lnTo>
                    <a:pt x="4367582" y="1056477"/>
                  </a:lnTo>
                </a:path>
                <a:path w="4781550" h="4193540">
                  <a:moveTo>
                    <a:pt x="4367582" y="1078740"/>
                  </a:moveTo>
                  <a:lnTo>
                    <a:pt x="4367582" y="1164756"/>
                  </a:lnTo>
                </a:path>
                <a:path w="4781550" h="4193540">
                  <a:moveTo>
                    <a:pt x="4367582" y="1186007"/>
                  </a:moveTo>
                  <a:lnTo>
                    <a:pt x="4367582" y="1272022"/>
                  </a:lnTo>
                </a:path>
                <a:path w="4781550" h="4193540">
                  <a:moveTo>
                    <a:pt x="4367582" y="1293273"/>
                  </a:moveTo>
                  <a:lnTo>
                    <a:pt x="4367582" y="1379289"/>
                  </a:lnTo>
                </a:path>
                <a:path w="4781550" h="4193540">
                  <a:moveTo>
                    <a:pt x="4367582" y="1401552"/>
                  </a:moveTo>
                  <a:lnTo>
                    <a:pt x="4367582" y="1487568"/>
                  </a:lnTo>
                </a:path>
                <a:path w="4781550" h="4193540">
                  <a:moveTo>
                    <a:pt x="4367582" y="1508819"/>
                  </a:moveTo>
                  <a:lnTo>
                    <a:pt x="4367582" y="1594835"/>
                  </a:lnTo>
                </a:path>
                <a:path w="4781550" h="4193540">
                  <a:moveTo>
                    <a:pt x="4367582" y="1616086"/>
                  </a:moveTo>
                  <a:lnTo>
                    <a:pt x="4367582" y="1672755"/>
                  </a:lnTo>
                </a:path>
                <a:path w="4781550" h="4193540">
                  <a:moveTo>
                    <a:pt x="4367582" y="748844"/>
                  </a:moveTo>
                  <a:lnTo>
                    <a:pt x="4303829" y="748844"/>
                  </a:lnTo>
                </a:path>
                <a:path w="4781550" h="4193540">
                  <a:moveTo>
                    <a:pt x="4303829" y="892541"/>
                  </a:moveTo>
                  <a:lnTo>
                    <a:pt x="4367582" y="892541"/>
                  </a:lnTo>
                </a:path>
                <a:path w="4781550" h="4193540">
                  <a:moveTo>
                    <a:pt x="3362714" y="713425"/>
                  </a:moveTo>
                  <a:lnTo>
                    <a:pt x="3455813" y="713425"/>
                  </a:lnTo>
                </a:path>
                <a:path w="4781550" h="4193540">
                  <a:moveTo>
                    <a:pt x="3477064" y="713425"/>
                  </a:moveTo>
                  <a:lnTo>
                    <a:pt x="3563080" y="713425"/>
                  </a:lnTo>
                </a:path>
                <a:path w="4781550" h="4193540">
                  <a:moveTo>
                    <a:pt x="3585343" y="713425"/>
                  </a:moveTo>
                  <a:lnTo>
                    <a:pt x="3671359" y="713425"/>
                  </a:lnTo>
                </a:path>
                <a:path w="4781550" h="4193540">
                  <a:moveTo>
                    <a:pt x="3692610" y="713425"/>
                  </a:moveTo>
                  <a:lnTo>
                    <a:pt x="3778626" y="713425"/>
                  </a:lnTo>
                </a:path>
                <a:path w="4781550" h="4193540">
                  <a:moveTo>
                    <a:pt x="3799877" y="713425"/>
                  </a:moveTo>
                  <a:lnTo>
                    <a:pt x="3885893" y="713425"/>
                  </a:lnTo>
                </a:path>
                <a:path w="4781550" h="4193540">
                  <a:moveTo>
                    <a:pt x="3908156" y="713425"/>
                  </a:moveTo>
                  <a:lnTo>
                    <a:pt x="4000243" y="713425"/>
                  </a:lnTo>
                </a:path>
                <a:path w="4781550" h="4193540">
                  <a:moveTo>
                    <a:pt x="4143940" y="713425"/>
                  </a:moveTo>
                  <a:lnTo>
                    <a:pt x="4212753" y="713425"/>
                  </a:lnTo>
                </a:path>
                <a:path w="4781550" h="4193540">
                  <a:moveTo>
                    <a:pt x="4235016" y="713425"/>
                  </a:moveTo>
                  <a:lnTo>
                    <a:pt x="4303829" y="713425"/>
                  </a:lnTo>
                </a:path>
                <a:path w="4781550" h="4193540">
                  <a:moveTo>
                    <a:pt x="3060140" y="713425"/>
                  </a:moveTo>
                  <a:lnTo>
                    <a:pt x="3114786" y="713425"/>
                  </a:lnTo>
                </a:path>
                <a:path w="4781550" h="4193540">
                  <a:moveTo>
                    <a:pt x="3137049" y="713425"/>
                  </a:moveTo>
                  <a:lnTo>
                    <a:pt x="3223065" y="713425"/>
                  </a:lnTo>
                </a:path>
                <a:path w="4781550" h="4193540">
                  <a:moveTo>
                    <a:pt x="3244316" y="713425"/>
                  </a:moveTo>
                  <a:lnTo>
                    <a:pt x="3298961" y="713425"/>
                  </a:lnTo>
                </a:path>
                <a:path w="4781550" h="4193540">
                  <a:moveTo>
                    <a:pt x="4143940" y="649672"/>
                  </a:moveTo>
                  <a:lnTo>
                    <a:pt x="4143940" y="713425"/>
                  </a:lnTo>
                </a:path>
                <a:path w="4781550" h="4193540">
                  <a:moveTo>
                    <a:pt x="4000243" y="649672"/>
                  </a:moveTo>
                  <a:lnTo>
                    <a:pt x="4000243" y="713425"/>
                  </a:lnTo>
                </a:path>
                <a:path w="4781550" h="4193540">
                  <a:moveTo>
                    <a:pt x="3362714" y="1338811"/>
                  </a:moveTo>
                  <a:lnTo>
                    <a:pt x="3362714" y="1550309"/>
                  </a:lnTo>
                </a:path>
                <a:path w="4781550" h="4193540">
                  <a:moveTo>
                    <a:pt x="3331343" y="1672755"/>
                  </a:moveTo>
                  <a:lnTo>
                    <a:pt x="3378905" y="1672755"/>
                  </a:lnTo>
                </a:path>
                <a:path w="4781550" h="4193540">
                  <a:moveTo>
                    <a:pt x="4303829" y="649672"/>
                  </a:moveTo>
                  <a:lnTo>
                    <a:pt x="4303829" y="574788"/>
                  </a:lnTo>
                </a:path>
                <a:path w="4781550" h="4193540">
                  <a:moveTo>
                    <a:pt x="4303829" y="553537"/>
                  </a:moveTo>
                  <a:lnTo>
                    <a:pt x="4303829" y="477641"/>
                  </a:lnTo>
                </a:path>
                <a:path w="4781550" h="4193540">
                  <a:moveTo>
                    <a:pt x="3362714" y="0"/>
                  </a:moveTo>
                  <a:lnTo>
                    <a:pt x="3298961" y="0"/>
                  </a:lnTo>
                </a:path>
                <a:path w="4781550" h="4193540">
                  <a:moveTo>
                    <a:pt x="4303829" y="2597679"/>
                  </a:moveTo>
                  <a:lnTo>
                    <a:pt x="4303829" y="2677623"/>
                  </a:lnTo>
                </a:path>
                <a:path w="4781550" h="4193540">
                  <a:moveTo>
                    <a:pt x="4303829" y="2741376"/>
                  </a:moveTo>
                  <a:lnTo>
                    <a:pt x="4303829" y="2793997"/>
                  </a:lnTo>
                </a:path>
                <a:path w="4781550" h="4193540">
                  <a:moveTo>
                    <a:pt x="4303829" y="2815248"/>
                  </a:moveTo>
                  <a:lnTo>
                    <a:pt x="4303829" y="2868882"/>
                  </a:lnTo>
                </a:path>
                <a:path w="4781550" h="4193540">
                  <a:moveTo>
                    <a:pt x="4143940" y="2741376"/>
                  </a:moveTo>
                  <a:lnTo>
                    <a:pt x="4212753" y="2741376"/>
                  </a:lnTo>
                </a:path>
                <a:path w="4781550" h="4193540">
                  <a:moveTo>
                    <a:pt x="4235016" y="2741376"/>
                  </a:moveTo>
                  <a:lnTo>
                    <a:pt x="4303829" y="2741376"/>
                  </a:lnTo>
                </a:path>
                <a:path w="4781550" h="4193540">
                  <a:moveTo>
                    <a:pt x="4143940" y="2677623"/>
                  </a:moveTo>
                  <a:lnTo>
                    <a:pt x="4212753" y="2677623"/>
                  </a:lnTo>
                </a:path>
                <a:path w="4781550" h="4193540">
                  <a:moveTo>
                    <a:pt x="4235016" y="2677623"/>
                  </a:moveTo>
                  <a:lnTo>
                    <a:pt x="4303829" y="2677623"/>
                  </a:lnTo>
                </a:path>
                <a:path w="4781550" h="4193540">
                  <a:moveTo>
                    <a:pt x="4143940" y="2677623"/>
                  </a:moveTo>
                  <a:lnTo>
                    <a:pt x="4143940" y="2741376"/>
                  </a:lnTo>
                </a:path>
                <a:path w="4781550" h="4193540">
                  <a:moveTo>
                    <a:pt x="4000243" y="2677623"/>
                  </a:moveTo>
                  <a:lnTo>
                    <a:pt x="3917263" y="2677623"/>
                  </a:lnTo>
                </a:path>
                <a:path w="4781550" h="4193540">
                  <a:moveTo>
                    <a:pt x="3896012" y="2677623"/>
                  </a:moveTo>
                  <a:lnTo>
                    <a:pt x="3809996" y="2677623"/>
                  </a:lnTo>
                </a:path>
                <a:path w="4781550" h="4193540">
                  <a:moveTo>
                    <a:pt x="3788745" y="2677623"/>
                  </a:moveTo>
                  <a:lnTo>
                    <a:pt x="3702730" y="2677623"/>
                  </a:lnTo>
                </a:path>
                <a:path w="4781550" h="4193540">
                  <a:moveTo>
                    <a:pt x="3681479" y="2677623"/>
                  </a:moveTo>
                  <a:lnTo>
                    <a:pt x="3595463" y="2677623"/>
                  </a:lnTo>
                </a:path>
                <a:path w="4781550" h="4193540">
                  <a:moveTo>
                    <a:pt x="3573200" y="2677623"/>
                  </a:moveTo>
                  <a:lnTo>
                    <a:pt x="3487184" y="2677623"/>
                  </a:lnTo>
                </a:path>
                <a:path w="4781550" h="4193540">
                  <a:moveTo>
                    <a:pt x="3465933" y="2677623"/>
                  </a:moveTo>
                  <a:lnTo>
                    <a:pt x="3379917" y="2677623"/>
                  </a:lnTo>
                </a:path>
                <a:path w="4781550" h="4193540">
                  <a:moveTo>
                    <a:pt x="3358666" y="2677623"/>
                  </a:moveTo>
                  <a:lnTo>
                    <a:pt x="3272650" y="2677623"/>
                  </a:lnTo>
                </a:path>
                <a:path w="4781550" h="4193540">
                  <a:moveTo>
                    <a:pt x="3250387" y="2677623"/>
                  </a:moveTo>
                  <a:lnTo>
                    <a:pt x="3164371" y="2677623"/>
                  </a:lnTo>
                </a:path>
                <a:path w="4781550" h="4193540">
                  <a:moveTo>
                    <a:pt x="3143120" y="2677623"/>
                  </a:moveTo>
                  <a:lnTo>
                    <a:pt x="3060140" y="2677623"/>
                  </a:lnTo>
                </a:path>
                <a:path w="4781550" h="4193540">
                  <a:moveTo>
                    <a:pt x="2996388" y="2406420"/>
                  </a:moveTo>
                  <a:lnTo>
                    <a:pt x="2935670" y="2406420"/>
                  </a:lnTo>
                </a:path>
                <a:path w="4781550" h="4193540">
                  <a:moveTo>
                    <a:pt x="2913407" y="2406420"/>
                  </a:moveTo>
                  <a:lnTo>
                    <a:pt x="2827392" y="2406420"/>
                  </a:lnTo>
                </a:path>
                <a:path w="4781550" h="4193540">
                  <a:moveTo>
                    <a:pt x="2806141" y="2406420"/>
                  </a:moveTo>
                  <a:lnTo>
                    <a:pt x="2720125" y="2406420"/>
                  </a:lnTo>
                </a:path>
                <a:path w="4781550" h="4193540">
                  <a:moveTo>
                    <a:pt x="2698874" y="2406420"/>
                  </a:moveTo>
                  <a:lnTo>
                    <a:pt x="2612858" y="2406420"/>
                  </a:lnTo>
                </a:path>
                <a:path w="4781550" h="4193540">
                  <a:moveTo>
                    <a:pt x="2590595" y="2406420"/>
                  </a:moveTo>
                  <a:lnTo>
                    <a:pt x="2504579" y="2406420"/>
                  </a:lnTo>
                </a:path>
                <a:path w="4781550" h="4193540">
                  <a:moveTo>
                    <a:pt x="2483328" y="2406420"/>
                  </a:moveTo>
                  <a:lnTo>
                    <a:pt x="2422611" y="2406420"/>
                  </a:lnTo>
                </a:path>
                <a:path w="4781550" h="4193540">
                  <a:moveTo>
                    <a:pt x="4000243" y="2741376"/>
                  </a:moveTo>
                  <a:lnTo>
                    <a:pt x="3908156" y="2741376"/>
                  </a:lnTo>
                </a:path>
                <a:path w="4781550" h="4193540">
                  <a:moveTo>
                    <a:pt x="3885893" y="2741376"/>
                  </a:moveTo>
                  <a:lnTo>
                    <a:pt x="3799877" y="2741376"/>
                  </a:lnTo>
                </a:path>
                <a:path w="4781550" h="4193540">
                  <a:moveTo>
                    <a:pt x="3778626" y="2741376"/>
                  </a:moveTo>
                  <a:lnTo>
                    <a:pt x="3692610" y="2741376"/>
                  </a:lnTo>
                </a:path>
                <a:path w="4781550" h="4193540">
                  <a:moveTo>
                    <a:pt x="3671359" y="2741376"/>
                  </a:moveTo>
                  <a:lnTo>
                    <a:pt x="3585343" y="2741376"/>
                  </a:lnTo>
                </a:path>
                <a:path w="4781550" h="4193540">
                  <a:moveTo>
                    <a:pt x="3563080" y="2741376"/>
                  </a:moveTo>
                  <a:lnTo>
                    <a:pt x="3477064" y="2741376"/>
                  </a:lnTo>
                </a:path>
                <a:path w="4781550" h="4193540">
                  <a:moveTo>
                    <a:pt x="3455813" y="2741376"/>
                  </a:moveTo>
                  <a:lnTo>
                    <a:pt x="3362714" y="2741376"/>
                  </a:lnTo>
                </a:path>
                <a:path w="4781550" h="4193540">
                  <a:moveTo>
                    <a:pt x="3060140" y="2741376"/>
                  </a:moveTo>
                  <a:lnTo>
                    <a:pt x="3298961" y="2741376"/>
                  </a:lnTo>
                  <a:lnTo>
                    <a:pt x="3273662" y="2741376"/>
                  </a:lnTo>
                </a:path>
                <a:path w="4781550" h="4193540">
                  <a:moveTo>
                    <a:pt x="2996388" y="2470173"/>
                  </a:moveTo>
                  <a:lnTo>
                    <a:pt x="2935670" y="2470173"/>
                  </a:lnTo>
                </a:path>
                <a:path w="4781550" h="4193540">
                  <a:moveTo>
                    <a:pt x="2913407" y="2470173"/>
                  </a:moveTo>
                  <a:lnTo>
                    <a:pt x="2827392" y="2470173"/>
                  </a:lnTo>
                </a:path>
                <a:path w="4781550" h="4193540">
                  <a:moveTo>
                    <a:pt x="2806141" y="2470173"/>
                  </a:moveTo>
                  <a:lnTo>
                    <a:pt x="2720125" y="2470173"/>
                  </a:lnTo>
                </a:path>
                <a:path w="4781550" h="4193540">
                  <a:moveTo>
                    <a:pt x="2698874" y="2470173"/>
                  </a:moveTo>
                  <a:lnTo>
                    <a:pt x="2612858" y="2470173"/>
                  </a:lnTo>
                </a:path>
                <a:path w="4781550" h="4193540">
                  <a:moveTo>
                    <a:pt x="2590595" y="2470173"/>
                  </a:moveTo>
                  <a:lnTo>
                    <a:pt x="2504579" y="2470173"/>
                  </a:lnTo>
                </a:path>
                <a:path w="4781550" h="4193540">
                  <a:moveTo>
                    <a:pt x="2483328" y="2470173"/>
                  </a:moveTo>
                  <a:lnTo>
                    <a:pt x="2422611" y="2470173"/>
                  </a:lnTo>
                </a:path>
                <a:path w="4781550" h="4193540">
                  <a:moveTo>
                    <a:pt x="4000243" y="2677623"/>
                  </a:moveTo>
                  <a:lnTo>
                    <a:pt x="4000243" y="2741376"/>
                  </a:lnTo>
                </a:path>
                <a:path w="4781550" h="4193540">
                  <a:moveTo>
                    <a:pt x="2996388" y="3346523"/>
                  </a:moveTo>
                  <a:lnTo>
                    <a:pt x="2996388" y="3267590"/>
                  </a:lnTo>
                </a:path>
                <a:path w="4781550" h="4193540">
                  <a:moveTo>
                    <a:pt x="2996388" y="3246339"/>
                  </a:moveTo>
                  <a:lnTo>
                    <a:pt x="2996388" y="3160324"/>
                  </a:lnTo>
                </a:path>
                <a:path w="4781550" h="4193540">
                  <a:moveTo>
                    <a:pt x="2996388" y="3139073"/>
                  </a:moveTo>
                  <a:lnTo>
                    <a:pt x="2996388" y="3053057"/>
                  </a:lnTo>
                </a:path>
                <a:path w="4781550" h="4193540">
                  <a:moveTo>
                    <a:pt x="2996388" y="3030794"/>
                  </a:moveTo>
                  <a:lnTo>
                    <a:pt x="2996388" y="2944778"/>
                  </a:lnTo>
                </a:path>
                <a:path w="4781550" h="4193540">
                  <a:moveTo>
                    <a:pt x="2996388" y="2923527"/>
                  </a:moveTo>
                  <a:lnTo>
                    <a:pt x="2996388" y="2837511"/>
                  </a:lnTo>
                </a:path>
                <a:path w="4781550" h="4193540">
                  <a:moveTo>
                    <a:pt x="2996388" y="2816260"/>
                  </a:moveTo>
                  <a:lnTo>
                    <a:pt x="2996388" y="2730244"/>
                  </a:lnTo>
                </a:path>
                <a:path w="4781550" h="4193540">
                  <a:moveTo>
                    <a:pt x="2996388" y="2707981"/>
                  </a:moveTo>
                  <a:lnTo>
                    <a:pt x="2996388" y="2629049"/>
                  </a:lnTo>
                </a:path>
                <a:path w="4781550" h="4193540">
                  <a:moveTo>
                    <a:pt x="2996388" y="2486364"/>
                  </a:moveTo>
                  <a:lnTo>
                    <a:pt x="2996388" y="2470173"/>
                  </a:lnTo>
                </a:path>
                <a:path w="4781550" h="4193540">
                  <a:moveTo>
                    <a:pt x="3060140" y="2103846"/>
                  </a:moveTo>
                  <a:lnTo>
                    <a:pt x="3060140" y="2176707"/>
                  </a:lnTo>
                </a:path>
                <a:path w="4781550" h="4193540">
                  <a:moveTo>
                    <a:pt x="3060140" y="2197958"/>
                  </a:moveTo>
                  <a:lnTo>
                    <a:pt x="3060140" y="2283974"/>
                  </a:lnTo>
                </a:path>
                <a:path w="4781550" h="4193540">
                  <a:moveTo>
                    <a:pt x="3060140" y="2305225"/>
                  </a:moveTo>
                  <a:lnTo>
                    <a:pt x="3060140" y="2391241"/>
                  </a:lnTo>
                </a:path>
                <a:path w="4781550" h="4193540">
                  <a:moveTo>
                    <a:pt x="3060140" y="2413504"/>
                  </a:moveTo>
                  <a:lnTo>
                    <a:pt x="3060140" y="2486364"/>
                  </a:lnTo>
                </a:path>
                <a:path w="4781550" h="4193540">
                  <a:moveTo>
                    <a:pt x="3060140" y="2629049"/>
                  </a:moveTo>
                  <a:lnTo>
                    <a:pt x="3060140" y="2677623"/>
                  </a:lnTo>
                </a:path>
                <a:path w="4781550" h="4193540">
                  <a:moveTo>
                    <a:pt x="3298961" y="3346523"/>
                  </a:moveTo>
                  <a:lnTo>
                    <a:pt x="3298961" y="3264555"/>
                  </a:lnTo>
                </a:path>
                <a:path w="4781550" h="4193540">
                  <a:moveTo>
                    <a:pt x="3298961" y="3242292"/>
                  </a:moveTo>
                  <a:lnTo>
                    <a:pt x="3298961" y="3156276"/>
                  </a:lnTo>
                </a:path>
                <a:path w="4781550" h="4193540">
                  <a:moveTo>
                    <a:pt x="3298961" y="3135025"/>
                  </a:moveTo>
                  <a:lnTo>
                    <a:pt x="3298961" y="3049009"/>
                  </a:lnTo>
                </a:path>
                <a:path w="4781550" h="4193540">
                  <a:moveTo>
                    <a:pt x="3298961" y="3027758"/>
                  </a:moveTo>
                  <a:lnTo>
                    <a:pt x="3298961" y="2944778"/>
                  </a:lnTo>
                </a:path>
                <a:path w="4781550" h="4193540">
                  <a:moveTo>
                    <a:pt x="3298961" y="2801081"/>
                  </a:moveTo>
                  <a:lnTo>
                    <a:pt x="3298961" y="2741376"/>
                  </a:lnTo>
                </a:path>
                <a:path w="4781550" h="4193540">
                  <a:moveTo>
                    <a:pt x="3362714" y="2741376"/>
                  </a:moveTo>
                  <a:lnTo>
                    <a:pt x="3362714" y="2801081"/>
                  </a:lnTo>
                </a:path>
                <a:path w="4781550" h="4193540">
                  <a:moveTo>
                    <a:pt x="3362714" y="2944778"/>
                  </a:moveTo>
                  <a:lnTo>
                    <a:pt x="3362714" y="3027758"/>
                  </a:lnTo>
                </a:path>
                <a:path w="4781550" h="4193540">
                  <a:moveTo>
                    <a:pt x="3362714" y="3049009"/>
                  </a:moveTo>
                  <a:lnTo>
                    <a:pt x="3362714" y="3135025"/>
                  </a:lnTo>
                </a:path>
                <a:path w="4781550" h="4193540">
                  <a:moveTo>
                    <a:pt x="3362714" y="3156276"/>
                  </a:moveTo>
                  <a:lnTo>
                    <a:pt x="3362714" y="3242292"/>
                  </a:lnTo>
                </a:path>
                <a:path w="4781550" h="4193540">
                  <a:moveTo>
                    <a:pt x="3362714" y="3264555"/>
                  </a:moveTo>
                  <a:lnTo>
                    <a:pt x="3362714" y="3346523"/>
                  </a:lnTo>
                </a:path>
                <a:path w="4781550" h="4193540">
                  <a:moveTo>
                    <a:pt x="3362714" y="2801081"/>
                  </a:moveTo>
                  <a:lnTo>
                    <a:pt x="3298961" y="2801081"/>
                  </a:lnTo>
                </a:path>
                <a:path w="4781550" h="4193540">
                  <a:moveTo>
                    <a:pt x="3362714" y="2944778"/>
                  </a:moveTo>
                  <a:lnTo>
                    <a:pt x="3298961" y="2944778"/>
                  </a:lnTo>
                </a:path>
                <a:path w="4781550" h="4193540">
                  <a:moveTo>
                    <a:pt x="2996388" y="2486364"/>
                  </a:moveTo>
                  <a:lnTo>
                    <a:pt x="3060140" y="2486364"/>
                  </a:lnTo>
                </a:path>
                <a:path w="4781550" h="4193540">
                  <a:moveTo>
                    <a:pt x="2996388" y="2629049"/>
                  </a:moveTo>
                  <a:lnTo>
                    <a:pt x="3060140" y="2629049"/>
                  </a:lnTo>
                </a:path>
                <a:path w="4781550" h="4193540">
                  <a:moveTo>
                    <a:pt x="2996388" y="2406420"/>
                  </a:moveTo>
                  <a:lnTo>
                    <a:pt x="2996388" y="2167599"/>
                  </a:lnTo>
                </a:path>
                <a:path w="4781550" h="4193540">
                  <a:moveTo>
                    <a:pt x="3060140" y="2103846"/>
                  </a:moveTo>
                  <a:lnTo>
                    <a:pt x="3015615" y="2103846"/>
                  </a:lnTo>
                </a:path>
                <a:path w="4781550" h="4193540">
                  <a:moveTo>
                    <a:pt x="2993352" y="2103846"/>
                  </a:moveTo>
                  <a:lnTo>
                    <a:pt x="2948826" y="2103846"/>
                  </a:lnTo>
                </a:path>
                <a:path w="4781550" h="4193540">
                  <a:moveTo>
                    <a:pt x="2805129" y="2103846"/>
                  </a:moveTo>
                  <a:lnTo>
                    <a:pt x="2732268" y="2103846"/>
                  </a:lnTo>
                </a:path>
                <a:path w="4781550" h="4193540">
                  <a:moveTo>
                    <a:pt x="2711017" y="2103846"/>
                  </a:moveTo>
                  <a:lnTo>
                    <a:pt x="2623989" y="2103846"/>
                  </a:lnTo>
                </a:path>
                <a:path w="4781550" h="4193540">
                  <a:moveTo>
                    <a:pt x="2602738" y="2103846"/>
                  </a:moveTo>
                  <a:lnTo>
                    <a:pt x="2516723" y="2103846"/>
                  </a:lnTo>
                </a:path>
                <a:path w="4781550" h="4193540">
                  <a:moveTo>
                    <a:pt x="2495472" y="2103846"/>
                  </a:moveTo>
                  <a:lnTo>
                    <a:pt x="2422611" y="2103846"/>
                  </a:lnTo>
                </a:path>
                <a:path w="4781550" h="4193540">
                  <a:moveTo>
                    <a:pt x="2996388" y="2167599"/>
                  </a:moveTo>
                  <a:lnTo>
                    <a:pt x="2948826" y="2167599"/>
                  </a:lnTo>
                </a:path>
                <a:path w="4781550" h="4193540">
                  <a:moveTo>
                    <a:pt x="2805129" y="2167599"/>
                  </a:moveTo>
                  <a:lnTo>
                    <a:pt x="2732268" y="2167599"/>
                  </a:lnTo>
                </a:path>
                <a:path w="4781550" h="4193540">
                  <a:moveTo>
                    <a:pt x="2711017" y="2167599"/>
                  </a:moveTo>
                  <a:lnTo>
                    <a:pt x="2623989" y="2167599"/>
                  </a:lnTo>
                </a:path>
                <a:path w="4781550" h="4193540">
                  <a:moveTo>
                    <a:pt x="2602738" y="2167599"/>
                  </a:moveTo>
                  <a:lnTo>
                    <a:pt x="2516723" y="2167599"/>
                  </a:lnTo>
                </a:path>
                <a:path w="4781550" h="4193540">
                  <a:moveTo>
                    <a:pt x="2495472" y="2167599"/>
                  </a:moveTo>
                  <a:lnTo>
                    <a:pt x="2422611" y="2167599"/>
                  </a:lnTo>
                </a:path>
                <a:path w="4781550" h="4193540">
                  <a:moveTo>
                    <a:pt x="2948826" y="2103846"/>
                  </a:moveTo>
                  <a:lnTo>
                    <a:pt x="2948826" y="2167599"/>
                  </a:lnTo>
                </a:path>
                <a:path w="4781550" h="4193540">
                  <a:moveTo>
                    <a:pt x="2805129" y="2103846"/>
                  </a:moveTo>
                  <a:lnTo>
                    <a:pt x="2805129" y="2167599"/>
                  </a:lnTo>
                </a:path>
                <a:path w="4781550" h="4193540">
                  <a:moveTo>
                    <a:pt x="4367582" y="2668515"/>
                  </a:moveTo>
                  <a:lnTo>
                    <a:pt x="4367582" y="2597679"/>
                  </a:lnTo>
                  <a:lnTo>
                    <a:pt x="4303829" y="2597679"/>
                  </a:lnTo>
                </a:path>
                <a:path w="4781550" h="4193540">
                  <a:moveTo>
                    <a:pt x="4367582" y="2689766"/>
                  </a:moveTo>
                  <a:lnTo>
                    <a:pt x="4367582" y="2775782"/>
                  </a:lnTo>
                </a:path>
                <a:path w="4781550" h="4193540">
                  <a:moveTo>
                    <a:pt x="4367582" y="2798045"/>
                  </a:moveTo>
                  <a:lnTo>
                    <a:pt x="4367582" y="2868882"/>
                  </a:lnTo>
                </a:path>
                <a:path w="4781550" h="4193540">
                  <a:moveTo>
                    <a:pt x="3298961" y="2741376"/>
                  </a:moveTo>
                  <a:lnTo>
                    <a:pt x="3060140" y="2741376"/>
                  </a:lnTo>
                  <a:lnTo>
                    <a:pt x="3060140" y="2788937"/>
                  </a:lnTo>
                </a:path>
                <a:path w="4781550" h="4193540">
                  <a:moveTo>
                    <a:pt x="3060140" y="2755543"/>
                  </a:moveTo>
                  <a:lnTo>
                    <a:pt x="3060140" y="2774770"/>
                  </a:lnTo>
                </a:path>
                <a:path w="4781550" h="4193540">
                  <a:moveTo>
                    <a:pt x="3298961" y="2741376"/>
                  </a:moveTo>
                  <a:lnTo>
                    <a:pt x="3298961" y="2788937"/>
                  </a:lnTo>
                </a:path>
                <a:path w="4781550" h="4193540">
                  <a:moveTo>
                    <a:pt x="3060140" y="2741376"/>
                  </a:moveTo>
                  <a:lnTo>
                    <a:pt x="3060140" y="2818284"/>
                  </a:lnTo>
                </a:path>
                <a:path w="4781550" h="4193540">
                  <a:moveTo>
                    <a:pt x="3060140" y="2839535"/>
                  </a:moveTo>
                  <a:lnTo>
                    <a:pt x="3060140" y="2925551"/>
                  </a:lnTo>
                </a:path>
                <a:path w="4781550" h="4193540">
                  <a:moveTo>
                    <a:pt x="3060140" y="2946802"/>
                  </a:moveTo>
                  <a:lnTo>
                    <a:pt x="3060140" y="3032818"/>
                  </a:lnTo>
                </a:path>
                <a:path w="4781550" h="4193540">
                  <a:moveTo>
                    <a:pt x="3060140" y="3054069"/>
                  </a:moveTo>
                  <a:lnTo>
                    <a:pt x="3060140" y="3141097"/>
                  </a:lnTo>
                </a:path>
                <a:path w="4781550" h="4193540">
                  <a:moveTo>
                    <a:pt x="3060140" y="3162348"/>
                  </a:moveTo>
                  <a:lnTo>
                    <a:pt x="3060140" y="3248363"/>
                  </a:lnTo>
                </a:path>
                <a:path w="4781550" h="4193540">
                  <a:moveTo>
                    <a:pt x="3060140" y="3269614"/>
                  </a:moveTo>
                  <a:lnTo>
                    <a:pt x="3060140" y="3346523"/>
                  </a:lnTo>
                </a:path>
                <a:path w="4781550" h="4193540">
                  <a:moveTo>
                    <a:pt x="3362714" y="3346523"/>
                  </a:moveTo>
                  <a:lnTo>
                    <a:pt x="3298961" y="3346523"/>
                  </a:lnTo>
                </a:path>
                <a:path w="4781550" h="4193540">
                  <a:moveTo>
                    <a:pt x="3060140" y="3346523"/>
                  </a:moveTo>
                  <a:lnTo>
                    <a:pt x="2996388" y="3346523"/>
                  </a:lnTo>
                </a:path>
                <a:path w="4781550" h="4193540">
                  <a:moveTo>
                    <a:pt x="3362714" y="1550309"/>
                  </a:moveTo>
                  <a:lnTo>
                    <a:pt x="3298961" y="1550309"/>
                  </a:lnTo>
                </a:path>
                <a:path w="4781550" h="4193540">
                  <a:moveTo>
                    <a:pt x="3060140" y="1672755"/>
                  </a:moveTo>
                  <a:lnTo>
                    <a:pt x="3060140" y="1582691"/>
                  </a:lnTo>
                </a:path>
                <a:path w="4781550" h="4193540">
                  <a:moveTo>
                    <a:pt x="3060140" y="1560429"/>
                  </a:moveTo>
                  <a:lnTo>
                    <a:pt x="3060140" y="1474413"/>
                  </a:lnTo>
                </a:path>
                <a:path w="4781550" h="4193540">
                  <a:moveTo>
                    <a:pt x="3060140" y="1453162"/>
                  </a:moveTo>
                  <a:lnTo>
                    <a:pt x="3060140" y="1367146"/>
                  </a:lnTo>
                </a:path>
                <a:path w="4781550" h="4193540">
                  <a:moveTo>
                    <a:pt x="3060140" y="1345895"/>
                  </a:moveTo>
                  <a:lnTo>
                    <a:pt x="3060140" y="1259879"/>
                  </a:lnTo>
                </a:path>
                <a:path w="4781550" h="4193540">
                  <a:moveTo>
                    <a:pt x="3060140" y="1237616"/>
                  </a:moveTo>
                  <a:lnTo>
                    <a:pt x="3060140" y="1147552"/>
                  </a:lnTo>
                </a:path>
                <a:path w="4781550" h="4193540">
                  <a:moveTo>
                    <a:pt x="2996388" y="1736508"/>
                  </a:moveTo>
                  <a:lnTo>
                    <a:pt x="2996388" y="1667695"/>
                  </a:lnTo>
                </a:path>
                <a:path w="4781550" h="4193540">
                  <a:moveTo>
                    <a:pt x="2996388" y="1646444"/>
                  </a:moveTo>
                  <a:lnTo>
                    <a:pt x="2996388" y="1560429"/>
                  </a:lnTo>
                </a:path>
                <a:path w="4781550" h="4193540">
                  <a:moveTo>
                    <a:pt x="2996388" y="1539178"/>
                  </a:moveTo>
                  <a:lnTo>
                    <a:pt x="2996388" y="1453162"/>
                  </a:lnTo>
                </a:path>
                <a:path w="4781550" h="4193540">
                  <a:moveTo>
                    <a:pt x="2996388" y="1430899"/>
                  </a:moveTo>
                  <a:lnTo>
                    <a:pt x="2996388" y="1344883"/>
                  </a:lnTo>
                </a:path>
                <a:path w="4781550" h="4193540">
                  <a:moveTo>
                    <a:pt x="2996388" y="1323632"/>
                  </a:moveTo>
                  <a:lnTo>
                    <a:pt x="2996388" y="1237616"/>
                  </a:lnTo>
                </a:path>
                <a:path w="4781550" h="4193540">
                  <a:moveTo>
                    <a:pt x="2996388" y="1216365"/>
                  </a:moveTo>
                  <a:lnTo>
                    <a:pt x="2996388" y="114755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8" name="object 3028"/>
            <p:cNvSpPr/>
            <p:nvPr/>
          </p:nvSpPr>
          <p:spPr>
            <a:xfrm>
              <a:off x="8957793" y="7131558"/>
              <a:ext cx="4909185" cy="3474085"/>
            </a:xfrm>
            <a:custGeom>
              <a:avLst/>
              <a:gdLst/>
              <a:ahLst/>
              <a:cxnLst/>
              <a:rect l="l" t="t" r="r" b="b"/>
              <a:pathLst>
                <a:path w="4909184" h="3474084">
                  <a:moveTo>
                    <a:pt x="0" y="668899"/>
                  </a:moveTo>
                  <a:lnTo>
                    <a:pt x="238820" y="668899"/>
                  </a:lnTo>
                </a:path>
                <a:path w="4909184" h="3474084">
                  <a:moveTo>
                    <a:pt x="191258" y="477641"/>
                  </a:moveTo>
                  <a:lnTo>
                    <a:pt x="191258" y="716461"/>
                  </a:lnTo>
                </a:path>
                <a:path w="4909184" h="3474084">
                  <a:moveTo>
                    <a:pt x="477641" y="191258"/>
                  </a:moveTo>
                  <a:lnTo>
                    <a:pt x="716461" y="191258"/>
                  </a:lnTo>
                </a:path>
                <a:path w="4909184" h="3474084">
                  <a:moveTo>
                    <a:pt x="668899" y="0"/>
                  </a:moveTo>
                  <a:lnTo>
                    <a:pt x="668899" y="238820"/>
                  </a:lnTo>
                </a:path>
                <a:path w="4909184" h="3474084">
                  <a:moveTo>
                    <a:pt x="4908976" y="668899"/>
                  </a:moveTo>
                  <a:lnTo>
                    <a:pt x="4670155" y="668899"/>
                  </a:lnTo>
                </a:path>
                <a:path w="4909184" h="3474084">
                  <a:moveTo>
                    <a:pt x="4717717" y="477641"/>
                  </a:moveTo>
                  <a:lnTo>
                    <a:pt x="4717717" y="716461"/>
                  </a:lnTo>
                </a:path>
                <a:path w="4909184" h="3474084">
                  <a:moveTo>
                    <a:pt x="4431335" y="191258"/>
                  </a:moveTo>
                  <a:lnTo>
                    <a:pt x="4191502" y="191258"/>
                  </a:lnTo>
                </a:path>
                <a:path w="4909184" h="3474084">
                  <a:moveTo>
                    <a:pt x="4240076" y="0"/>
                  </a:moveTo>
                  <a:lnTo>
                    <a:pt x="4240076" y="238820"/>
                  </a:lnTo>
                </a:path>
                <a:path w="4909184" h="3474084">
                  <a:moveTo>
                    <a:pt x="668899" y="3474029"/>
                  </a:moveTo>
                  <a:lnTo>
                    <a:pt x="668899" y="3235208"/>
                  </a:lnTo>
                </a:path>
                <a:path w="4909184" h="3474084">
                  <a:moveTo>
                    <a:pt x="477641" y="3282770"/>
                  </a:moveTo>
                  <a:lnTo>
                    <a:pt x="716461" y="3282770"/>
                  </a:lnTo>
                </a:path>
                <a:path w="4909184" h="3474084">
                  <a:moveTo>
                    <a:pt x="191258" y="2996388"/>
                  </a:moveTo>
                  <a:lnTo>
                    <a:pt x="191258" y="2756555"/>
                  </a:lnTo>
                </a:path>
                <a:path w="4909184" h="3474084">
                  <a:moveTo>
                    <a:pt x="0" y="2805129"/>
                  </a:moveTo>
                  <a:lnTo>
                    <a:pt x="238820" y="2805129"/>
                  </a:lnTo>
                </a:path>
                <a:path w="4909184" h="3474084">
                  <a:moveTo>
                    <a:pt x="4240076" y="3474029"/>
                  </a:moveTo>
                  <a:lnTo>
                    <a:pt x="4240076" y="3235208"/>
                  </a:lnTo>
                </a:path>
                <a:path w="4909184" h="3474084">
                  <a:moveTo>
                    <a:pt x="4431335" y="3282770"/>
                  </a:moveTo>
                  <a:lnTo>
                    <a:pt x="4191502" y="3282770"/>
                  </a:lnTo>
                </a:path>
                <a:path w="4909184" h="3474084">
                  <a:moveTo>
                    <a:pt x="4717717" y="2996388"/>
                  </a:moveTo>
                  <a:lnTo>
                    <a:pt x="4717717" y="2756555"/>
                  </a:lnTo>
                </a:path>
                <a:path w="4909184" h="3474084">
                  <a:moveTo>
                    <a:pt x="4908976" y="2805129"/>
                  </a:moveTo>
                  <a:lnTo>
                    <a:pt x="4670155" y="2805129"/>
                  </a:lnTo>
                </a:path>
                <a:path w="4909184" h="3474084">
                  <a:moveTo>
                    <a:pt x="1418755" y="2310284"/>
                  </a:moveTo>
                  <a:lnTo>
                    <a:pt x="907720" y="2310284"/>
                  </a:lnTo>
                </a:path>
                <a:path w="4909184" h="3474084">
                  <a:moveTo>
                    <a:pt x="1418755" y="2087655"/>
                  </a:moveTo>
                  <a:lnTo>
                    <a:pt x="907720" y="2087655"/>
                  </a:lnTo>
                </a:path>
                <a:path w="4909184" h="3474084">
                  <a:moveTo>
                    <a:pt x="956294" y="2040093"/>
                  </a:moveTo>
                  <a:lnTo>
                    <a:pt x="956294" y="2358858"/>
                  </a:lnTo>
                </a:path>
                <a:path w="4909184" h="3474084">
                  <a:moveTo>
                    <a:pt x="1370182" y="2040093"/>
                  </a:moveTo>
                  <a:lnTo>
                    <a:pt x="1370182" y="2358858"/>
                  </a:lnTo>
                </a:path>
                <a:path w="4909184" h="3474084">
                  <a:moveTo>
                    <a:pt x="4000243" y="2310284"/>
                  </a:moveTo>
                  <a:lnTo>
                    <a:pt x="3490220" y="2310284"/>
                  </a:lnTo>
                </a:path>
                <a:path w="4909184" h="3474084">
                  <a:moveTo>
                    <a:pt x="4000243" y="2087655"/>
                  </a:moveTo>
                  <a:lnTo>
                    <a:pt x="3490220" y="2087655"/>
                  </a:lnTo>
                </a:path>
                <a:path w="4909184" h="3474084">
                  <a:moveTo>
                    <a:pt x="3538793" y="2040093"/>
                  </a:moveTo>
                  <a:lnTo>
                    <a:pt x="3538793" y="2358858"/>
                  </a:lnTo>
                </a:path>
                <a:path w="4909184" h="3474084">
                  <a:moveTo>
                    <a:pt x="3952682" y="2040093"/>
                  </a:moveTo>
                  <a:lnTo>
                    <a:pt x="3952682" y="2358858"/>
                  </a:lnTo>
                </a:path>
                <a:path w="4909184" h="3474084">
                  <a:moveTo>
                    <a:pt x="1378277" y="1290237"/>
                  </a:moveTo>
                  <a:lnTo>
                    <a:pt x="948198" y="1290237"/>
                  </a:lnTo>
                </a:path>
                <a:path w="4909184" h="3474084">
                  <a:moveTo>
                    <a:pt x="1378277" y="1067608"/>
                  </a:moveTo>
                  <a:lnTo>
                    <a:pt x="948198" y="1067608"/>
                  </a:lnTo>
                </a:path>
                <a:path w="4909184" h="3474084">
                  <a:moveTo>
                    <a:pt x="995760" y="1020046"/>
                  </a:moveTo>
                  <a:lnTo>
                    <a:pt x="995760" y="1338811"/>
                  </a:lnTo>
                </a:path>
                <a:path w="4909184" h="3474084">
                  <a:moveTo>
                    <a:pt x="1330716" y="1020046"/>
                  </a:moveTo>
                  <a:lnTo>
                    <a:pt x="1330716" y="1338811"/>
                  </a:lnTo>
                </a:path>
                <a:path w="4909184" h="3474084">
                  <a:moveTo>
                    <a:pt x="3960777" y="1290237"/>
                  </a:moveTo>
                  <a:lnTo>
                    <a:pt x="3530698" y="1290237"/>
                  </a:lnTo>
                </a:path>
                <a:path w="4909184" h="3474084">
                  <a:moveTo>
                    <a:pt x="3960777" y="1067608"/>
                  </a:moveTo>
                  <a:lnTo>
                    <a:pt x="3530698" y="1067608"/>
                  </a:lnTo>
                </a:path>
                <a:path w="4909184" h="3474084">
                  <a:moveTo>
                    <a:pt x="3578260" y="1020046"/>
                  </a:moveTo>
                  <a:lnTo>
                    <a:pt x="3578260" y="1338811"/>
                  </a:lnTo>
                </a:path>
                <a:path w="4909184" h="3474084">
                  <a:moveTo>
                    <a:pt x="3913215" y="1020046"/>
                  </a:moveTo>
                  <a:lnTo>
                    <a:pt x="3913215" y="1338811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9" name="object 3029"/>
            <p:cNvSpPr/>
            <p:nvPr/>
          </p:nvSpPr>
          <p:spPr>
            <a:xfrm>
              <a:off x="9499187" y="8745620"/>
              <a:ext cx="3826510" cy="1238885"/>
            </a:xfrm>
            <a:custGeom>
              <a:avLst/>
              <a:gdLst/>
              <a:ahLst/>
              <a:cxnLst/>
              <a:rect l="l" t="t" r="r" b="b"/>
              <a:pathLst>
                <a:path w="3826509" h="1238884">
                  <a:moveTo>
                    <a:pt x="1243688" y="1191066"/>
                  </a:moveTo>
                  <a:lnTo>
                    <a:pt x="1004867" y="1191066"/>
                  </a:lnTo>
                  <a:lnTo>
                    <a:pt x="1030166" y="1191066"/>
                  </a:lnTo>
                </a:path>
                <a:path w="3826509" h="1238884">
                  <a:moveTo>
                    <a:pt x="1307441" y="856110"/>
                  </a:moveTo>
                  <a:lnTo>
                    <a:pt x="1307441" y="617290"/>
                  </a:lnTo>
                  <a:lnTo>
                    <a:pt x="1355002" y="617290"/>
                  </a:lnTo>
                </a:path>
                <a:path w="3826509" h="1238884">
                  <a:moveTo>
                    <a:pt x="1020046" y="0"/>
                  </a:moveTo>
                  <a:lnTo>
                    <a:pt x="1020046" y="122446"/>
                  </a:lnTo>
                  <a:lnTo>
                    <a:pt x="972485" y="122446"/>
                  </a:lnTo>
                </a:path>
                <a:path w="3826509" h="1238884">
                  <a:moveTo>
                    <a:pt x="978556" y="116374"/>
                  </a:moveTo>
                  <a:lnTo>
                    <a:pt x="1013975" y="116374"/>
                  </a:lnTo>
                  <a:lnTo>
                    <a:pt x="1013975" y="85003"/>
                  </a:lnTo>
                  <a:lnTo>
                    <a:pt x="978556" y="85003"/>
                  </a:lnTo>
                  <a:lnTo>
                    <a:pt x="978556" y="116374"/>
                  </a:lnTo>
                </a:path>
                <a:path w="3826509" h="1238884">
                  <a:moveTo>
                    <a:pt x="978556" y="77920"/>
                  </a:moveTo>
                  <a:lnTo>
                    <a:pt x="1013975" y="77920"/>
                  </a:lnTo>
                  <a:lnTo>
                    <a:pt x="1013975" y="6071"/>
                  </a:lnTo>
                  <a:lnTo>
                    <a:pt x="978556" y="6071"/>
                  </a:lnTo>
                  <a:lnTo>
                    <a:pt x="978556" y="77920"/>
                  </a:lnTo>
                </a:path>
                <a:path w="3826509" h="1238884">
                  <a:moveTo>
                    <a:pt x="2807153" y="122446"/>
                  </a:moveTo>
                  <a:lnTo>
                    <a:pt x="2854714" y="122446"/>
                  </a:lnTo>
                </a:path>
                <a:path w="3826509" h="1238884">
                  <a:moveTo>
                    <a:pt x="1355002" y="617290"/>
                  </a:moveTo>
                  <a:lnTo>
                    <a:pt x="1355002" y="856110"/>
                  </a:lnTo>
                </a:path>
                <a:path w="3826509" h="1238884">
                  <a:moveTo>
                    <a:pt x="1313512" y="850039"/>
                  </a:moveTo>
                  <a:lnTo>
                    <a:pt x="1348931" y="850039"/>
                  </a:lnTo>
                  <a:lnTo>
                    <a:pt x="1348931" y="817656"/>
                  </a:lnTo>
                  <a:lnTo>
                    <a:pt x="1313512" y="817656"/>
                  </a:lnTo>
                  <a:lnTo>
                    <a:pt x="1313512" y="850039"/>
                  </a:lnTo>
                </a:path>
                <a:path w="3826509" h="1238884">
                  <a:moveTo>
                    <a:pt x="1313512" y="811584"/>
                  </a:moveTo>
                  <a:lnTo>
                    <a:pt x="1348931" y="811584"/>
                  </a:lnTo>
                  <a:lnTo>
                    <a:pt x="1348931" y="739736"/>
                  </a:lnTo>
                  <a:lnTo>
                    <a:pt x="1313512" y="739736"/>
                  </a:lnTo>
                  <a:lnTo>
                    <a:pt x="1313512" y="811584"/>
                  </a:lnTo>
                </a:path>
                <a:path w="3826509" h="1238884">
                  <a:moveTo>
                    <a:pt x="1313512" y="623362"/>
                  </a:moveTo>
                  <a:lnTo>
                    <a:pt x="1348931" y="623362"/>
                  </a:lnTo>
                  <a:lnTo>
                    <a:pt x="1348931" y="654732"/>
                  </a:lnTo>
                  <a:lnTo>
                    <a:pt x="1313512" y="654732"/>
                  </a:lnTo>
                  <a:lnTo>
                    <a:pt x="1313512" y="623362"/>
                  </a:lnTo>
                </a:path>
                <a:path w="3826509" h="1238884">
                  <a:moveTo>
                    <a:pt x="1313512" y="661816"/>
                  </a:moveTo>
                  <a:lnTo>
                    <a:pt x="1348931" y="661816"/>
                  </a:lnTo>
                  <a:lnTo>
                    <a:pt x="1348931" y="733664"/>
                  </a:lnTo>
                  <a:lnTo>
                    <a:pt x="1313512" y="733664"/>
                  </a:lnTo>
                  <a:lnTo>
                    <a:pt x="1313512" y="661816"/>
                  </a:lnTo>
                </a:path>
                <a:path w="3826509" h="1238884">
                  <a:moveTo>
                    <a:pt x="1004867" y="1191066"/>
                  </a:moveTo>
                  <a:lnTo>
                    <a:pt x="1243688" y="1191066"/>
                  </a:lnTo>
                  <a:lnTo>
                    <a:pt x="1243688" y="1238628"/>
                  </a:lnTo>
                  <a:lnTo>
                    <a:pt x="1004867" y="1238628"/>
                  </a:lnTo>
                </a:path>
                <a:path w="3826509" h="1238884">
                  <a:moveTo>
                    <a:pt x="1243688" y="1205234"/>
                  </a:moveTo>
                  <a:lnTo>
                    <a:pt x="1243688" y="1224461"/>
                  </a:lnTo>
                </a:path>
                <a:path w="3826509" h="1238884">
                  <a:moveTo>
                    <a:pt x="1004867" y="1191066"/>
                  </a:moveTo>
                  <a:lnTo>
                    <a:pt x="1004867" y="1238628"/>
                  </a:lnTo>
                </a:path>
                <a:path w="3826509" h="1238884">
                  <a:moveTo>
                    <a:pt x="0" y="186199"/>
                  </a:moveTo>
                  <a:lnTo>
                    <a:pt x="238820" y="186199"/>
                  </a:lnTo>
                  <a:lnTo>
                    <a:pt x="238820" y="234772"/>
                  </a:lnTo>
                  <a:lnTo>
                    <a:pt x="0" y="234772"/>
                  </a:lnTo>
                </a:path>
                <a:path w="3826509" h="1238884">
                  <a:moveTo>
                    <a:pt x="238820" y="201378"/>
                  </a:moveTo>
                  <a:lnTo>
                    <a:pt x="238820" y="220605"/>
                  </a:lnTo>
                </a:path>
                <a:path w="3826509" h="1238884">
                  <a:moveTo>
                    <a:pt x="0" y="186199"/>
                  </a:moveTo>
                  <a:lnTo>
                    <a:pt x="0" y="234772"/>
                  </a:lnTo>
                </a:path>
                <a:path w="3826509" h="1238884">
                  <a:moveTo>
                    <a:pt x="972485" y="0"/>
                  </a:moveTo>
                  <a:lnTo>
                    <a:pt x="1020046" y="0"/>
                  </a:lnTo>
                </a:path>
                <a:path w="3826509" h="1238884">
                  <a:moveTo>
                    <a:pt x="972485" y="122446"/>
                  </a:moveTo>
                  <a:lnTo>
                    <a:pt x="924923" y="122446"/>
                  </a:lnTo>
                  <a:lnTo>
                    <a:pt x="924923" y="0"/>
                  </a:lnTo>
                </a:path>
                <a:path w="3826509" h="1238884">
                  <a:moveTo>
                    <a:pt x="930995" y="116374"/>
                  </a:moveTo>
                  <a:lnTo>
                    <a:pt x="966413" y="116374"/>
                  </a:lnTo>
                  <a:lnTo>
                    <a:pt x="966413" y="85003"/>
                  </a:lnTo>
                  <a:lnTo>
                    <a:pt x="930995" y="85003"/>
                  </a:lnTo>
                  <a:lnTo>
                    <a:pt x="930995" y="116374"/>
                  </a:lnTo>
                </a:path>
                <a:path w="3826509" h="1238884">
                  <a:moveTo>
                    <a:pt x="930995" y="77920"/>
                  </a:moveTo>
                  <a:lnTo>
                    <a:pt x="966413" y="77920"/>
                  </a:lnTo>
                  <a:lnTo>
                    <a:pt x="966413" y="6071"/>
                  </a:lnTo>
                  <a:lnTo>
                    <a:pt x="930995" y="6071"/>
                  </a:lnTo>
                  <a:lnTo>
                    <a:pt x="930995" y="77920"/>
                  </a:lnTo>
                </a:path>
                <a:path w="3826509" h="1238884">
                  <a:moveTo>
                    <a:pt x="924923" y="0"/>
                  </a:moveTo>
                  <a:lnTo>
                    <a:pt x="972485" y="0"/>
                  </a:lnTo>
                </a:path>
                <a:path w="3826509" h="1238884">
                  <a:moveTo>
                    <a:pt x="2806141" y="0"/>
                  </a:moveTo>
                  <a:lnTo>
                    <a:pt x="2806141" y="122446"/>
                  </a:lnTo>
                  <a:lnTo>
                    <a:pt x="2853702" y="122446"/>
                  </a:lnTo>
                </a:path>
                <a:path w="3826509" h="1238884">
                  <a:moveTo>
                    <a:pt x="2847631" y="116374"/>
                  </a:moveTo>
                  <a:lnTo>
                    <a:pt x="2812212" y="116374"/>
                  </a:lnTo>
                  <a:lnTo>
                    <a:pt x="2812212" y="85003"/>
                  </a:lnTo>
                  <a:lnTo>
                    <a:pt x="2847631" y="85003"/>
                  </a:lnTo>
                  <a:lnTo>
                    <a:pt x="2847631" y="116374"/>
                  </a:lnTo>
                </a:path>
                <a:path w="3826509" h="1238884">
                  <a:moveTo>
                    <a:pt x="2847631" y="77920"/>
                  </a:moveTo>
                  <a:lnTo>
                    <a:pt x="2812212" y="77920"/>
                  </a:lnTo>
                  <a:lnTo>
                    <a:pt x="2812212" y="6071"/>
                  </a:lnTo>
                  <a:lnTo>
                    <a:pt x="2847631" y="6071"/>
                  </a:lnTo>
                  <a:lnTo>
                    <a:pt x="2847631" y="77920"/>
                  </a:lnTo>
                </a:path>
                <a:path w="3826509" h="1238884">
                  <a:moveTo>
                    <a:pt x="2853702" y="0"/>
                  </a:moveTo>
                  <a:lnTo>
                    <a:pt x="2806141" y="0"/>
                  </a:lnTo>
                </a:path>
                <a:path w="3826509" h="1238884">
                  <a:moveTo>
                    <a:pt x="2853702" y="122446"/>
                  </a:moveTo>
                  <a:lnTo>
                    <a:pt x="2901264" y="122446"/>
                  </a:lnTo>
                  <a:lnTo>
                    <a:pt x="2901264" y="0"/>
                  </a:lnTo>
                </a:path>
                <a:path w="3826509" h="1238884">
                  <a:moveTo>
                    <a:pt x="2895192" y="116374"/>
                  </a:moveTo>
                  <a:lnTo>
                    <a:pt x="2859774" y="116374"/>
                  </a:lnTo>
                  <a:lnTo>
                    <a:pt x="2859774" y="85003"/>
                  </a:lnTo>
                  <a:lnTo>
                    <a:pt x="2895192" y="85003"/>
                  </a:lnTo>
                  <a:lnTo>
                    <a:pt x="2895192" y="116374"/>
                  </a:lnTo>
                </a:path>
                <a:path w="3826509" h="1238884">
                  <a:moveTo>
                    <a:pt x="2895192" y="77920"/>
                  </a:moveTo>
                  <a:lnTo>
                    <a:pt x="2859774" y="77920"/>
                  </a:lnTo>
                  <a:lnTo>
                    <a:pt x="2859774" y="6071"/>
                  </a:lnTo>
                  <a:lnTo>
                    <a:pt x="2895192" y="6071"/>
                  </a:lnTo>
                  <a:lnTo>
                    <a:pt x="2895192" y="77920"/>
                  </a:lnTo>
                </a:path>
                <a:path w="3826509" h="1238884">
                  <a:moveTo>
                    <a:pt x="2901264" y="0"/>
                  </a:moveTo>
                  <a:lnTo>
                    <a:pt x="2853702" y="0"/>
                  </a:lnTo>
                </a:path>
                <a:path w="3826509" h="1238884">
                  <a:moveTo>
                    <a:pt x="2582499" y="1191066"/>
                  </a:moveTo>
                  <a:lnTo>
                    <a:pt x="2821320" y="1191066"/>
                  </a:lnTo>
                  <a:lnTo>
                    <a:pt x="2796021" y="1191066"/>
                  </a:lnTo>
                </a:path>
                <a:path w="3826509" h="1238884">
                  <a:moveTo>
                    <a:pt x="2518746" y="856110"/>
                  </a:moveTo>
                  <a:lnTo>
                    <a:pt x="2518746" y="617290"/>
                  </a:lnTo>
                  <a:lnTo>
                    <a:pt x="2471185" y="617290"/>
                  </a:lnTo>
                  <a:lnTo>
                    <a:pt x="2471185" y="856110"/>
                  </a:lnTo>
                </a:path>
                <a:path w="3826509" h="1238884">
                  <a:moveTo>
                    <a:pt x="2512675" y="850039"/>
                  </a:moveTo>
                  <a:lnTo>
                    <a:pt x="2477256" y="850039"/>
                  </a:lnTo>
                  <a:lnTo>
                    <a:pt x="2477256" y="817656"/>
                  </a:lnTo>
                  <a:lnTo>
                    <a:pt x="2512675" y="817656"/>
                  </a:lnTo>
                  <a:lnTo>
                    <a:pt x="2512675" y="850039"/>
                  </a:lnTo>
                </a:path>
                <a:path w="3826509" h="1238884">
                  <a:moveTo>
                    <a:pt x="2512675" y="811584"/>
                  </a:moveTo>
                  <a:lnTo>
                    <a:pt x="2477256" y="811584"/>
                  </a:lnTo>
                  <a:lnTo>
                    <a:pt x="2477256" y="739736"/>
                  </a:lnTo>
                  <a:lnTo>
                    <a:pt x="2512675" y="739736"/>
                  </a:lnTo>
                  <a:lnTo>
                    <a:pt x="2512675" y="811584"/>
                  </a:lnTo>
                </a:path>
                <a:path w="3826509" h="1238884">
                  <a:moveTo>
                    <a:pt x="2512675" y="623362"/>
                  </a:moveTo>
                  <a:lnTo>
                    <a:pt x="2477256" y="623362"/>
                  </a:lnTo>
                  <a:lnTo>
                    <a:pt x="2477256" y="654732"/>
                  </a:lnTo>
                  <a:lnTo>
                    <a:pt x="2512675" y="654732"/>
                  </a:lnTo>
                  <a:lnTo>
                    <a:pt x="2512675" y="623362"/>
                  </a:lnTo>
                </a:path>
                <a:path w="3826509" h="1238884">
                  <a:moveTo>
                    <a:pt x="2512675" y="661816"/>
                  </a:moveTo>
                  <a:lnTo>
                    <a:pt x="2477256" y="661816"/>
                  </a:lnTo>
                  <a:lnTo>
                    <a:pt x="2477256" y="733664"/>
                  </a:lnTo>
                  <a:lnTo>
                    <a:pt x="2512675" y="733664"/>
                  </a:lnTo>
                  <a:lnTo>
                    <a:pt x="2512675" y="661816"/>
                  </a:lnTo>
                </a:path>
                <a:path w="3826509" h="1238884">
                  <a:moveTo>
                    <a:pt x="2821320" y="1191066"/>
                  </a:moveTo>
                  <a:lnTo>
                    <a:pt x="2582499" y="1191066"/>
                  </a:lnTo>
                  <a:lnTo>
                    <a:pt x="2582499" y="1238628"/>
                  </a:lnTo>
                  <a:lnTo>
                    <a:pt x="2821320" y="1238628"/>
                  </a:lnTo>
                </a:path>
                <a:path w="3826509" h="1238884">
                  <a:moveTo>
                    <a:pt x="2582499" y="1205234"/>
                  </a:moveTo>
                  <a:lnTo>
                    <a:pt x="2582499" y="1224461"/>
                  </a:lnTo>
                </a:path>
                <a:path w="3826509" h="1238884">
                  <a:moveTo>
                    <a:pt x="2821320" y="1191066"/>
                  </a:moveTo>
                  <a:lnTo>
                    <a:pt x="2821320" y="1238628"/>
                  </a:lnTo>
                </a:path>
                <a:path w="3826509" h="1238884">
                  <a:moveTo>
                    <a:pt x="3826188" y="186199"/>
                  </a:moveTo>
                  <a:lnTo>
                    <a:pt x="3586355" y="186199"/>
                  </a:lnTo>
                  <a:lnTo>
                    <a:pt x="3586355" y="234772"/>
                  </a:lnTo>
                  <a:lnTo>
                    <a:pt x="3826188" y="234772"/>
                  </a:lnTo>
                </a:path>
                <a:path w="3826509" h="1238884">
                  <a:moveTo>
                    <a:pt x="3586355" y="201378"/>
                  </a:moveTo>
                  <a:lnTo>
                    <a:pt x="3586355" y="220605"/>
                  </a:lnTo>
                </a:path>
                <a:path w="3826509" h="1238884">
                  <a:moveTo>
                    <a:pt x="3826188" y="186199"/>
                  </a:moveTo>
                  <a:lnTo>
                    <a:pt x="3826188" y="23477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0" name="object 3030"/>
            <p:cNvSpPr/>
            <p:nvPr/>
          </p:nvSpPr>
          <p:spPr>
            <a:xfrm>
              <a:off x="9451625" y="8707166"/>
              <a:ext cx="3921760" cy="1325245"/>
            </a:xfrm>
            <a:custGeom>
              <a:avLst/>
              <a:gdLst/>
              <a:ahLst/>
              <a:cxnLst/>
              <a:rect l="l" t="t" r="r" b="b"/>
              <a:pathLst>
                <a:path w="3921759" h="1325245">
                  <a:moveTo>
                    <a:pt x="0" y="288406"/>
                  </a:moveTo>
                  <a:lnTo>
                    <a:pt x="334955" y="288406"/>
                  </a:lnTo>
                </a:path>
                <a:path w="3921759" h="1325245">
                  <a:moveTo>
                    <a:pt x="302573" y="177091"/>
                  </a:moveTo>
                  <a:lnTo>
                    <a:pt x="302573" y="320788"/>
                  </a:lnTo>
                </a:path>
                <a:path w="3921759" h="1325245">
                  <a:moveTo>
                    <a:pt x="956294" y="199354"/>
                  </a:moveTo>
                  <a:lnTo>
                    <a:pt x="956294" y="0"/>
                  </a:lnTo>
                </a:path>
                <a:path w="3921759" h="1325245">
                  <a:moveTo>
                    <a:pt x="932007" y="22262"/>
                  </a:moveTo>
                  <a:lnTo>
                    <a:pt x="1108086" y="22262"/>
                  </a:lnTo>
                </a:path>
                <a:path w="3921759" h="1325245">
                  <a:moveTo>
                    <a:pt x="31370" y="177091"/>
                  </a:moveTo>
                  <a:lnTo>
                    <a:pt x="31370" y="320788"/>
                  </a:lnTo>
                </a:path>
                <a:path w="3921759" h="1325245">
                  <a:moveTo>
                    <a:pt x="0" y="209473"/>
                  </a:moveTo>
                  <a:lnTo>
                    <a:pt x="334955" y="209473"/>
                  </a:lnTo>
                </a:path>
                <a:path w="3921759" h="1325245">
                  <a:moveTo>
                    <a:pt x="932007" y="177091"/>
                  </a:moveTo>
                  <a:lnTo>
                    <a:pt x="1108086" y="177091"/>
                  </a:lnTo>
                </a:path>
                <a:path w="3921759" h="1325245">
                  <a:moveTo>
                    <a:pt x="1083799" y="199354"/>
                  </a:moveTo>
                  <a:lnTo>
                    <a:pt x="1083799" y="0"/>
                  </a:lnTo>
                </a:path>
                <a:path w="3921759" h="1325245">
                  <a:moveTo>
                    <a:pt x="1003855" y="1293273"/>
                  </a:moveTo>
                  <a:lnTo>
                    <a:pt x="1338811" y="1293273"/>
                  </a:lnTo>
                </a:path>
                <a:path w="3921759" h="1325245">
                  <a:moveTo>
                    <a:pt x="1307441" y="1180947"/>
                  </a:moveTo>
                  <a:lnTo>
                    <a:pt x="1307441" y="1324644"/>
                  </a:lnTo>
                </a:path>
                <a:path w="3921759" h="1325245">
                  <a:moveTo>
                    <a:pt x="1036238" y="1180947"/>
                  </a:moveTo>
                  <a:lnTo>
                    <a:pt x="1036238" y="1324644"/>
                  </a:lnTo>
                </a:path>
                <a:path w="3921759" h="1325245">
                  <a:moveTo>
                    <a:pt x="1003855" y="1213329"/>
                  </a:moveTo>
                  <a:lnTo>
                    <a:pt x="1338811" y="1213329"/>
                  </a:lnTo>
                </a:path>
                <a:path w="3921759" h="1325245">
                  <a:moveTo>
                    <a:pt x="1338811" y="607170"/>
                  </a:moveTo>
                  <a:lnTo>
                    <a:pt x="1338811" y="942126"/>
                  </a:lnTo>
                </a:path>
                <a:path w="3921759" h="1325245">
                  <a:moveTo>
                    <a:pt x="1450126" y="910756"/>
                  </a:moveTo>
                  <a:lnTo>
                    <a:pt x="1307441" y="910756"/>
                  </a:lnTo>
                </a:path>
                <a:path w="3921759" h="1325245">
                  <a:moveTo>
                    <a:pt x="1450126" y="639553"/>
                  </a:moveTo>
                  <a:lnTo>
                    <a:pt x="1307441" y="639553"/>
                  </a:lnTo>
                </a:path>
                <a:path w="3921759" h="1325245">
                  <a:moveTo>
                    <a:pt x="1418755" y="607170"/>
                  </a:moveTo>
                  <a:lnTo>
                    <a:pt x="1418755" y="942126"/>
                  </a:lnTo>
                </a:path>
                <a:path w="3921759" h="1325245">
                  <a:moveTo>
                    <a:pt x="3921311" y="288406"/>
                  </a:moveTo>
                  <a:lnTo>
                    <a:pt x="3586355" y="288406"/>
                  </a:lnTo>
                </a:path>
                <a:path w="3921759" h="1325245">
                  <a:moveTo>
                    <a:pt x="3618738" y="177091"/>
                  </a:moveTo>
                  <a:lnTo>
                    <a:pt x="3618738" y="320788"/>
                  </a:lnTo>
                </a:path>
                <a:path w="3921759" h="1325245">
                  <a:moveTo>
                    <a:pt x="2965017" y="199354"/>
                  </a:moveTo>
                  <a:lnTo>
                    <a:pt x="2965017" y="0"/>
                  </a:lnTo>
                </a:path>
                <a:path w="3921759" h="1325245">
                  <a:moveTo>
                    <a:pt x="2988292" y="22262"/>
                  </a:moveTo>
                  <a:lnTo>
                    <a:pt x="2813224" y="22262"/>
                  </a:lnTo>
                </a:path>
                <a:path w="3921759" h="1325245">
                  <a:moveTo>
                    <a:pt x="3888929" y="177091"/>
                  </a:moveTo>
                  <a:lnTo>
                    <a:pt x="3888929" y="320788"/>
                  </a:lnTo>
                </a:path>
                <a:path w="3921759" h="1325245">
                  <a:moveTo>
                    <a:pt x="3921311" y="209473"/>
                  </a:moveTo>
                  <a:lnTo>
                    <a:pt x="3586355" y="209473"/>
                  </a:lnTo>
                </a:path>
                <a:path w="3921759" h="1325245">
                  <a:moveTo>
                    <a:pt x="2988292" y="177091"/>
                  </a:moveTo>
                  <a:lnTo>
                    <a:pt x="2813224" y="177091"/>
                  </a:lnTo>
                </a:path>
                <a:path w="3921759" h="1325245">
                  <a:moveTo>
                    <a:pt x="2837511" y="199354"/>
                  </a:moveTo>
                  <a:lnTo>
                    <a:pt x="2837511" y="0"/>
                  </a:lnTo>
                </a:path>
                <a:path w="3921759" h="1325245">
                  <a:moveTo>
                    <a:pt x="2917455" y="1293273"/>
                  </a:moveTo>
                  <a:lnTo>
                    <a:pt x="2582499" y="1293273"/>
                  </a:lnTo>
                </a:path>
                <a:path w="3921759" h="1325245">
                  <a:moveTo>
                    <a:pt x="2613870" y="1180947"/>
                  </a:moveTo>
                  <a:lnTo>
                    <a:pt x="2613870" y="1324644"/>
                  </a:lnTo>
                </a:path>
                <a:path w="3921759" h="1325245">
                  <a:moveTo>
                    <a:pt x="2885073" y="1180947"/>
                  </a:moveTo>
                  <a:lnTo>
                    <a:pt x="2885073" y="1324644"/>
                  </a:lnTo>
                </a:path>
                <a:path w="3921759" h="1325245">
                  <a:moveTo>
                    <a:pt x="2917455" y="1213329"/>
                  </a:moveTo>
                  <a:lnTo>
                    <a:pt x="2582499" y="1213329"/>
                  </a:lnTo>
                </a:path>
                <a:path w="3921759" h="1325245">
                  <a:moveTo>
                    <a:pt x="2582499" y="607170"/>
                  </a:moveTo>
                  <a:lnTo>
                    <a:pt x="2582499" y="942126"/>
                  </a:lnTo>
                </a:path>
                <a:path w="3921759" h="1325245">
                  <a:moveTo>
                    <a:pt x="2470173" y="910756"/>
                  </a:moveTo>
                  <a:lnTo>
                    <a:pt x="2613870" y="910756"/>
                  </a:lnTo>
                </a:path>
                <a:path w="3921759" h="1325245">
                  <a:moveTo>
                    <a:pt x="2470173" y="639553"/>
                  </a:moveTo>
                  <a:lnTo>
                    <a:pt x="2613870" y="639553"/>
                  </a:lnTo>
                </a:path>
                <a:path w="3921759" h="1325245">
                  <a:moveTo>
                    <a:pt x="2502555" y="607170"/>
                  </a:moveTo>
                  <a:lnTo>
                    <a:pt x="2502555" y="942126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1" name="object 3031"/>
            <p:cNvSpPr/>
            <p:nvPr/>
          </p:nvSpPr>
          <p:spPr>
            <a:xfrm>
              <a:off x="8957793" y="7800458"/>
              <a:ext cx="239395" cy="175260"/>
            </a:xfrm>
            <a:custGeom>
              <a:avLst/>
              <a:gdLst/>
              <a:ahLst/>
              <a:cxnLst/>
              <a:rect l="l" t="t" r="r" b="b"/>
              <a:pathLst>
                <a:path w="239395" h="175259">
                  <a:moveTo>
                    <a:pt x="0" y="0"/>
                  </a:moveTo>
                  <a:lnTo>
                    <a:pt x="0" y="175067"/>
                  </a:lnTo>
                </a:path>
                <a:path w="239395" h="175259">
                  <a:moveTo>
                    <a:pt x="238820" y="0"/>
                  </a:moveTo>
                  <a:lnTo>
                    <a:pt x="238820" y="175067"/>
                  </a:lnTo>
                </a:path>
                <a:path w="239395" h="175259">
                  <a:moveTo>
                    <a:pt x="0" y="174055"/>
                  </a:moveTo>
                  <a:lnTo>
                    <a:pt x="238820" y="1740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2" name="object 3032"/>
            <p:cNvSpPr/>
            <p:nvPr/>
          </p:nvSpPr>
          <p:spPr>
            <a:xfrm>
              <a:off x="8935530" y="795326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3" name="object 3033"/>
            <p:cNvSpPr/>
            <p:nvPr/>
          </p:nvSpPr>
          <p:spPr>
            <a:xfrm>
              <a:off x="8935530" y="795326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5" h="43815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4" name="object 3034"/>
            <p:cNvSpPr/>
            <p:nvPr/>
          </p:nvSpPr>
          <p:spPr>
            <a:xfrm>
              <a:off x="9174350" y="795326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5" name="object 3035"/>
            <p:cNvSpPr/>
            <p:nvPr/>
          </p:nvSpPr>
          <p:spPr>
            <a:xfrm>
              <a:off x="9174351" y="795326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5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36" name="object 3036"/>
          <p:cNvSpPr txBox="1"/>
          <p:nvPr/>
        </p:nvSpPr>
        <p:spPr>
          <a:xfrm>
            <a:off x="8987595" y="789502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037" name="object 3037"/>
          <p:cNvGrpSpPr/>
          <p:nvPr/>
        </p:nvGrpSpPr>
        <p:grpSpPr>
          <a:xfrm>
            <a:off x="9145877" y="7586936"/>
            <a:ext cx="219075" cy="283845"/>
            <a:chOff x="9145877" y="7586936"/>
            <a:chExt cx="219075" cy="283845"/>
          </a:xfrm>
        </p:grpSpPr>
        <p:sp>
          <p:nvSpPr>
            <p:cNvPr id="3038" name="object 3038"/>
            <p:cNvSpPr/>
            <p:nvPr/>
          </p:nvSpPr>
          <p:spPr>
            <a:xfrm>
              <a:off x="9149052" y="7609199"/>
              <a:ext cx="194310" cy="239395"/>
            </a:xfrm>
            <a:custGeom>
              <a:avLst/>
              <a:gdLst/>
              <a:ahLst/>
              <a:cxnLst/>
              <a:rect l="l" t="t" r="r" b="b"/>
              <a:pathLst>
                <a:path w="194309" h="239395">
                  <a:moveTo>
                    <a:pt x="0" y="0"/>
                  </a:moveTo>
                  <a:lnTo>
                    <a:pt x="194294" y="0"/>
                  </a:lnTo>
                  <a:lnTo>
                    <a:pt x="194294" y="238820"/>
                  </a:lnTo>
                  <a:lnTo>
                    <a:pt x="0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9" name="object 3039"/>
            <p:cNvSpPr/>
            <p:nvPr/>
          </p:nvSpPr>
          <p:spPr>
            <a:xfrm>
              <a:off x="9321083" y="758693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5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0" name="object 3040"/>
            <p:cNvSpPr/>
            <p:nvPr/>
          </p:nvSpPr>
          <p:spPr>
            <a:xfrm>
              <a:off x="9321084" y="758693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44525"/>
                  </a:moveTo>
                  <a:lnTo>
                    <a:pt x="43513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3815" h="45084">
                  <a:moveTo>
                    <a:pt x="43513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1" name="object 3041"/>
            <p:cNvSpPr/>
            <p:nvPr/>
          </p:nvSpPr>
          <p:spPr>
            <a:xfrm>
              <a:off x="9321083" y="782676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2" name="object 3042"/>
            <p:cNvSpPr/>
            <p:nvPr/>
          </p:nvSpPr>
          <p:spPr>
            <a:xfrm>
              <a:off x="9321084" y="782676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5" h="43815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43" name="object 3043"/>
          <p:cNvSpPr txBox="1"/>
          <p:nvPr/>
        </p:nvSpPr>
        <p:spPr>
          <a:xfrm>
            <a:off x="9269169" y="764427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044" name="object 3044"/>
          <p:cNvGrpSpPr/>
          <p:nvPr/>
        </p:nvGrpSpPr>
        <p:grpSpPr>
          <a:xfrm>
            <a:off x="9413171" y="7319642"/>
            <a:ext cx="283845" cy="200025"/>
            <a:chOff x="9413171" y="7319642"/>
            <a:chExt cx="283845" cy="200025"/>
          </a:xfrm>
        </p:grpSpPr>
        <p:sp>
          <p:nvSpPr>
            <p:cNvPr id="3045" name="object 3045"/>
            <p:cNvSpPr/>
            <p:nvPr/>
          </p:nvSpPr>
          <p:spPr>
            <a:xfrm>
              <a:off x="9435434" y="7322817"/>
              <a:ext cx="239395" cy="174625"/>
            </a:xfrm>
            <a:custGeom>
              <a:avLst/>
              <a:gdLst/>
              <a:ahLst/>
              <a:cxnLst/>
              <a:rect l="l" t="t" r="r" b="b"/>
              <a:pathLst>
                <a:path w="239395" h="174625">
                  <a:moveTo>
                    <a:pt x="0" y="0"/>
                  </a:moveTo>
                  <a:lnTo>
                    <a:pt x="0" y="174055"/>
                  </a:lnTo>
                  <a:lnTo>
                    <a:pt x="238820" y="174055"/>
                  </a:lnTo>
                  <a:lnTo>
                    <a:pt x="23882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6" name="object 3046"/>
            <p:cNvSpPr/>
            <p:nvPr/>
          </p:nvSpPr>
          <p:spPr>
            <a:xfrm>
              <a:off x="9413171" y="747461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7" name="object 3047"/>
            <p:cNvSpPr/>
            <p:nvPr/>
          </p:nvSpPr>
          <p:spPr>
            <a:xfrm>
              <a:off x="9413171" y="747461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5059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8" name="object 3048"/>
            <p:cNvSpPr/>
            <p:nvPr/>
          </p:nvSpPr>
          <p:spPr>
            <a:xfrm>
              <a:off x="9653003" y="747461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9" name="object 3049"/>
            <p:cNvSpPr/>
            <p:nvPr/>
          </p:nvSpPr>
          <p:spPr>
            <a:xfrm>
              <a:off x="9653003" y="747461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50" name="object 3050"/>
          <p:cNvSpPr txBox="1"/>
          <p:nvPr/>
        </p:nvSpPr>
        <p:spPr>
          <a:xfrm>
            <a:off x="9466248" y="741636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051" name="object 3051"/>
          <p:cNvGrpSpPr/>
          <p:nvPr/>
        </p:nvGrpSpPr>
        <p:grpSpPr>
          <a:xfrm>
            <a:off x="9623518" y="7109295"/>
            <a:ext cx="220345" cy="283845"/>
            <a:chOff x="9623518" y="7109295"/>
            <a:chExt cx="220345" cy="283845"/>
          </a:xfrm>
        </p:grpSpPr>
        <p:sp>
          <p:nvSpPr>
            <p:cNvPr id="3052" name="object 3052"/>
            <p:cNvSpPr/>
            <p:nvPr/>
          </p:nvSpPr>
          <p:spPr>
            <a:xfrm>
              <a:off x="9626693" y="7131558"/>
              <a:ext cx="194310" cy="239395"/>
            </a:xfrm>
            <a:custGeom>
              <a:avLst/>
              <a:gdLst/>
              <a:ahLst/>
              <a:cxnLst/>
              <a:rect l="l" t="t" r="r" b="b"/>
              <a:pathLst>
                <a:path w="194309" h="239395">
                  <a:moveTo>
                    <a:pt x="0" y="0"/>
                  </a:moveTo>
                  <a:lnTo>
                    <a:pt x="194294" y="0"/>
                  </a:lnTo>
                  <a:lnTo>
                    <a:pt x="194294" y="238820"/>
                  </a:lnTo>
                  <a:lnTo>
                    <a:pt x="0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3" name="object 3053"/>
            <p:cNvSpPr/>
            <p:nvPr/>
          </p:nvSpPr>
          <p:spPr>
            <a:xfrm>
              <a:off x="9798724" y="710929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4" name="object 3054"/>
            <p:cNvSpPr/>
            <p:nvPr/>
          </p:nvSpPr>
          <p:spPr>
            <a:xfrm>
              <a:off x="9798724" y="710929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4" h="45084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5" name="object 3055"/>
            <p:cNvSpPr/>
            <p:nvPr/>
          </p:nvSpPr>
          <p:spPr>
            <a:xfrm>
              <a:off x="9798724" y="734811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6" name="object 3056"/>
            <p:cNvSpPr/>
            <p:nvPr/>
          </p:nvSpPr>
          <p:spPr>
            <a:xfrm>
              <a:off x="9798724" y="734811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5059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  <a:path w="45084" h="45084">
                  <a:moveTo>
                    <a:pt x="0" y="4047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57" name="object 3057"/>
          <p:cNvSpPr txBox="1"/>
          <p:nvPr/>
        </p:nvSpPr>
        <p:spPr>
          <a:xfrm>
            <a:off x="9746809" y="716561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058" name="object 3058"/>
          <p:cNvGrpSpPr/>
          <p:nvPr/>
        </p:nvGrpSpPr>
        <p:grpSpPr>
          <a:xfrm>
            <a:off x="9931290" y="8419633"/>
            <a:ext cx="379730" cy="132080"/>
            <a:chOff x="9931290" y="8419633"/>
            <a:chExt cx="379730" cy="132080"/>
          </a:xfrm>
        </p:grpSpPr>
        <p:sp>
          <p:nvSpPr>
            <p:cNvPr id="3059" name="object 3059"/>
            <p:cNvSpPr/>
            <p:nvPr/>
          </p:nvSpPr>
          <p:spPr>
            <a:xfrm>
              <a:off x="9953553" y="8422808"/>
              <a:ext cx="168275" cy="106680"/>
            </a:xfrm>
            <a:custGeom>
              <a:avLst/>
              <a:gdLst/>
              <a:ahLst/>
              <a:cxnLst/>
              <a:rect l="l" t="t" r="r" b="b"/>
              <a:pathLst>
                <a:path w="168275" h="106679">
                  <a:moveTo>
                    <a:pt x="0" y="0"/>
                  </a:moveTo>
                  <a:lnTo>
                    <a:pt x="0" y="106254"/>
                  </a:lnTo>
                  <a:lnTo>
                    <a:pt x="167983" y="106254"/>
                  </a:lnTo>
                  <a:lnTo>
                    <a:pt x="16798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0" name="object 3060"/>
            <p:cNvSpPr/>
            <p:nvPr/>
          </p:nvSpPr>
          <p:spPr>
            <a:xfrm>
              <a:off x="9931290" y="850680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1" name="object 3061"/>
            <p:cNvSpPr/>
            <p:nvPr/>
          </p:nvSpPr>
          <p:spPr>
            <a:xfrm>
              <a:off x="9931291" y="850680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5059" y="44525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2" name="object 3062"/>
            <p:cNvSpPr/>
            <p:nvPr/>
          </p:nvSpPr>
          <p:spPr>
            <a:xfrm>
              <a:off x="10099274" y="850680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3" name="object 3063"/>
            <p:cNvSpPr/>
            <p:nvPr/>
          </p:nvSpPr>
          <p:spPr>
            <a:xfrm>
              <a:off x="10099275" y="850680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4" name="object 3064"/>
            <p:cNvSpPr/>
            <p:nvPr/>
          </p:nvSpPr>
          <p:spPr>
            <a:xfrm>
              <a:off x="10121537" y="8422808"/>
              <a:ext cx="167005" cy="106680"/>
            </a:xfrm>
            <a:custGeom>
              <a:avLst/>
              <a:gdLst/>
              <a:ahLst/>
              <a:cxnLst/>
              <a:rect l="l" t="t" r="r" b="b"/>
              <a:pathLst>
                <a:path w="167004" h="106679">
                  <a:moveTo>
                    <a:pt x="0" y="0"/>
                  </a:moveTo>
                  <a:lnTo>
                    <a:pt x="0" y="106254"/>
                  </a:lnTo>
                  <a:lnTo>
                    <a:pt x="166971" y="106254"/>
                  </a:lnTo>
                  <a:lnTo>
                    <a:pt x="16697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5" name="object 3065"/>
            <p:cNvSpPr/>
            <p:nvPr/>
          </p:nvSpPr>
          <p:spPr>
            <a:xfrm>
              <a:off x="10099274" y="850680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6" name="object 3066"/>
            <p:cNvSpPr/>
            <p:nvPr/>
          </p:nvSpPr>
          <p:spPr>
            <a:xfrm>
              <a:off x="10099275" y="850680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7" name="object 3067"/>
            <p:cNvSpPr/>
            <p:nvPr/>
          </p:nvSpPr>
          <p:spPr>
            <a:xfrm>
              <a:off x="10266246" y="850680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8" name="object 3068"/>
            <p:cNvSpPr/>
            <p:nvPr/>
          </p:nvSpPr>
          <p:spPr>
            <a:xfrm>
              <a:off x="10266246" y="850680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39466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5084">
                  <a:moveTo>
                    <a:pt x="4047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69" name="object 3069"/>
          <p:cNvSpPr txBox="1"/>
          <p:nvPr/>
        </p:nvSpPr>
        <p:spPr>
          <a:xfrm>
            <a:off x="9947936" y="8448558"/>
            <a:ext cx="3422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1050</a:t>
            </a:r>
            <a:r>
              <a:rPr sz="500" spc="70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070" name="object 3070"/>
          <p:cNvGrpSpPr/>
          <p:nvPr/>
        </p:nvGrpSpPr>
        <p:grpSpPr>
          <a:xfrm>
            <a:off x="10285334" y="8176903"/>
            <a:ext cx="120650" cy="267335"/>
            <a:chOff x="10285334" y="8176903"/>
            <a:chExt cx="120650" cy="267335"/>
          </a:xfrm>
        </p:grpSpPr>
        <p:sp>
          <p:nvSpPr>
            <p:cNvPr id="3071" name="object 3071"/>
            <p:cNvSpPr/>
            <p:nvPr/>
          </p:nvSpPr>
          <p:spPr>
            <a:xfrm>
              <a:off x="10288509" y="8199166"/>
              <a:ext cx="95250" cy="111760"/>
            </a:xfrm>
            <a:custGeom>
              <a:avLst/>
              <a:gdLst/>
              <a:ahLst/>
              <a:cxnLst/>
              <a:rect l="l" t="t" r="r" b="b"/>
              <a:pathLst>
                <a:path w="95250" h="111759">
                  <a:moveTo>
                    <a:pt x="0" y="0"/>
                  </a:moveTo>
                  <a:lnTo>
                    <a:pt x="95123" y="0"/>
                  </a:lnTo>
                  <a:lnTo>
                    <a:pt x="95123" y="111314"/>
                  </a:lnTo>
                  <a:lnTo>
                    <a:pt x="0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2" name="object 3072"/>
            <p:cNvSpPr/>
            <p:nvPr/>
          </p:nvSpPr>
          <p:spPr>
            <a:xfrm>
              <a:off x="10361369" y="817690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3" name="object 3073"/>
            <p:cNvSpPr/>
            <p:nvPr/>
          </p:nvSpPr>
          <p:spPr>
            <a:xfrm>
              <a:off x="10361369" y="817690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4" h="45084">
                  <a:moveTo>
                    <a:pt x="44525" y="40478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4" name="object 3074"/>
            <p:cNvSpPr/>
            <p:nvPr/>
          </p:nvSpPr>
          <p:spPr>
            <a:xfrm>
              <a:off x="10361369" y="82882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5" name="object 3075"/>
            <p:cNvSpPr/>
            <p:nvPr/>
          </p:nvSpPr>
          <p:spPr>
            <a:xfrm>
              <a:off x="10361369" y="82882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4" h="45084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6" name="object 3076"/>
            <p:cNvSpPr/>
            <p:nvPr/>
          </p:nvSpPr>
          <p:spPr>
            <a:xfrm>
              <a:off x="10288509" y="8310481"/>
              <a:ext cx="95250" cy="111760"/>
            </a:xfrm>
            <a:custGeom>
              <a:avLst/>
              <a:gdLst/>
              <a:ahLst/>
              <a:cxnLst/>
              <a:rect l="l" t="t" r="r" b="b"/>
              <a:pathLst>
                <a:path w="95250" h="111759">
                  <a:moveTo>
                    <a:pt x="0" y="0"/>
                  </a:moveTo>
                  <a:lnTo>
                    <a:pt x="95123" y="0"/>
                  </a:lnTo>
                  <a:lnTo>
                    <a:pt x="95123" y="111314"/>
                  </a:lnTo>
                  <a:lnTo>
                    <a:pt x="0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7" name="object 3077"/>
            <p:cNvSpPr/>
            <p:nvPr/>
          </p:nvSpPr>
          <p:spPr>
            <a:xfrm>
              <a:off x="10361369" y="82882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8" name="object 3078"/>
            <p:cNvSpPr/>
            <p:nvPr/>
          </p:nvSpPr>
          <p:spPr>
            <a:xfrm>
              <a:off x="10361369" y="82882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4" h="45084">
                  <a:moveTo>
                    <a:pt x="44525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9" name="object 3079"/>
            <p:cNvSpPr/>
            <p:nvPr/>
          </p:nvSpPr>
          <p:spPr>
            <a:xfrm>
              <a:off x="10361369" y="840054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0" name="object 3080"/>
            <p:cNvSpPr/>
            <p:nvPr/>
          </p:nvSpPr>
          <p:spPr>
            <a:xfrm>
              <a:off x="10361369" y="840054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5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81" name="object 3081"/>
          <p:cNvSpPr txBox="1"/>
          <p:nvPr/>
        </p:nvSpPr>
        <p:spPr>
          <a:xfrm>
            <a:off x="10309455" y="8186371"/>
            <a:ext cx="100330" cy="24828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700700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082" name="object 3082"/>
          <p:cNvGrpSpPr/>
          <p:nvPr/>
        </p:nvGrpSpPr>
        <p:grpSpPr>
          <a:xfrm>
            <a:off x="10301664" y="8685915"/>
            <a:ext cx="109855" cy="243204"/>
            <a:chOff x="10301664" y="8685915"/>
            <a:chExt cx="109855" cy="243204"/>
          </a:xfrm>
        </p:grpSpPr>
        <p:sp>
          <p:nvSpPr>
            <p:cNvPr id="3083" name="object 3083"/>
            <p:cNvSpPr/>
            <p:nvPr/>
          </p:nvSpPr>
          <p:spPr>
            <a:xfrm>
              <a:off x="10323927" y="8707166"/>
              <a:ext cx="84455" cy="199390"/>
            </a:xfrm>
            <a:custGeom>
              <a:avLst/>
              <a:gdLst/>
              <a:ahLst/>
              <a:cxnLst/>
              <a:rect l="l" t="t" r="r" b="b"/>
              <a:pathLst>
                <a:path w="84454" h="199390">
                  <a:moveTo>
                    <a:pt x="83991" y="0"/>
                  </a:moveTo>
                  <a:lnTo>
                    <a:pt x="0" y="0"/>
                  </a:lnTo>
                  <a:lnTo>
                    <a:pt x="0" y="199354"/>
                  </a:lnTo>
                  <a:lnTo>
                    <a:pt x="83991" y="19935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4" name="object 3084"/>
            <p:cNvSpPr/>
            <p:nvPr/>
          </p:nvSpPr>
          <p:spPr>
            <a:xfrm>
              <a:off x="10301664" y="868591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5" name="object 3085"/>
            <p:cNvSpPr/>
            <p:nvPr/>
          </p:nvSpPr>
          <p:spPr>
            <a:xfrm>
              <a:off x="10301664" y="868591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4" h="4381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6" name="object 3086"/>
            <p:cNvSpPr/>
            <p:nvPr/>
          </p:nvSpPr>
          <p:spPr>
            <a:xfrm>
              <a:off x="10301664" y="888425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7" name="object 3087"/>
            <p:cNvSpPr/>
            <p:nvPr/>
          </p:nvSpPr>
          <p:spPr>
            <a:xfrm>
              <a:off x="10301664" y="888425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4" h="45084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88" name="object 3088"/>
          <p:cNvSpPr txBox="1"/>
          <p:nvPr/>
        </p:nvSpPr>
        <p:spPr>
          <a:xfrm>
            <a:off x="10249749" y="872199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1250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089" name="object 3089"/>
          <p:cNvGrpSpPr/>
          <p:nvPr/>
        </p:nvGrpSpPr>
        <p:grpSpPr>
          <a:xfrm>
            <a:off x="9833130" y="8085828"/>
            <a:ext cx="748030" cy="647065"/>
            <a:chOff x="9833130" y="8085828"/>
            <a:chExt cx="748030" cy="647065"/>
          </a:xfrm>
        </p:grpSpPr>
        <p:sp>
          <p:nvSpPr>
            <p:cNvPr id="3090" name="object 3090"/>
            <p:cNvSpPr/>
            <p:nvPr/>
          </p:nvSpPr>
          <p:spPr>
            <a:xfrm>
              <a:off x="10383632" y="8649485"/>
              <a:ext cx="176530" cy="80010"/>
            </a:xfrm>
            <a:custGeom>
              <a:avLst/>
              <a:gdLst/>
              <a:ahLst/>
              <a:cxnLst/>
              <a:rect l="l" t="t" r="r" b="b"/>
              <a:pathLst>
                <a:path w="176529" h="80009">
                  <a:moveTo>
                    <a:pt x="0" y="79944"/>
                  </a:moveTo>
                  <a:lnTo>
                    <a:pt x="0" y="0"/>
                  </a:lnTo>
                  <a:lnTo>
                    <a:pt x="176079" y="0"/>
                  </a:lnTo>
                  <a:lnTo>
                    <a:pt x="176079" y="7994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1" name="object 3091"/>
            <p:cNvSpPr/>
            <p:nvPr/>
          </p:nvSpPr>
          <p:spPr>
            <a:xfrm>
              <a:off x="10362381" y="862722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2" name="object 3092"/>
            <p:cNvSpPr/>
            <p:nvPr/>
          </p:nvSpPr>
          <p:spPr>
            <a:xfrm>
              <a:off x="10362381" y="862722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3" name="object 3093"/>
            <p:cNvSpPr/>
            <p:nvPr/>
          </p:nvSpPr>
          <p:spPr>
            <a:xfrm>
              <a:off x="10537448" y="862722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4" name="object 3094"/>
            <p:cNvSpPr/>
            <p:nvPr/>
          </p:nvSpPr>
          <p:spPr>
            <a:xfrm>
              <a:off x="10537449" y="862722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5" name="object 3095"/>
            <p:cNvSpPr/>
            <p:nvPr/>
          </p:nvSpPr>
          <p:spPr>
            <a:xfrm>
              <a:off x="9905991" y="8108091"/>
              <a:ext cx="215900" cy="91440"/>
            </a:xfrm>
            <a:custGeom>
              <a:avLst/>
              <a:gdLst/>
              <a:ahLst/>
              <a:cxnLst/>
              <a:rect l="l" t="t" r="r" b="b"/>
              <a:pathLst>
                <a:path w="215900" h="91440">
                  <a:moveTo>
                    <a:pt x="0" y="91075"/>
                  </a:moveTo>
                  <a:lnTo>
                    <a:pt x="0" y="0"/>
                  </a:lnTo>
                  <a:lnTo>
                    <a:pt x="215545" y="0"/>
                  </a:lnTo>
                  <a:lnTo>
                    <a:pt x="215545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6" name="object 3096"/>
            <p:cNvSpPr/>
            <p:nvPr/>
          </p:nvSpPr>
          <p:spPr>
            <a:xfrm>
              <a:off x="9883728" y="808582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4" h="45084">
                  <a:moveTo>
                    <a:pt x="39466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7" name="object 3097"/>
            <p:cNvSpPr/>
            <p:nvPr/>
          </p:nvSpPr>
          <p:spPr>
            <a:xfrm>
              <a:off x="9883728" y="808582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4525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4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8" name="object 3098"/>
            <p:cNvSpPr/>
            <p:nvPr/>
          </p:nvSpPr>
          <p:spPr>
            <a:xfrm>
              <a:off x="10099274" y="808582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9" name="object 3099"/>
            <p:cNvSpPr/>
            <p:nvPr/>
          </p:nvSpPr>
          <p:spPr>
            <a:xfrm>
              <a:off x="10099274" y="808582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0" name="object 3100"/>
            <p:cNvSpPr/>
            <p:nvPr/>
          </p:nvSpPr>
          <p:spPr>
            <a:xfrm>
              <a:off x="10121537" y="8108091"/>
              <a:ext cx="214629" cy="91440"/>
            </a:xfrm>
            <a:custGeom>
              <a:avLst/>
              <a:gdLst/>
              <a:ahLst/>
              <a:cxnLst/>
              <a:rect l="l" t="t" r="r" b="b"/>
              <a:pathLst>
                <a:path w="214629" h="91440">
                  <a:moveTo>
                    <a:pt x="0" y="91075"/>
                  </a:moveTo>
                  <a:lnTo>
                    <a:pt x="0" y="0"/>
                  </a:lnTo>
                  <a:lnTo>
                    <a:pt x="214533" y="0"/>
                  </a:lnTo>
                  <a:lnTo>
                    <a:pt x="214533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1" name="object 3101"/>
            <p:cNvSpPr/>
            <p:nvPr/>
          </p:nvSpPr>
          <p:spPr>
            <a:xfrm>
              <a:off x="10099274" y="808582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2" name="object 3102"/>
            <p:cNvSpPr/>
            <p:nvPr/>
          </p:nvSpPr>
          <p:spPr>
            <a:xfrm>
              <a:off x="10099274" y="808582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3" name="object 3103"/>
            <p:cNvSpPr/>
            <p:nvPr/>
          </p:nvSpPr>
          <p:spPr>
            <a:xfrm>
              <a:off x="10313807" y="808582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4" name="object 3104"/>
            <p:cNvSpPr/>
            <p:nvPr/>
          </p:nvSpPr>
          <p:spPr>
            <a:xfrm>
              <a:off x="10313808" y="808582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8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4">
                  <a:moveTo>
                    <a:pt x="5059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5" name="object 3105"/>
            <p:cNvSpPr/>
            <p:nvPr/>
          </p:nvSpPr>
          <p:spPr>
            <a:xfrm>
              <a:off x="9855394" y="8151604"/>
              <a:ext cx="98425" cy="159385"/>
            </a:xfrm>
            <a:custGeom>
              <a:avLst/>
              <a:gdLst/>
              <a:ahLst/>
              <a:cxnLst/>
              <a:rect l="l" t="t" r="r" b="b"/>
              <a:pathLst>
                <a:path w="98425" h="159384">
                  <a:moveTo>
                    <a:pt x="98159" y="0"/>
                  </a:moveTo>
                  <a:lnTo>
                    <a:pt x="0" y="0"/>
                  </a:lnTo>
                  <a:lnTo>
                    <a:pt x="0" y="158876"/>
                  </a:lnTo>
                  <a:lnTo>
                    <a:pt x="98159" y="1588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6" name="object 3106"/>
            <p:cNvSpPr/>
            <p:nvPr/>
          </p:nvSpPr>
          <p:spPr>
            <a:xfrm>
              <a:off x="9833130" y="812934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7" name="object 3107"/>
            <p:cNvSpPr/>
            <p:nvPr/>
          </p:nvSpPr>
          <p:spPr>
            <a:xfrm>
              <a:off x="9833131" y="812934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39466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5084" h="4381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8" name="object 3108"/>
            <p:cNvSpPr/>
            <p:nvPr/>
          </p:nvSpPr>
          <p:spPr>
            <a:xfrm>
              <a:off x="9833130" y="82882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39466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9" name="object 3109"/>
            <p:cNvSpPr/>
            <p:nvPr/>
          </p:nvSpPr>
          <p:spPr>
            <a:xfrm>
              <a:off x="9833131" y="82882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4" h="45084">
                  <a:moveTo>
                    <a:pt x="0" y="5059"/>
                  </a:moveTo>
                  <a:lnTo>
                    <a:pt x="44525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0" name="object 3110"/>
            <p:cNvSpPr/>
            <p:nvPr/>
          </p:nvSpPr>
          <p:spPr>
            <a:xfrm>
              <a:off x="9854382" y="8310481"/>
              <a:ext cx="99695" cy="160020"/>
            </a:xfrm>
            <a:custGeom>
              <a:avLst/>
              <a:gdLst/>
              <a:ahLst/>
              <a:cxnLst/>
              <a:rect l="l" t="t" r="r" b="b"/>
              <a:pathLst>
                <a:path w="99695" h="160020">
                  <a:moveTo>
                    <a:pt x="99171" y="0"/>
                  </a:moveTo>
                  <a:lnTo>
                    <a:pt x="0" y="0"/>
                  </a:lnTo>
                </a:path>
                <a:path w="99695" h="160020">
                  <a:moveTo>
                    <a:pt x="99171" y="159888"/>
                  </a:moveTo>
                  <a:lnTo>
                    <a:pt x="0" y="159888"/>
                  </a:lnTo>
                </a:path>
                <a:path w="99695" h="160020">
                  <a:moveTo>
                    <a:pt x="1011" y="0"/>
                  </a:moveTo>
                  <a:lnTo>
                    <a:pt x="1011" y="159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1" name="object 3111"/>
            <p:cNvSpPr/>
            <p:nvPr/>
          </p:nvSpPr>
          <p:spPr>
            <a:xfrm>
              <a:off x="9833130" y="828821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5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2" name="object 3112"/>
            <p:cNvSpPr/>
            <p:nvPr/>
          </p:nvSpPr>
          <p:spPr>
            <a:xfrm>
              <a:off x="9833131" y="828821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44525"/>
                  </a:moveTo>
                  <a:lnTo>
                    <a:pt x="43513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3815" h="45084">
                  <a:moveTo>
                    <a:pt x="43513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3" name="object 3113"/>
            <p:cNvSpPr/>
            <p:nvPr/>
          </p:nvSpPr>
          <p:spPr>
            <a:xfrm>
              <a:off x="9833130" y="844810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4" name="object 3114"/>
            <p:cNvSpPr/>
            <p:nvPr/>
          </p:nvSpPr>
          <p:spPr>
            <a:xfrm>
              <a:off x="9833131" y="844810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5" h="43815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15" name="object 3115"/>
          <p:cNvSpPr txBox="1"/>
          <p:nvPr/>
        </p:nvSpPr>
        <p:spPr>
          <a:xfrm>
            <a:off x="9781216" y="8146198"/>
            <a:ext cx="100330" cy="33337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-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116" name="object 3116"/>
          <p:cNvGrpSpPr/>
          <p:nvPr/>
        </p:nvGrpSpPr>
        <p:grpSpPr>
          <a:xfrm>
            <a:off x="9429362" y="8804313"/>
            <a:ext cx="379730" cy="115570"/>
            <a:chOff x="9429362" y="8804313"/>
            <a:chExt cx="379730" cy="115570"/>
          </a:xfrm>
        </p:grpSpPr>
        <p:sp>
          <p:nvSpPr>
            <p:cNvPr id="3117" name="object 3117"/>
            <p:cNvSpPr/>
            <p:nvPr/>
          </p:nvSpPr>
          <p:spPr>
            <a:xfrm>
              <a:off x="9451625" y="8825564"/>
              <a:ext cx="335280" cy="91440"/>
            </a:xfrm>
            <a:custGeom>
              <a:avLst/>
              <a:gdLst/>
              <a:ahLst/>
              <a:cxnLst/>
              <a:rect l="l" t="t" r="r" b="b"/>
              <a:pathLst>
                <a:path w="335279" h="91440">
                  <a:moveTo>
                    <a:pt x="0" y="91075"/>
                  </a:moveTo>
                  <a:lnTo>
                    <a:pt x="0" y="0"/>
                  </a:lnTo>
                  <a:lnTo>
                    <a:pt x="334955" y="0"/>
                  </a:lnTo>
                  <a:lnTo>
                    <a:pt x="334955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8" name="object 3118"/>
            <p:cNvSpPr/>
            <p:nvPr/>
          </p:nvSpPr>
          <p:spPr>
            <a:xfrm>
              <a:off x="9429362" y="88043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9" name="object 3119"/>
            <p:cNvSpPr/>
            <p:nvPr/>
          </p:nvSpPr>
          <p:spPr>
            <a:xfrm>
              <a:off x="9429362" y="88043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0" name="object 3120"/>
            <p:cNvSpPr/>
            <p:nvPr/>
          </p:nvSpPr>
          <p:spPr>
            <a:xfrm>
              <a:off x="9764318" y="88043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4" h="43815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1" name="object 3121"/>
            <p:cNvSpPr/>
            <p:nvPr/>
          </p:nvSpPr>
          <p:spPr>
            <a:xfrm>
              <a:off x="9764318" y="88043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4" h="43815">
                  <a:moveTo>
                    <a:pt x="4047" y="43513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22" name="object 3122"/>
          <p:cNvSpPr txBox="1"/>
          <p:nvPr/>
        </p:nvSpPr>
        <p:spPr>
          <a:xfrm>
            <a:off x="9533036" y="874607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3123" name="object 3123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9751163" y="8861994"/>
            <a:ext cx="158876" cy="188223"/>
          </a:xfrm>
          <a:prstGeom prst="rect">
            <a:avLst/>
          </a:prstGeom>
        </p:spPr>
      </p:pic>
      <p:sp>
        <p:nvSpPr>
          <p:cNvPr id="3124" name="object 3124"/>
          <p:cNvSpPr txBox="1"/>
          <p:nvPr/>
        </p:nvSpPr>
        <p:spPr>
          <a:xfrm>
            <a:off x="9813598" y="8887653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125" name="object 3125"/>
          <p:cNvGrpSpPr/>
          <p:nvPr/>
        </p:nvGrpSpPr>
        <p:grpSpPr>
          <a:xfrm>
            <a:off x="9844262" y="9120042"/>
            <a:ext cx="553720" cy="102870"/>
            <a:chOff x="9844262" y="9120042"/>
            <a:chExt cx="553720" cy="102870"/>
          </a:xfrm>
        </p:grpSpPr>
        <p:sp>
          <p:nvSpPr>
            <p:cNvPr id="3126" name="object 3126"/>
            <p:cNvSpPr/>
            <p:nvPr/>
          </p:nvSpPr>
          <p:spPr>
            <a:xfrm>
              <a:off x="9865514" y="9142305"/>
              <a:ext cx="256540" cy="77470"/>
            </a:xfrm>
            <a:custGeom>
              <a:avLst/>
              <a:gdLst/>
              <a:ahLst/>
              <a:cxnLst/>
              <a:rect l="l" t="t" r="r" b="b"/>
              <a:pathLst>
                <a:path w="256540" h="77470">
                  <a:moveTo>
                    <a:pt x="0" y="76908"/>
                  </a:moveTo>
                  <a:lnTo>
                    <a:pt x="0" y="0"/>
                  </a:lnTo>
                  <a:lnTo>
                    <a:pt x="256023" y="0"/>
                  </a:lnTo>
                  <a:lnTo>
                    <a:pt x="256023" y="7690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7" name="object 3127"/>
            <p:cNvSpPr/>
            <p:nvPr/>
          </p:nvSpPr>
          <p:spPr>
            <a:xfrm>
              <a:off x="9844262" y="912105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8" name="object 3128"/>
            <p:cNvSpPr/>
            <p:nvPr/>
          </p:nvSpPr>
          <p:spPr>
            <a:xfrm>
              <a:off x="9844263" y="912105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5" h="43815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9" name="object 3129"/>
            <p:cNvSpPr/>
            <p:nvPr/>
          </p:nvSpPr>
          <p:spPr>
            <a:xfrm>
              <a:off x="10099274" y="912105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0" name="object 3130"/>
            <p:cNvSpPr/>
            <p:nvPr/>
          </p:nvSpPr>
          <p:spPr>
            <a:xfrm>
              <a:off x="10099274" y="912105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3815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1" name="object 3131"/>
            <p:cNvSpPr/>
            <p:nvPr/>
          </p:nvSpPr>
          <p:spPr>
            <a:xfrm>
              <a:off x="10121537" y="9142305"/>
              <a:ext cx="255270" cy="77470"/>
            </a:xfrm>
            <a:custGeom>
              <a:avLst/>
              <a:gdLst/>
              <a:ahLst/>
              <a:cxnLst/>
              <a:rect l="l" t="t" r="r" b="b"/>
              <a:pathLst>
                <a:path w="255270" h="77470">
                  <a:moveTo>
                    <a:pt x="0" y="76908"/>
                  </a:moveTo>
                  <a:lnTo>
                    <a:pt x="0" y="0"/>
                  </a:lnTo>
                  <a:lnTo>
                    <a:pt x="255011" y="0"/>
                  </a:lnTo>
                  <a:lnTo>
                    <a:pt x="255011" y="7690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2" name="object 3132"/>
            <p:cNvSpPr/>
            <p:nvPr/>
          </p:nvSpPr>
          <p:spPr>
            <a:xfrm>
              <a:off x="10099274" y="912004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3" name="object 3133"/>
            <p:cNvSpPr/>
            <p:nvPr/>
          </p:nvSpPr>
          <p:spPr>
            <a:xfrm>
              <a:off x="10099274" y="912004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3513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5059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4" name="object 3134"/>
            <p:cNvSpPr/>
            <p:nvPr/>
          </p:nvSpPr>
          <p:spPr>
            <a:xfrm>
              <a:off x="10354286" y="912004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5" name="object 3135"/>
            <p:cNvSpPr/>
            <p:nvPr/>
          </p:nvSpPr>
          <p:spPr>
            <a:xfrm>
              <a:off x="10354286" y="912004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36" name="object 3136"/>
          <p:cNvSpPr txBox="1"/>
          <p:nvPr/>
        </p:nvSpPr>
        <p:spPr>
          <a:xfrm>
            <a:off x="9904423" y="9062812"/>
            <a:ext cx="429259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1600</a:t>
            </a:r>
            <a:r>
              <a:rPr sz="500" spc="315" dirty="0">
                <a:latin typeface="Microsoft Sans Serif"/>
                <a:cs typeface="Microsoft Sans Serif"/>
              </a:rPr>
              <a:t>  </a:t>
            </a:r>
            <a:r>
              <a:rPr sz="500" spc="-20" dirty="0">
                <a:latin typeface="Microsoft Sans Serif"/>
                <a:cs typeface="Microsoft Sans Serif"/>
              </a:rPr>
              <a:t>1600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137" name="object 3137"/>
          <p:cNvGrpSpPr/>
          <p:nvPr/>
        </p:nvGrpSpPr>
        <p:grpSpPr>
          <a:xfrm>
            <a:off x="9779497" y="9149389"/>
            <a:ext cx="137795" cy="362585"/>
            <a:chOff x="9779497" y="9149389"/>
            <a:chExt cx="137795" cy="362585"/>
          </a:xfrm>
        </p:grpSpPr>
        <p:sp>
          <p:nvSpPr>
            <p:cNvPr id="3138" name="object 3138"/>
            <p:cNvSpPr/>
            <p:nvPr/>
          </p:nvSpPr>
          <p:spPr>
            <a:xfrm>
              <a:off x="9801760" y="9171652"/>
              <a:ext cx="112395" cy="159385"/>
            </a:xfrm>
            <a:custGeom>
              <a:avLst/>
              <a:gdLst/>
              <a:ahLst/>
              <a:cxnLst/>
              <a:rect l="l" t="t" r="r" b="b"/>
              <a:pathLst>
                <a:path w="112395" h="159384">
                  <a:moveTo>
                    <a:pt x="112326" y="0"/>
                  </a:moveTo>
                  <a:lnTo>
                    <a:pt x="0" y="0"/>
                  </a:lnTo>
                  <a:lnTo>
                    <a:pt x="0" y="158876"/>
                  </a:lnTo>
                  <a:lnTo>
                    <a:pt x="112326" y="1588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9" name="object 3139"/>
            <p:cNvSpPr/>
            <p:nvPr/>
          </p:nvSpPr>
          <p:spPr>
            <a:xfrm>
              <a:off x="9779497" y="914938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0" name="object 3140"/>
            <p:cNvSpPr/>
            <p:nvPr/>
          </p:nvSpPr>
          <p:spPr>
            <a:xfrm>
              <a:off x="9779498" y="914938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4" h="43815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1" name="object 3141"/>
            <p:cNvSpPr/>
            <p:nvPr/>
          </p:nvSpPr>
          <p:spPr>
            <a:xfrm>
              <a:off x="9779497" y="930826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2" name="object 3142"/>
            <p:cNvSpPr/>
            <p:nvPr/>
          </p:nvSpPr>
          <p:spPr>
            <a:xfrm>
              <a:off x="9779498" y="93082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  <a:path w="45084" h="45084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3" name="object 3143"/>
            <p:cNvSpPr/>
            <p:nvPr/>
          </p:nvSpPr>
          <p:spPr>
            <a:xfrm>
              <a:off x="9801760" y="9330528"/>
              <a:ext cx="112395" cy="160020"/>
            </a:xfrm>
            <a:custGeom>
              <a:avLst/>
              <a:gdLst/>
              <a:ahLst/>
              <a:cxnLst/>
              <a:rect l="l" t="t" r="r" b="b"/>
              <a:pathLst>
                <a:path w="112395" h="160020">
                  <a:moveTo>
                    <a:pt x="112326" y="0"/>
                  </a:moveTo>
                  <a:lnTo>
                    <a:pt x="0" y="0"/>
                  </a:lnTo>
                  <a:lnTo>
                    <a:pt x="0" y="159888"/>
                  </a:lnTo>
                  <a:lnTo>
                    <a:pt x="112326" y="159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4" name="object 3144"/>
            <p:cNvSpPr/>
            <p:nvPr/>
          </p:nvSpPr>
          <p:spPr>
            <a:xfrm>
              <a:off x="9779497" y="930826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5" name="object 3145"/>
            <p:cNvSpPr/>
            <p:nvPr/>
          </p:nvSpPr>
          <p:spPr>
            <a:xfrm>
              <a:off x="9779498" y="93082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4" h="45084">
                  <a:moveTo>
                    <a:pt x="44525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6" name="object 3146"/>
            <p:cNvSpPr/>
            <p:nvPr/>
          </p:nvSpPr>
          <p:spPr>
            <a:xfrm>
              <a:off x="9779497" y="946815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7" name="object 3147"/>
            <p:cNvSpPr/>
            <p:nvPr/>
          </p:nvSpPr>
          <p:spPr>
            <a:xfrm>
              <a:off x="9779498" y="946815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5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48" name="object 3148"/>
          <p:cNvSpPr txBox="1"/>
          <p:nvPr/>
        </p:nvSpPr>
        <p:spPr>
          <a:xfrm>
            <a:off x="9727582" y="9166245"/>
            <a:ext cx="100330" cy="33337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-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149" name="object 3149"/>
          <p:cNvGrpSpPr/>
          <p:nvPr/>
        </p:nvGrpSpPr>
        <p:grpSpPr>
          <a:xfrm>
            <a:off x="9891824" y="9438668"/>
            <a:ext cx="458470" cy="181610"/>
            <a:chOff x="9891824" y="9438668"/>
            <a:chExt cx="458470" cy="181610"/>
          </a:xfrm>
        </p:grpSpPr>
        <p:sp>
          <p:nvSpPr>
            <p:cNvPr id="3150" name="object 3150"/>
            <p:cNvSpPr/>
            <p:nvPr/>
          </p:nvSpPr>
          <p:spPr>
            <a:xfrm>
              <a:off x="9914087" y="9441843"/>
              <a:ext cx="207645" cy="156210"/>
            </a:xfrm>
            <a:custGeom>
              <a:avLst/>
              <a:gdLst/>
              <a:ahLst/>
              <a:cxnLst/>
              <a:rect l="l" t="t" r="r" b="b"/>
              <a:pathLst>
                <a:path w="207645" h="156209">
                  <a:moveTo>
                    <a:pt x="0" y="0"/>
                  </a:moveTo>
                  <a:lnTo>
                    <a:pt x="0" y="155840"/>
                  </a:lnTo>
                  <a:lnTo>
                    <a:pt x="207450" y="155840"/>
                  </a:lnTo>
                  <a:lnTo>
                    <a:pt x="20745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1" name="object 3151"/>
            <p:cNvSpPr/>
            <p:nvPr/>
          </p:nvSpPr>
          <p:spPr>
            <a:xfrm>
              <a:off x="9891824" y="957542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4" h="45084">
                  <a:moveTo>
                    <a:pt x="39466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2" name="object 3152"/>
            <p:cNvSpPr/>
            <p:nvPr/>
          </p:nvSpPr>
          <p:spPr>
            <a:xfrm>
              <a:off x="9891824" y="957542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4525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4525" y="5059"/>
                  </a:lnTo>
                  <a:close/>
                </a:path>
                <a:path w="45084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3" name="object 3153"/>
            <p:cNvSpPr/>
            <p:nvPr/>
          </p:nvSpPr>
          <p:spPr>
            <a:xfrm>
              <a:off x="10099274" y="957542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4" name="object 3154"/>
            <p:cNvSpPr/>
            <p:nvPr/>
          </p:nvSpPr>
          <p:spPr>
            <a:xfrm>
              <a:off x="10099274" y="957542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5" name="object 3155"/>
            <p:cNvSpPr/>
            <p:nvPr/>
          </p:nvSpPr>
          <p:spPr>
            <a:xfrm>
              <a:off x="10121537" y="9441843"/>
              <a:ext cx="207010" cy="156210"/>
            </a:xfrm>
            <a:custGeom>
              <a:avLst/>
              <a:gdLst/>
              <a:ahLst/>
              <a:cxnLst/>
              <a:rect l="l" t="t" r="r" b="b"/>
              <a:pathLst>
                <a:path w="207009" h="156209">
                  <a:moveTo>
                    <a:pt x="0" y="0"/>
                  </a:moveTo>
                  <a:lnTo>
                    <a:pt x="0" y="155840"/>
                  </a:lnTo>
                  <a:lnTo>
                    <a:pt x="206438" y="155840"/>
                  </a:lnTo>
                  <a:lnTo>
                    <a:pt x="206438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6" name="object 3156"/>
            <p:cNvSpPr/>
            <p:nvPr/>
          </p:nvSpPr>
          <p:spPr>
            <a:xfrm>
              <a:off x="10099274" y="957542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7" name="object 3157"/>
            <p:cNvSpPr/>
            <p:nvPr/>
          </p:nvSpPr>
          <p:spPr>
            <a:xfrm>
              <a:off x="10099274" y="957542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3513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5059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8" name="object 3158"/>
            <p:cNvSpPr/>
            <p:nvPr/>
          </p:nvSpPr>
          <p:spPr>
            <a:xfrm>
              <a:off x="10306724" y="957542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9" name="object 3159"/>
            <p:cNvSpPr/>
            <p:nvPr/>
          </p:nvSpPr>
          <p:spPr>
            <a:xfrm>
              <a:off x="10306724" y="957542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60" name="object 3160"/>
          <p:cNvSpPr txBox="1"/>
          <p:nvPr/>
        </p:nvSpPr>
        <p:spPr>
          <a:xfrm>
            <a:off x="9928710" y="9517178"/>
            <a:ext cx="38100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1300</a:t>
            </a:r>
            <a:r>
              <a:rPr sz="500" spc="380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1300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161" name="object 3161"/>
          <p:cNvGrpSpPr/>
          <p:nvPr/>
        </p:nvGrpSpPr>
        <p:grpSpPr>
          <a:xfrm>
            <a:off x="10324800" y="9196951"/>
            <a:ext cx="160655" cy="267335"/>
            <a:chOff x="10324800" y="9196951"/>
            <a:chExt cx="160655" cy="267335"/>
          </a:xfrm>
        </p:grpSpPr>
        <p:sp>
          <p:nvSpPr>
            <p:cNvPr id="3162" name="object 3162"/>
            <p:cNvSpPr/>
            <p:nvPr/>
          </p:nvSpPr>
          <p:spPr>
            <a:xfrm>
              <a:off x="10327975" y="9219213"/>
              <a:ext cx="134620" cy="111760"/>
            </a:xfrm>
            <a:custGeom>
              <a:avLst/>
              <a:gdLst/>
              <a:ahLst/>
              <a:cxnLst/>
              <a:rect l="l" t="t" r="r" b="b"/>
              <a:pathLst>
                <a:path w="134620" h="111759">
                  <a:moveTo>
                    <a:pt x="0" y="0"/>
                  </a:moveTo>
                  <a:lnTo>
                    <a:pt x="134589" y="0"/>
                  </a:lnTo>
                  <a:lnTo>
                    <a:pt x="134589" y="111314"/>
                  </a:lnTo>
                  <a:lnTo>
                    <a:pt x="0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3" name="object 3163"/>
            <p:cNvSpPr/>
            <p:nvPr/>
          </p:nvSpPr>
          <p:spPr>
            <a:xfrm>
              <a:off x="10440302" y="919695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4" name="object 3164"/>
            <p:cNvSpPr/>
            <p:nvPr/>
          </p:nvSpPr>
          <p:spPr>
            <a:xfrm>
              <a:off x="10440302" y="919695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4" h="45084">
                  <a:moveTo>
                    <a:pt x="44525" y="40478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5" name="object 3165"/>
            <p:cNvSpPr/>
            <p:nvPr/>
          </p:nvSpPr>
          <p:spPr>
            <a:xfrm>
              <a:off x="10440302" y="93082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6" name="object 3166"/>
            <p:cNvSpPr/>
            <p:nvPr/>
          </p:nvSpPr>
          <p:spPr>
            <a:xfrm>
              <a:off x="10440302" y="93082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  <a:path w="45084" h="45084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7" name="object 3167"/>
            <p:cNvSpPr/>
            <p:nvPr/>
          </p:nvSpPr>
          <p:spPr>
            <a:xfrm>
              <a:off x="10327975" y="9330528"/>
              <a:ext cx="134620" cy="111760"/>
            </a:xfrm>
            <a:custGeom>
              <a:avLst/>
              <a:gdLst/>
              <a:ahLst/>
              <a:cxnLst/>
              <a:rect l="l" t="t" r="r" b="b"/>
              <a:pathLst>
                <a:path w="134620" h="111759">
                  <a:moveTo>
                    <a:pt x="0" y="0"/>
                  </a:moveTo>
                  <a:lnTo>
                    <a:pt x="134589" y="0"/>
                  </a:lnTo>
                  <a:lnTo>
                    <a:pt x="134589" y="111314"/>
                  </a:lnTo>
                  <a:lnTo>
                    <a:pt x="0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8" name="object 3168"/>
            <p:cNvSpPr/>
            <p:nvPr/>
          </p:nvSpPr>
          <p:spPr>
            <a:xfrm>
              <a:off x="10440302" y="93082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9" name="object 3169"/>
            <p:cNvSpPr/>
            <p:nvPr/>
          </p:nvSpPr>
          <p:spPr>
            <a:xfrm>
              <a:off x="10440302" y="93082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4" h="45084">
                  <a:moveTo>
                    <a:pt x="44525" y="40478"/>
                  </a:moveTo>
                  <a:lnTo>
                    <a:pt x="0" y="5059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0" name="object 3170"/>
            <p:cNvSpPr/>
            <p:nvPr/>
          </p:nvSpPr>
          <p:spPr>
            <a:xfrm>
              <a:off x="10440302" y="942059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1" name="object 3171"/>
            <p:cNvSpPr/>
            <p:nvPr/>
          </p:nvSpPr>
          <p:spPr>
            <a:xfrm>
              <a:off x="10440302" y="942059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4" h="43815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72" name="object 3172"/>
          <p:cNvSpPr txBox="1"/>
          <p:nvPr/>
        </p:nvSpPr>
        <p:spPr>
          <a:xfrm>
            <a:off x="10388386" y="9206417"/>
            <a:ext cx="100330" cy="24828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700700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3173" name="object 3173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0736803" y="9213142"/>
            <a:ext cx="187211" cy="136613"/>
          </a:xfrm>
          <a:prstGeom prst="rect">
            <a:avLst/>
          </a:prstGeom>
        </p:spPr>
      </p:pic>
      <p:sp>
        <p:nvSpPr>
          <p:cNvPr id="3174" name="object 3174"/>
          <p:cNvSpPr txBox="1"/>
          <p:nvPr/>
        </p:nvSpPr>
        <p:spPr>
          <a:xfrm>
            <a:off x="10762557" y="9154900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175" name="object 3175"/>
          <p:cNvGrpSpPr/>
          <p:nvPr/>
        </p:nvGrpSpPr>
        <p:grpSpPr>
          <a:xfrm>
            <a:off x="10867206" y="9293086"/>
            <a:ext cx="152400" cy="379095"/>
            <a:chOff x="10867206" y="9293086"/>
            <a:chExt cx="152400" cy="379095"/>
          </a:xfrm>
        </p:grpSpPr>
        <p:sp>
          <p:nvSpPr>
            <p:cNvPr id="3176" name="object 3176"/>
            <p:cNvSpPr/>
            <p:nvPr/>
          </p:nvSpPr>
          <p:spPr>
            <a:xfrm>
              <a:off x="10870381" y="9314337"/>
              <a:ext cx="127000" cy="335280"/>
            </a:xfrm>
            <a:custGeom>
              <a:avLst/>
              <a:gdLst/>
              <a:ahLst/>
              <a:cxnLst/>
              <a:rect l="l" t="t" r="r" b="b"/>
              <a:pathLst>
                <a:path w="127000" h="335279">
                  <a:moveTo>
                    <a:pt x="0" y="0"/>
                  </a:moveTo>
                  <a:lnTo>
                    <a:pt x="126493" y="0"/>
                  </a:lnTo>
                  <a:lnTo>
                    <a:pt x="126493" y="334955"/>
                  </a:lnTo>
                  <a:lnTo>
                    <a:pt x="0" y="3349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7" name="object 3177"/>
            <p:cNvSpPr/>
            <p:nvPr/>
          </p:nvSpPr>
          <p:spPr>
            <a:xfrm>
              <a:off x="10975623" y="929308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8" name="object 3178"/>
            <p:cNvSpPr/>
            <p:nvPr/>
          </p:nvSpPr>
          <p:spPr>
            <a:xfrm>
              <a:off x="10975624" y="929308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5" h="4381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9" name="object 3179"/>
            <p:cNvSpPr/>
            <p:nvPr/>
          </p:nvSpPr>
          <p:spPr>
            <a:xfrm>
              <a:off x="10975623" y="962703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5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0" name="object 3180"/>
            <p:cNvSpPr/>
            <p:nvPr/>
          </p:nvSpPr>
          <p:spPr>
            <a:xfrm>
              <a:off x="10975624" y="962703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5" h="45084">
                  <a:moveTo>
                    <a:pt x="0" y="5059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81" name="object 3181"/>
          <p:cNvSpPr txBox="1"/>
          <p:nvPr/>
        </p:nvSpPr>
        <p:spPr>
          <a:xfrm>
            <a:off x="10922697" y="939494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182" name="object 3182"/>
          <p:cNvGrpSpPr/>
          <p:nvPr/>
        </p:nvGrpSpPr>
        <p:grpSpPr>
          <a:xfrm>
            <a:off x="10434230" y="9808169"/>
            <a:ext cx="379095" cy="115570"/>
            <a:chOff x="10434230" y="9808169"/>
            <a:chExt cx="379095" cy="115570"/>
          </a:xfrm>
        </p:grpSpPr>
        <p:sp>
          <p:nvSpPr>
            <p:cNvPr id="3183" name="object 3183"/>
            <p:cNvSpPr/>
            <p:nvPr/>
          </p:nvSpPr>
          <p:spPr>
            <a:xfrm>
              <a:off x="10455481" y="9829420"/>
              <a:ext cx="335280" cy="91440"/>
            </a:xfrm>
            <a:custGeom>
              <a:avLst/>
              <a:gdLst/>
              <a:ahLst/>
              <a:cxnLst/>
              <a:rect l="l" t="t" r="r" b="b"/>
              <a:pathLst>
                <a:path w="335279" h="91440">
                  <a:moveTo>
                    <a:pt x="0" y="91075"/>
                  </a:moveTo>
                  <a:lnTo>
                    <a:pt x="0" y="0"/>
                  </a:lnTo>
                </a:path>
                <a:path w="335279" h="91440">
                  <a:moveTo>
                    <a:pt x="334955" y="91075"/>
                  </a:moveTo>
                  <a:lnTo>
                    <a:pt x="334955" y="0"/>
                  </a:lnTo>
                </a:path>
                <a:path w="335279" h="91440">
                  <a:moveTo>
                    <a:pt x="0" y="1011"/>
                  </a:moveTo>
                  <a:lnTo>
                    <a:pt x="334955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4" name="object 3184"/>
            <p:cNvSpPr/>
            <p:nvPr/>
          </p:nvSpPr>
          <p:spPr>
            <a:xfrm>
              <a:off x="10434230" y="980816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5" name="object 3185"/>
            <p:cNvSpPr/>
            <p:nvPr/>
          </p:nvSpPr>
          <p:spPr>
            <a:xfrm>
              <a:off x="10434230" y="980816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5" h="43815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6" name="object 3186"/>
            <p:cNvSpPr/>
            <p:nvPr/>
          </p:nvSpPr>
          <p:spPr>
            <a:xfrm>
              <a:off x="10768174" y="980816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7" name="object 3187"/>
            <p:cNvSpPr/>
            <p:nvPr/>
          </p:nvSpPr>
          <p:spPr>
            <a:xfrm>
              <a:off x="10768174" y="980816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5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88" name="object 3188"/>
          <p:cNvSpPr txBox="1"/>
          <p:nvPr/>
        </p:nvSpPr>
        <p:spPr>
          <a:xfrm>
            <a:off x="10536892" y="974992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3189" name="object 3189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0756031" y="9866862"/>
            <a:ext cx="157864" cy="187211"/>
          </a:xfrm>
          <a:prstGeom prst="rect">
            <a:avLst/>
          </a:prstGeom>
        </p:spPr>
      </p:pic>
      <p:sp>
        <p:nvSpPr>
          <p:cNvPr id="3190" name="object 3190"/>
          <p:cNvSpPr txBox="1"/>
          <p:nvPr/>
        </p:nvSpPr>
        <p:spPr>
          <a:xfrm>
            <a:off x="10817454" y="9891509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191" name="object 3191"/>
          <p:cNvGrpSpPr/>
          <p:nvPr/>
        </p:nvGrpSpPr>
        <p:grpSpPr>
          <a:xfrm>
            <a:off x="8935530" y="9777810"/>
            <a:ext cx="283845" cy="162560"/>
            <a:chOff x="8935530" y="9777810"/>
            <a:chExt cx="283845" cy="162560"/>
          </a:xfrm>
        </p:grpSpPr>
        <p:sp>
          <p:nvSpPr>
            <p:cNvPr id="3192" name="object 3192"/>
            <p:cNvSpPr/>
            <p:nvPr/>
          </p:nvSpPr>
          <p:spPr>
            <a:xfrm>
              <a:off x="8957793" y="9800073"/>
              <a:ext cx="239395" cy="137160"/>
            </a:xfrm>
            <a:custGeom>
              <a:avLst/>
              <a:gdLst/>
              <a:ahLst/>
              <a:cxnLst/>
              <a:rect l="l" t="t" r="r" b="b"/>
              <a:pathLst>
                <a:path w="239395" h="137159">
                  <a:moveTo>
                    <a:pt x="0" y="136613"/>
                  </a:moveTo>
                  <a:lnTo>
                    <a:pt x="0" y="0"/>
                  </a:lnTo>
                  <a:lnTo>
                    <a:pt x="238820" y="0"/>
                  </a:lnTo>
                  <a:lnTo>
                    <a:pt x="238820" y="13661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3" name="object 3193"/>
            <p:cNvSpPr/>
            <p:nvPr/>
          </p:nvSpPr>
          <p:spPr>
            <a:xfrm>
              <a:off x="8935530" y="977781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4" name="object 3194"/>
            <p:cNvSpPr/>
            <p:nvPr/>
          </p:nvSpPr>
          <p:spPr>
            <a:xfrm>
              <a:off x="8935530" y="977781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5" name="object 3195"/>
            <p:cNvSpPr/>
            <p:nvPr/>
          </p:nvSpPr>
          <p:spPr>
            <a:xfrm>
              <a:off x="9174351" y="977781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6" name="object 3196"/>
            <p:cNvSpPr/>
            <p:nvPr/>
          </p:nvSpPr>
          <p:spPr>
            <a:xfrm>
              <a:off x="9174351" y="977781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8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4">
                  <a:moveTo>
                    <a:pt x="4047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97" name="object 3197"/>
          <p:cNvSpPr txBox="1"/>
          <p:nvPr/>
        </p:nvSpPr>
        <p:spPr>
          <a:xfrm>
            <a:off x="8987595" y="971956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198" name="object 3198"/>
          <p:cNvGrpSpPr/>
          <p:nvPr/>
        </p:nvGrpSpPr>
        <p:grpSpPr>
          <a:xfrm>
            <a:off x="9145877" y="9866862"/>
            <a:ext cx="197485" cy="282575"/>
            <a:chOff x="9145877" y="9866862"/>
            <a:chExt cx="197485" cy="282575"/>
          </a:xfrm>
        </p:grpSpPr>
        <p:sp>
          <p:nvSpPr>
            <p:cNvPr id="3199" name="object 3199"/>
            <p:cNvSpPr/>
            <p:nvPr/>
          </p:nvSpPr>
          <p:spPr>
            <a:xfrm>
              <a:off x="9149052" y="9888113"/>
              <a:ext cx="173355" cy="240029"/>
            </a:xfrm>
            <a:custGeom>
              <a:avLst/>
              <a:gdLst/>
              <a:ahLst/>
              <a:cxnLst/>
              <a:rect l="l" t="t" r="r" b="b"/>
              <a:pathLst>
                <a:path w="173354" h="240029">
                  <a:moveTo>
                    <a:pt x="0" y="0"/>
                  </a:moveTo>
                  <a:lnTo>
                    <a:pt x="173043" y="0"/>
                  </a:lnTo>
                  <a:lnTo>
                    <a:pt x="173043" y="239832"/>
                  </a:lnTo>
                  <a:lnTo>
                    <a:pt x="0" y="23983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0" name="object 3200"/>
            <p:cNvSpPr/>
            <p:nvPr/>
          </p:nvSpPr>
          <p:spPr>
            <a:xfrm>
              <a:off x="9299832" y="986686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1" name="object 3201"/>
            <p:cNvSpPr/>
            <p:nvPr/>
          </p:nvSpPr>
          <p:spPr>
            <a:xfrm>
              <a:off x="9299833" y="986686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5" h="4381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2" name="object 3202"/>
            <p:cNvSpPr/>
            <p:nvPr/>
          </p:nvSpPr>
          <p:spPr>
            <a:xfrm>
              <a:off x="9299832" y="1010568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3" name="object 3203"/>
            <p:cNvSpPr/>
            <p:nvPr/>
          </p:nvSpPr>
          <p:spPr>
            <a:xfrm>
              <a:off x="9299833" y="1010568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5" h="43815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04" name="object 3204"/>
          <p:cNvSpPr txBox="1"/>
          <p:nvPr/>
        </p:nvSpPr>
        <p:spPr>
          <a:xfrm>
            <a:off x="9247917" y="992318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205" name="object 3205"/>
          <p:cNvGrpSpPr/>
          <p:nvPr/>
        </p:nvGrpSpPr>
        <p:grpSpPr>
          <a:xfrm>
            <a:off x="9413171" y="10256463"/>
            <a:ext cx="283845" cy="161290"/>
            <a:chOff x="9413171" y="10256463"/>
            <a:chExt cx="283845" cy="161290"/>
          </a:xfrm>
        </p:grpSpPr>
        <p:sp>
          <p:nvSpPr>
            <p:cNvPr id="3206" name="object 3206"/>
            <p:cNvSpPr/>
            <p:nvPr/>
          </p:nvSpPr>
          <p:spPr>
            <a:xfrm>
              <a:off x="9435434" y="10277714"/>
              <a:ext cx="239395" cy="137160"/>
            </a:xfrm>
            <a:custGeom>
              <a:avLst/>
              <a:gdLst/>
              <a:ahLst/>
              <a:cxnLst/>
              <a:rect l="l" t="t" r="r" b="b"/>
              <a:pathLst>
                <a:path w="239395" h="137159">
                  <a:moveTo>
                    <a:pt x="0" y="136613"/>
                  </a:moveTo>
                  <a:lnTo>
                    <a:pt x="0" y="0"/>
                  </a:lnTo>
                  <a:lnTo>
                    <a:pt x="238820" y="0"/>
                  </a:lnTo>
                  <a:lnTo>
                    <a:pt x="238820" y="13661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7" name="object 3207"/>
            <p:cNvSpPr/>
            <p:nvPr/>
          </p:nvSpPr>
          <p:spPr>
            <a:xfrm>
              <a:off x="9413171" y="1025646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8" name="object 3208"/>
            <p:cNvSpPr/>
            <p:nvPr/>
          </p:nvSpPr>
          <p:spPr>
            <a:xfrm>
              <a:off x="9413171" y="1025646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9" name="object 3209"/>
            <p:cNvSpPr/>
            <p:nvPr/>
          </p:nvSpPr>
          <p:spPr>
            <a:xfrm>
              <a:off x="9653003" y="1025646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0" name="object 3210"/>
            <p:cNvSpPr/>
            <p:nvPr/>
          </p:nvSpPr>
          <p:spPr>
            <a:xfrm>
              <a:off x="9653003" y="1025646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3815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11" name="object 3211"/>
          <p:cNvSpPr txBox="1"/>
          <p:nvPr/>
        </p:nvSpPr>
        <p:spPr>
          <a:xfrm>
            <a:off x="9466248" y="1019822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212" name="object 3212"/>
          <p:cNvGrpSpPr/>
          <p:nvPr/>
        </p:nvGrpSpPr>
        <p:grpSpPr>
          <a:xfrm>
            <a:off x="9623518" y="10344503"/>
            <a:ext cx="198755" cy="283845"/>
            <a:chOff x="9623518" y="10344503"/>
            <a:chExt cx="198755" cy="283845"/>
          </a:xfrm>
        </p:grpSpPr>
        <p:sp>
          <p:nvSpPr>
            <p:cNvPr id="3213" name="object 3213"/>
            <p:cNvSpPr/>
            <p:nvPr/>
          </p:nvSpPr>
          <p:spPr>
            <a:xfrm>
              <a:off x="9626693" y="10366766"/>
              <a:ext cx="173355" cy="239395"/>
            </a:xfrm>
            <a:custGeom>
              <a:avLst/>
              <a:gdLst/>
              <a:ahLst/>
              <a:cxnLst/>
              <a:rect l="l" t="t" r="r" b="b"/>
              <a:pathLst>
                <a:path w="173354" h="239395">
                  <a:moveTo>
                    <a:pt x="0" y="0"/>
                  </a:moveTo>
                  <a:lnTo>
                    <a:pt x="173043" y="0"/>
                  </a:lnTo>
                  <a:lnTo>
                    <a:pt x="173043" y="238820"/>
                  </a:lnTo>
                  <a:lnTo>
                    <a:pt x="0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4" name="object 3214"/>
            <p:cNvSpPr/>
            <p:nvPr/>
          </p:nvSpPr>
          <p:spPr>
            <a:xfrm>
              <a:off x="9777473" y="1034450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5" name="object 3215"/>
            <p:cNvSpPr/>
            <p:nvPr/>
          </p:nvSpPr>
          <p:spPr>
            <a:xfrm>
              <a:off x="9777473" y="1034450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4" h="45084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6" name="object 3216"/>
            <p:cNvSpPr/>
            <p:nvPr/>
          </p:nvSpPr>
          <p:spPr>
            <a:xfrm>
              <a:off x="9777473" y="1058332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7" name="object 3217"/>
            <p:cNvSpPr/>
            <p:nvPr/>
          </p:nvSpPr>
          <p:spPr>
            <a:xfrm>
              <a:off x="9777473" y="1058332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5059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  <a:path w="45084" h="45084">
                  <a:moveTo>
                    <a:pt x="0" y="4047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18" name="object 3218"/>
          <p:cNvSpPr txBox="1"/>
          <p:nvPr/>
        </p:nvSpPr>
        <p:spPr>
          <a:xfrm>
            <a:off x="9725559" y="1040082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219" name="object 3219"/>
          <p:cNvGrpSpPr/>
          <p:nvPr/>
        </p:nvGrpSpPr>
        <p:grpSpPr>
          <a:xfrm>
            <a:off x="13605685" y="7797282"/>
            <a:ext cx="283845" cy="200025"/>
            <a:chOff x="13605685" y="7797282"/>
            <a:chExt cx="283845" cy="200025"/>
          </a:xfrm>
        </p:grpSpPr>
        <p:sp>
          <p:nvSpPr>
            <p:cNvPr id="3220" name="object 3220"/>
            <p:cNvSpPr/>
            <p:nvPr/>
          </p:nvSpPr>
          <p:spPr>
            <a:xfrm>
              <a:off x="13627949" y="7800457"/>
              <a:ext cx="239395" cy="175260"/>
            </a:xfrm>
            <a:custGeom>
              <a:avLst/>
              <a:gdLst/>
              <a:ahLst/>
              <a:cxnLst/>
              <a:rect l="l" t="t" r="r" b="b"/>
              <a:pathLst>
                <a:path w="239394" h="175259">
                  <a:moveTo>
                    <a:pt x="238820" y="0"/>
                  </a:moveTo>
                  <a:lnTo>
                    <a:pt x="238820" y="175067"/>
                  </a:lnTo>
                </a:path>
                <a:path w="239394" h="175259">
                  <a:moveTo>
                    <a:pt x="0" y="0"/>
                  </a:moveTo>
                  <a:lnTo>
                    <a:pt x="0" y="175067"/>
                  </a:lnTo>
                </a:path>
                <a:path w="239394" h="175259">
                  <a:moveTo>
                    <a:pt x="238820" y="174055"/>
                  </a:moveTo>
                  <a:lnTo>
                    <a:pt x="0" y="1740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1" name="object 3221"/>
            <p:cNvSpPr/>
            <p:nvPr/>
          </p:nvSpPr>
          <p:spPr>
            <a:xfrm>
              <a:off x="13844506" y="795326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2" name="object 3222"/>
            <p:cNvSpPr/>
            <p:nvPr/>
          </p:nvSpPr>
          <p:spPr>
            <a:xfrm>
              <a:off x="13844506" y="795326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5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3" name="object 3223"/>
            <p:cNvSpPr/>
            <p:nvPr/>
          </p:nvSpPr>
          <p:spPr>
            <a:xfrm>
              <a:off x="13605685" y="795326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4" name="object 3224"/>
            <p:cNvSpPr/>
            <p:nvPr/>
          </p:nvSpPr>
          <p:spPr>
            <a:xfrm>
              <a:off x="13605686" y="795326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25" name="object 3225"/>
          <p:cNvSpPr txBox="1"/>
          <p:nvPr/>
        </p:nvSpPr>
        <p:spPr>
          <a:xfrm>
            <a:off x="13658763" y="789502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226" name="object 3226"/>
          <p:cNvGrpSpPr/>
          <p:nvPr/>
        </p:nvGrpSpPr>
        <p:grpSpPr>
          <a:xfrm>
            <a:off x="13459964" y="7586936"/>
            <a:ext cx="219075" cy="283845"/>
            <a:chOff x="13459964" y="7586936"/>
            <a:chExt cx="219075" cy="283845"/>
          </a:xfrm>
        </p:grpSpPr>
        <p:sp>
          <p:nvSpPr>
            <p:cNvPr id="3227" name="object 3227"/>
            <p:cNvSpPr/>
            <p:nvPr/>
          </p:nvSpPr>
          <p:spPr>
            <a:xfrm>
              <a:off x="13481215" y="7609199"/>
              <a:ext cx="194310" cy="239395"/>
            </a:xfrm>
            <a:custGeom>
              <a:avLst/>
              <a:gdLst/>
              <a:ahLst/>
              <a:cxnLst/>
              <a:rect l="l" t="t" r="r" b="b"/>
              <a:pathLst>
                <a:path w="194309" h="239395">
                  <a:moveTo>
                    <a:pt x="194294" y="0"/>
                  </a:moveTo>
                  <a:lnTo>
                    <a:pt x="0" y="0"/>
                  </a:lnTo>
                  <a:lnTo>
                    <a:pt x="0" y="238820"/>
                  </a:lnTo>
                  <a:lnTo>
                    <a:pt x="194294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8" name="object 3228"/>
            <p:cNvSpPr/>
            <p:nvPr/>
          </p:nvSpPr>
          <p:spPr>
            <a:xfrm>
              <a:off x="13459964" y="758693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5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9" name="object 3229"/>
            <p:cNvSpPr/>
            <p:nvPr/>
          </p:nvSpPr>
          <p:spPr>
            <a:xfrm>
              <a:off x="13459964" y="758693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44525"/>
                  </a:moveTo>
                  <a:lnTo>
                    <a:pt x="43513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3815" h="45084">
                  <a:moveTo>
                    <a:pt x="43513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0" name="object 3230"/>
            <p:cNvSpPr/>
            <p:nvPr/>
          </p:nvSpPr>
          <p:spPr>
            <a:xfrm>
              <a:off x="13459964" y="782676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1" name="object 3231"/>
            <p:cNvSpPr/>
            <p:nvPr/>
          </p:nvSpPr>
          <p:spPr>
            <a:xfrm>
              <a:off x="13459964" y="782676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5" h="43815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32" name="object 3232"/>
          <p:cNvSpPr txBox="1"/>
          <p:nvPr/>
        </p:nvSpPr>
        <p:spPr>
          <a:xfrm>
            <a:off x="13407037" y="764427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233" name="object 3233"/>
          <p:cNvGrpSpPr/>
          <p:nvPr/>
        </p:nvGrpSpPr>
        <p:grpSpPr>
          <a:xfrm>
            <a:off x="13128045" y="7319642"/>
            <a:ext cx="282575" cy="200025"/>
            <a:chOff x="13128045" y="7319642"/>
            <a:chExt cx="282575" cy="200025"/>
          </a:xfrm>
        </p:grpSpPr>
        <p:sp>
          <p:nvSpPr>
            <p:cNvPr id="3234" name="object 3234"/>
            <p:cNvSpPr/>
            <p:nvPr/>
          </p:nvSpPr>
          <p:spPr>
            <a:xfrm>
              <a:off x="13149296" y="7322817"/>
              <a:ext cx="240029" cy="174625"/>
            </a:xfrm>
            <a:custGeom>
              <a:avLst/>
              <a:gdLst/>
              <a:ahLst/>
              <a:cxnLst/>
              <a:rect l="l" t="t" r="r" b="b"/>
              <a:pathLst>
                <a:path w="240030" h="174625">
                  <a:moveTo>
                    <a:pt x="239832" y="0"/>
                  </a:moveTo>
                  <a:lnTo>
                    <a:pt x="239832" y="174055"/>
                  </a:lnTo>
                  <a:lnTo>
                    <a:pt x="0" y="174055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5" name="object 3235"/>
            <p:cNvSpPr/>
            <p:nvPr/>
          </p:nvSpPr>
          <p:spPr>
            <a:xfrm>
              <a:off x="13366865" y="747461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6" name="object 3236"/>
            <p:cNvSpPr/>
            <p:nvPr/>
          </p:nvSpPr>
          <p:spPr>
            <a:xfrm>
              <a:off x="13366866" y="747461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7" name="object 3237"/>
            <p:cNvSpPr/>
            <p:nvPr/>
          </p:nvSpPr>
          <p:spPr>
            <a:xfrm>
              <a:off x="13128045" y="747461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8" name="object 3238"/>
            <p:cNvSpPr/>
            <p:nvPr/>
          </p:nvSpPr>
          <p:spPr>
            <a:xfrm>
              <a:off x="13128045" y="747461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39" name="object 3239"/>
          <p:cNvSpPr txBox="1"/>
          <p:nvPr/>
        </p:nvSpPr>
        <p:spPr>
          <a:xfrm>
            <a:off x="13180110" y="741636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240" name="object 3240"/>
          <p:cNvGrpSpPr/>
          <p:nvPr/>
        </p:nvGrpSpPr>
        <p:grpSpPr>
          <a:xfrm>
            <a:off x="12981311" y="7109295"/>
            <a:ext cx="220345" cy="283845"/>
            <a:chOff x="12981311" y="7109295"/>
            <a:chExt cx="220345" cy="283845"/>
          </a:xfrm>
        </p:grpSpPr>
        <p:sp>
          <p:nvSpPr>
            <p:cNvPr id="3241" name="object 3241"/>
            <p:cNvSpPr/>
            <p:nvPr/>
          </p:nvSpPr>
          <p:spPr>
            <a:xfrm>
              <a:off x="13003574" y="7131558"/>
              <a:ext cx="194310" cy="239395"/>
            </a:xfrm>
            <a:custGeom>
              <a:avLst/>
              <a:gdLst/>
              <a:ahLst/>
              <a:cxnLst/>
              <a:rect l="l" t="t" r="r" b="b"/>
              <a:pathLst>
                <a:path w="194309" h="239395">
                  <a:moveTo>
                    <a:pt x="194294" y="0"/>
                  </a:moveTo>
                  <a:lnTo>
                    <a:pt x="0" y="0"/>
                  </a:lnTo>
                  <a:lnTo>
                    <a:pt x="0" y="238820"/>
                  </a:lnTo>
                  <a:lnTo>
                    <a:pt x="194294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2" name="object 3242"/>
            <p:cNvSpPr/>
            <p:nvPr/>
          </p:nvSpPr>
          <p:spPr>
            <a:xfrm>
              <a:off x="12981311" y="710929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"/>
                  </a:moveTo>
                  <a:lnTo>
                    <a:pt x="39466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3" name="object 3243"/>
            <p:cNvSpPr/>
            <p:nvPr/>
          </p:nvSpPr>
          <p:spPr>
            <a:xfrm>
              <a:off x="12981311" y="710929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39466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5084" h="4508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4" name="object 3244"/>
            <p:cNvSpPr/>
            <p:nvPr/>
          </p:nvSpPr>
          <p:spPr>
            <a:xfrm>
              <a:off x="12981311" y="734811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"/>
                  </a:moveTo>
                  <a:lnTo>
                    <a:pt x="39466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5" name="object 3245"/>
            <p:cNvSpPr/>
            <p:nvPr/>
          </p:nvSpPr>
          <p:spPr>
            <a:xfrm>
              <a:off x="12981311" y="734811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4" h="45084">
                  <a:moveTo>
                    <a:pt x="0" y="4047"/>
                  </a:moveTo>
                  <a:lnTo>
                    <a:pt x="44525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46" name="object 3246"/>
          <p:cNvSpPr txBox="1"/>
          <p:nvPr/>
        </p:nvSpPr>
        <p:spPr>
          <a:xfrm>
            <a:off x="12929396" y="716561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247" name="object 3247"/>
          <p:cNvGrpSpPr/>
          <p:nvPr/>
        </p:nvGrpSpPr>
        <p:grpSpPr>
          <a:xfrm>
            <a:off x="12513790" y="8419633"/>
            <a:ext cx="379730" cy="132080"/>
            <a:chOff x="12513790" y="8419633"/>
            <a:chExt cx="379730" cy="132080"/>
          </a:xfrm>
        </p:grpSpPr>
        <p:sp>
          <p:nvSpPr>
            <p:cNvPr id="3248" name="object 3248"/>
            <p:cNvSpPr/>
            <p:nvPr/>
          </p:nvSpPr>
          <p:spPr>
            <a:xfrm>
              <a:off x="12703025" y="8422808"/>
              <a:ext cx="168275" cy="106680"/>
            </a:xfrm>
            <a:custGeom>
              <a:avLst/>
              <a:gdLst/>
              <a:ahLst/>
              <a:cxnLst/>
              <a:rect l="l" t="t" r="r" b="b"/>
              <a:pathLst>
                <a:path w="168275" h="106679">
                  <a:moveTo>
                    <a:pt x="167983" y="0"/>
                  </a:moveTo>
                  <a:lnTo>
                    <a:pt x="167983" y="106254"/>
                  </a:lnTo>
                  <a:lnTo>
                    <a:pt x="0" y="106254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9" name="object 3249"/>
            <p:cNvSpPr/>
            <p:nvPr/>
          </p:nvSpPr>
          <p:spPr>
            <a:xfrm>
              <a:off x="12848746" y="850680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4" h="45084">
                  <a:moveTo>
                    <a:pt x="39466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0" name="object 3250"/>
            <p:cNvSpPr/>
            <p:nvPr/>
          </p:nvSpPr>
          <p:spPr>
            <a:xfrm>
              <a:off x="12848746" y="850680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4" h="45084">
                  <a:moveTo>
                    <a:pt x="4047" y="44525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1" name="object 3251"/>
            <p:cNvSpPr/>
            <p:nvPr/>
          </p:nvSpPr>
          <p:spPr>
            <a:xfrm>
              <a:off x="12681774" y="850680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2" name="object 3252"/>
            <p:cNvSpPr/>
            <p:nvPr/>
          </p:nvSpPr>
          <p:spPr>
            <a:xfrm>
              <a:off x="12681774" y="850680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3" name="object 3253"/>
            <p:cNvSpPr/>
            <p:nvPr/>
          </p:nvSpPr>
          <p:spPr>
            <a:xfrm>
              <a:off x="12536053" y="8422808"/>
              <a:ext cx="167005" cy="106680"/>
            </a:xfrm>
            <a:custGeom>
              <a:avLst/>
              <a:gdLst/>
              <a:ahLst/>
              <a:cxnLst/>
              <a:rect l="l" t="t" r="r" b="b"/>
              <a:pathLst>
                <a:path w="167004" h="106679">
                  <a:moveTo>
                    <a:pt x="166971" y="0"/>
                  </a:moveTo>
                  <a:lnTo>
                    <a:pt x="166971" y="106254"/>
                  </a:lnTo>
                  <a:lnTo>
                    <a:pt x="0" y="106254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4" name="object 3254"/>
            <p:cNvSpPr/>
            <p:nvPr/>
          </p:nvSpPr>
          <p:spPr>
            <a:xfrm>
              <a:off x="12681774" y="850680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5" name="object 3255"/>
            <p:cNvSpPr/>
            <p:nvPr/>
          </p:nvSpPr>
          <p:spPr>
            <a:xfrm>
              <a:off x="12681774" y="850680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6" name="object 3256"/>
            <p:cNvSpPr/>
            <p:nvPr/>
          </p:nvSpPr>
          <p:spPr>
            <a:xfrm>
              <a:off x="12513790" y="850680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7" name="object 3257"/>
            <p:cNvSpPr/>
            <p:nvPr/>
          </p:nvSpPr>
          <p:spPr>
            <a:xfrm>
              <a:off x="12513790" y="850680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4525" y="4047"/>
                  </a:moveTo>
                  <a:lnTo>
                    <a:pt x="40478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58" name="object 3258"/>
          <p:cNvSpPr txBox="1"/>
          <p:nvPr/>
        </p:nvSpPr>
        <p:spPr>
          <a:xfrm>
            <a:off x="12530436" y="8448558"/>
            <a:ext cx="34226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1050</a:t>
            </a:r>
            <a:r>
              <a:rPr sz="500" spc="70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259" name="object 3259"/>
          <p:cNvGrpSpPr/>
          <p:nvPr/>
        </p:nvGrpSpPr>
        <p:grpSpPr>
          <a:xfrm>
            <a:off x="12441941" y="8176903"/>
            <a:ext cx="97790" cy="267335"/>
            <a:chOff x="12441941" y="8176903"/>
            <a:chExt cx="97790" cy="267335"/>
          </a:xfrm>
        </p:grpSpPr>
        <p:sp>
          <p:nvSpPr>
            <p:cNvPr id="3260" name="object 3260"/>
            <p:cNvSpPr/>
            <p:nvPr/>
          </p:nvSpPr>
          <p:spPr>
            <a:xfrm>
              <a:off x="12464204" y="8199166"/>
              <a:ext cx="72390" cy="111760"/>
            </a:xfrm>
            <a:custGeom>
              <a:avLst/>
              <a:gdLst/>
              <a:ahLst/>
              <a:cxnLst/>
              <a:rect l="l" t="t" r="r" b="b"/>
              <a:pathLst>
                <a:path w="72390" h="111759">
                  <a:moveTo>
                    <a:pt x="71848" y="0"/>
                  </a:moveTo>
                  <a:lnTo>
                    <a:pt x="0" y="0"/>
                  </a:lnTo>
                  <a:lnTo>
                    <a:pt x="0" y="111314"/>
                  </a:lnTo>
                  <a:lnTo>
                    <a:pt x="71848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1" name="object 3261"/>
            <p:cNvSpPr/>
            <p:nvPr/>
          </p:nvSpPr>
          <p:spPr>
            <a:xfrm>
              <a:off x="12441941" y="817690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2" name="object 3262"/>
            <p:cNvSpPr/>
            <p:nvPr/>
          </p:nvSpPr>
          <p:spPr>
            <a:xfrm>
              <a:off x="12441941" y="817690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4" h="45084">
                  <a:moveTo>
                    <a:pt x="44525" y="40478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3" name="object 3263"/>
            <p:cNvSpPr/>
            <p:nvPr/>
          </p:nvSpPr>
          <p:spPr>
            <a:xfrm>
              <a:off x="12441941" y="82882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4" name="object 3264"/>
            <p:cNvSpPr/>
            <p:nvPr/>
          </p:nvSpPr>
          <p:spPr>
            <a:xfrm>
              <a:off x="12441941" y="82882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  <a:path w="45084" h="45084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5" name="object 3265"/>
            <p:cNvSpPr/>
            <p:nvPr/>
          </p:nvSpPr>
          <p:spPr>
            <a:xfrm>
              <a:off x="12464204" y="8310481"/>
              <a:ext cx="72390" cy="111760"/>
            </a:xfrm>
            <a:custGeom>
              <a:avLst/>
              <a:gdLst/>
              <a:ahLst/>
              <a:cxnLst/>
              <a:rect l="l" t="t" r="r" b="b"/>
              <a:pathLst>
                <a:path w="72390" h="111759">
                  <a:moveTo>
                    <a:pt x="71848" y="0"/>
                  </a:moveTo>
                  <a:lnTo>
                    <a:pt x="0" y="0"/>
                  </a:lnTo>
                  <a:lnTo>
                    <a:pt x="0" y="111314"/>
                  </a:lnTo>
                  <a:lnTo>
                    <a:pt x="71848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6" name="object 3266"/>
            <p:cNvSpPr/>
            <p:nvPr/>
          </p:nvSpPr>
          <p:spPr>
            <a:xfrm>
              <a:off x="12441941" y="82882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7" name="object 3267"/>
            <p:cNvSpPr/>
            <p:nvPr/>
          </p:nvSpPr>
          <p:spPr>
            <a:xfrm>
              <a:off x="12441941" y="82882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4" h="45084">
                  <a:moveTo>
                    <a:pt x="44525" y="40478"/>
                  </a:moveTo>
                  <a:lnTo>
                    <a:pt x="0" y="5059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8" name="object 3268"/>
            <p:cNvSpPr/>
            <p:nvPr/>
          </p:nvSpPr>
          <p:spPr>
            <a:xfrm>
              <a:off x="12441941" y="840054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9" name="object 3269"/>
            <p:cNvSpPr/>
            <p:nvPr/>
          </p:nvSpPr>
          <p:spPr>
            <a:xfrm>
              <a:off x="12441941" y="840054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4" h="43815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70" name="object 3270"/>
          <p:cNvSpPr txBox="1"/>
          <p:nvPr/>
        </p:nvSpPr>
        <p:spPr>
          <a:xfrm>
            <a:off x="12390026" y="8186371"/>
            <a:ext cx="100330" cy="24828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700700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271" name="object 3271"/>
          <p:cNvGrpSpPr/>
          <p:nvPr/>
        </p:nvGrpSpPr>
        <p:grpSpPr>
          <a:xfrm>
            <a:off x="12413468" y="8685915"/>
            <a:ext cx="109855" cy="243204"/>
            <a:chOff x="12413468" y="8685915"/>
            <a:chExt cx="109855" cy="243204"/>
          </a:xfrm>
        </p:grpSpPr>
        <p:sp>
          <p:nvSpPr>
            <p:cNvPr id="3272" name="object 3272"/>
            <p:cNvSpPr/>
            <p:nvPr/>
          </p:nvSpPr>
          <p:spPr>
            <a:xfrm>
              <a:off x="12416643" y="8707166"/>
              <a:ext cx="84455" cy="199390"/>
            </a:xfrm>
            <a:custGeom>
              <a:avLst/>
              <a:gdLst/>
              <a:ahLst/>
              <a:cxnLst/>
              <a:rect l="l" t="t" r="r" b="b"/>
              <a:pathLst>
                <a:path w="84454" h="199390">
                  <a:moveTo>
                    <a:pt x="0" y="0"/>
                  </a:moveTo>
                  <a:lnTo>
                    <a:pt x="83991" y="0"/>
                  </a:lnTo>
                  <a:lnTo>
                    <a:pt x="83991" y="199354"/>
                  </a:lnTo>
                  <a:lnTo>
                    <a:pt x="0" y="19935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3" name="object 3273"/>
            <p:cNvSpPr/>
            <p:nvPr/>
          </p:nvSpPr>
          <p:spPr>
            <a:xfrm>
              <a:off x="12478372" y="868591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4" name="object 3274"/>
            <p:cNvSpPr/>
            <p:nvPr/>
          </p:nvSpPr>
          <p:spPr>
            <a:xfrm>
              <a:off x="12478372" y="868591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4" h="4381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5" name="object 3275"/>
            <p:cNvSpPr/>
            <p:nvPr/>
          </p:nvSpPr>
          <p:spPr>
            <a:xfrm>
              <a:off x="12478372" y="888425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6" name="object 3276"/>
            <p:cNvSpPr/>
            <p:nvPr/>
          </p:nvSpPr>
          <p:spPr>
            <a:xfrm>
              <a:off x="12478372" y="888425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4" h="45084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77" name="object 3277"/>
          <p:cNvSpPr txBox="1"/>
          <p:nvPr/>
        </p:nvSpPr>
        <p:spPr>
          <a:xfrm>
            <a:off x="12426457" y="872199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1250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278" name="object 3278"/>
          <p:cNvGrpSpPr/>
          <p:nvPr/>
        </p:nvGrpSpPr>
        <p:grpSpPr>
          <a:xfrm>
            <a:off x="12242587" y="8085828"/>
            <a:ext cx="749300" cy="647065"/>
            <a:chOff x="12242587" y="8085828"/>
            <a:chExt cx="749300" cy="647065"/>
          </a:xfrm>
        </p:grpSpPr>
        <p:sp>
          <p:nvSpPr>
            <p:cNvPr id="3279" name="object 3279"/>
            <p:cNvSpPr/>
            <p:nvPr/>
          </p:nvSpPr>
          <p:spPr>
            <a:xfrm>
              <a:off x="12264850" y="8649485"/>
              <a:ext cx="175260" cy="80010"/>
            </a:xfrm>
            <a:custGeom>
              <a:avLst/>
              <a:gdLst/>
              <a:ahLst/>
              <a:cxnLst/>
              <a:rect l="l" t="t" r="r" b="b"/>
              <a:pathLst>
                <a:path w="175259" h="80009">
                  <a:moveTo>
                    <a:pt x="175067" y="79944"/>
                  </a:moveTo>
                  <a:lnTo>
                    <a:pt x="175067" y="0"/>
                  </a:lnTo>
                  <a:lnTo>
                    <a:pt x="0" y="0"/>
                  </a:lnTo>
                  <a:lnTo>
                    <a:pt x="0" y="7994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0" name="object 3280"/>
            <p:cNvSpPr/>
            <p:nvPr/>
          </p:nvSpPr>
          <p:spPr>
            <a:xfrm>
              <a:off x="12418667" y="862722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1" name="object 3281"/>
            <p:cNvSpPr/>
            <p:nvPr/>
          </p:nvSpPr>
          <p:spPr>
            <a:xfrm>
              <a:off x="12418667" y="862722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2" name="object 3282"/>
            <p:cNvSpPr/>
            <p:nvPr/>
          </p:nvSpPr>
          <p:spPr>
            <a:xfrm>
              <a:off x="12242587" y="862722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3" name="object 3283"/>
            <p:cNvSpPr/>
            <p:nvPr/>
          </p:nvSpPr>
          <p:spPr>
            <a:xfrm>
              <a:off x="12242588" y="862722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5059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4" name="object 3284"/>
            <p:cNvSpPr/>
            <p:nvPr/>
          </p:nvSpPr>
          <p:spPr>
            <a:xfrm>
              <a:off x="12703025" y="8108091"/>
              <a:ext cx="215900" cy="91440"/>
            </a:xfrm>
            <a:custGeom>
              <a:avLst/>
              <a:gdLst/>
              <a:ahLst/>
              <a:cxnLst/>
              <a:rect l="l" t="t" r="r" b="b"/>
              <a:pathLst>
                <a:path w="215900" h="91440">
                  <a:moveTo>
                    <a:pt x="215545" y="91075"/>
                  </a:moveTo>
                  <a:lnTo>
                    <a:pt x="215545" y="0"/>
                  </a:lnTo>
                  <a:lnTo>
                    <a:pt x="0" y="0"/>
                  </a:lnTo>
                  <a:lnTo>
                    <a:pt x="0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5" name="object 3285"/>
            <p:cNvSpPr/>
            <p:nvPr/>
          </p:nvSpPr>
          <p:spPr>
            <a:xfrm>
              <a:off x="12896308" y="808582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6" name="object 3286"/>
            <p:cNvSpPr/>
            <p:nvPr/>
          </p:nvSpPr>
          <p:spPr>
            <a:xfrm>
              <a:off x="12896308" y="808582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8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4">
                  <a:moveTo>
                    <a:pt x="4047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7" name="object 3287"/>
            <p:cNvSpPr/>
            <p:nvPr/>
          </p:nvSpPr>
          <p:spPr>
            <a:xfrm>
              <a:off x="12681774" y="808582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8" name="object 3288"/>
            <p:cNvSpPr/>
            <p:nvPr/>
          </p:nvSpPr>
          <p:spPr>
            <a:xfrm>
              <a:off x="12681774" y="808582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9" name="object 3289"/>
            <p:cNvSpPr/>
            <p:nvPr/>
          </p:nvSpPr>
          <p:spPr>
            <a:xfrm>
              <a:off x="12488492" y="8108091"/>
              <a:ext cx="214629" cy="91440"/>
            </a:xfrm>
            <a:custGeom>
              <a:avLst/>
              <a:gdLst/>
              <a:ahLst/>
              <a:cxnLst/>
              <a:rect l="l" t="t" r="r" b="b"/>
              <a:pathLst>
                <a:path w="214629" h="91440">
                  <a:moveTo>
                    <a:pt x="214533" y="91075"/>
                  </a:moveTo>
                  <a:lnTo>
                    <a:pt x="214533" y="0"/>
                  </a:lnTo>
                  <a:lnTo>
                    <a:pt x="0" y="0"/>
                  </a:lnTo>
                  <a:lnTo>
                    <a:pt x="0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0" name="object 3290"/>
            <p:cNvSpPr/>
            <p:nvPr/>
          </p:nvSpPr>
          <p:spPr>
            <a:xfrm>
              <a:off x="12681774" y="808582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1" name="object 3291"/>
            <p:cNvSpPr/>
            <p:nvPr/>
          </p:nvSpPr>
          <p:spPr>
            <a:xfrm>
              <a:off x="12681774" y="808582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2" name="object 3292"/>
            <p:cNvSpPr/>
            <p:nvPr/>
          </p:nvSpPr>
          <p:spPr>
            <a:xfrm>
              <a:off x="12466228" y="808582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3" name="object 3293"/>
            <p:cNvSpPr/>
            <p:nvPr/>
          </p:nvSpPr>
          <p:spPr>
            <a:xfrm>
              <a:off x="12466229" y="808582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4" name="object 3294"/>
            <p:cNvSpPr/>
            <p:nvPr/>
          </p:nvSpPr>
          <p:spPr>
            <a:xfrm>
              <a:off x="12871009" y="8151604"/>
              <a:ext cx="98425" cy="159385"/>
            </a:xfrm>
            <a:custGeom>
              <a:avLst/>
              <a:gdLst/>
              <a:ahLst/>
              <a:cxnLst/>
              <a:rect l="l" t="t" r="r" b="b"/>
              <a:pathLst>
                <a:path w="98425" h="159384">
                  <a:moveTo>
                    <a:pt x="0" y="0"/>
                  </a:moveTo>
                  <a:lnTo>
                    <a:pt x="98159" y="0"/>
                  </a:lnTo>
                  <a:lnTo>
                    <a:pt x="98159" y="158876"/>
                  </a:lnTo>
                  <a:lnTo>
                    <a:pt x="0" y="1588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5" name="object 3295"/>
            <p:cNvSpPr/>
            <p:nvPr/>
          </p:nvSpPr>
          <p:spPr>
            <a:xfrm>
              <a:off x="12946905" y="812934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6" name="object 3296"/>
            <p:cNvSpPr/>
            <p:nvPr/>
          </p:nvSpPr>
          <p:spPr>
            <a:xfrm>
              <a:off x="12946906" y="812934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4" h="4381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7" name="object 3297"/>
            <p:cNvSpPr/>
            <p:nvPr/>
          </p:nvSpPr>
          <p:spPr>
            <a:xfrm>
              <a:off x="12946905" y="82882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8" name="object 3298"/>
            <p:cNvSpPr/>
            <p:nvPr/>
          </p:nvSpPr>
          <p:spPr>
            <a:xfrm>
              <a:off x="12946906" y="82882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4" h="45084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9" name="object 3299"/>
            <p:cNvSpPr/>
            <p:nvPr/>
          </p:nvSpPr>
          <p:spPr>
            <a:xfrm>
              <a:off x="12871009" y="8310481"/>
              <a:ext cx="98425" cy="160020"/>
            </a:xfrm>
            <a:custGeom>
              <a:avLst/>
              <a:gdLst/>
              <a:ahLst/>
              <a:cxnLst/>
              <a:rect l="l" t="t" r="r" b="b"/>
              <a:pathLst>
                <a:path w="98425" h="160020">
                  <a:moveTo>
                    <a:pt x="0" y="0"/>
                  </a:moveTo>
                  <a:lnTo>
                    <a:pt x="98159" y="0"/>
                  </a:lnTo>
                  <a:lnTo>
                    <a:pt x="98159" y="159888"/>
                  </a:lnTo>
                  <a:lnTo>
                    <a:pt x="0" y="159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0" name="object 3300"/>
            <p:cNvSpPr/>
            <p:nvPr/>
          </p:nvSpPr>
          <p:spPr>
            <a:xfrm>
              <a:off x="12946905" y="82882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1" name="object 3301"/>
            <p:cNvSpPr/>
            <p:nvPr/>
          </p:nvSpPr>
          <p:spPr>
            <a:xfrm>
              <a:off x="12946906" y="82882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4" h="45084">
                  <a:moveTo>
                    <a:pt x="44525" y="40478"/>
                  </a:moveTo>
                  <a:lnTo>
                    <a:pt x="0" y="5059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2" name="object 3302"/>
            <p:cNvSpPr/>
            <p:nvPr/>
          </p:nvSpPr>
          <p:spPr>
            <a:xfrm>
              <a:off x="12946905" y="844810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3" name="object 3303"/>
            <p:cNvSpPr/>
            <p:nvPr/>
          </p:nvSpPr>
          <p:spPr>
            <a:xfrm>
              <a:off x="12946906" y="844810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4" h="43815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04" name="object 3304"/>
          <p:cNvSpPr txBox="1"/>
          <p:nvPr/>
        </p:nvSpPr>
        <p:spPr>
          <a:xfrm>
            <a:off x="12894990" y="8146198"/>
            <a:ext cx="100330" cy="33337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-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305" name="object 3305"/>
          <p:cNvGrpSpPr/>
          <p:nvPr/>
        </p:nvGrpSpPr>
        <p:grpSpPr>
          <a:xfrm>
            <a:off x="13015718" y="8804313"/>
            <a:ext cx="379730" cy="115570"/>
            <a:chOff x="13015718" y="8804313"/>
            <a:chExt cx="379730" cy="115570"/>
          </a:xfrm>
        </p:grpSpPr>
        <p:sp>
          <p:nvSpPr>
            <p:cNvPr id="3306" name="object 3306"/>
            <p:cNvSpPr/>
            <p:nvPr/>
          </p:nvSpPr>
          <p:spPr>
            <a:xfrm>
              <a:off x="13037982" y="8825564"/>
              <a:ext cx="335280" cy="91440"/>
            </a:xfrm>
            <a:custGeom>
              <a:avLst/>
              <a:gdLst/>
              <a:ahLst/>
              <a:cxnLst/>
              <a:rect l="l" t="t" r="r" b="b"/>
              <a:pathLst>
                <a:path w="335280" h="91440">
                  <a:moveTo>
                    <a:pt x="334955" y="91075"/>
                  </a:moveTo>
                  <a:lnTo>
                    <a:pt x="334955" y="0"/>
                  </a:lnTo>
                  <a:lnTo>
                    <a:pt x="0" y="0"/>
                  </a:lnTo>
                  <a:lnTo>
                    <a:pt x="0" y="910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7" name="object 3307"/>
            <p:cNvSpPr/>
            <p:nvPr/>
          </p:nvSpPr>
          <p:spPr>
            <a:xfrm>
              <a:off x="13350674" y="88043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8" name="object 3308"/>
            <p:cNvSpPr/>
            <p:nvPr/>
          </p:nvSpPr>
          <p:spPr>
            <a:xfrm>
              <a:off x="13350675" y="88043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5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9" name="object 3309"/>
            <p:cNvSpPr/>
            <p:nvPr/>
          </p:nvSpPr>
          <p:spPr>
            <a:xfrm>
              <a:off x="13015718" y="88043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0" name="object 3310"/>
            <p:cNvSpPr/>
            <p:nvPr/>
          </p:nvSpPr>
          <p:spPr>
            <a:xfrm>
              <a:off x="13015719" y="880431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11" name="object 3311"/>
          <p:cNvSpPr txBox="1"/>
          <p:nvPr/>
        </p:nvSpPr>
        <p:spPr>
          <a:xfrm>
            <a:off x="13119393" y="874607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3312" name="object 3312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2914522" y="8861994"/>
            <a:ext cx="158876" cy="188223"/>
          </a:xfrm>
          <a:prstGeom prst="rect">
            <a:avLst/>
          </a:prstGeom>
        </p:spPr>
      </p:pic>
      <p:sp>
        <p:nvSpPr>
          <p:cNvPr id="3313" name="object 3313"/>
          <p:cNvSpPr txBox="1"/>
          <p:nvPr/>
        </p:nvSpPr>
        <p:spPr>
          <a:xfrm>
            <a:off x="12862607" y="8887653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314" name="object 3314"/>
          <p:cNvGrpSpPr/>
          <p:nvPr/>
        </p:nvGrpSpPr>
        <p:grpSpPr>
          <a:xfrm>
            <a:off x="12426762" y="9120042"/>
            <a:ext cx="553720" cy="102870"/>
            <a:chOff x="12426762" y="9120042"/>
            <a:chExt cx="553720" cy="102870"/>
          </a:xfrm>
        </p:grpSpPr>
        <p:sp>
          <p:nvSpPr>
            <p:cNvPr id="3315" name="object 3315"/>
            <p:cNvSpPr/>
            <p:nvPr/>
          </p:nvSpPr>
          <p:spPr>
            <a:xfrm>
              <a:off x="12703025" y="9142305"/>
              <a:ext cx="255270" cy="77470"/>
            </a:xfrm>
            <a:custGeom>
              <a:avLst/>
              <a:gdLst/>
              <a:ahLst/>
              <a:cxnLst/>
              <a:rect l="l" t="t" r="r" b="b"/>
              <a:pathLst>
                <a:path w="255270" h="77470">
                  <a:moveTo>
                    <a:pt x="255011" y="76908"/>
                  </a:moveTo>
                  <a:lnTo>
                    <a:pt x="255011" y="0"/>
                  </a:lnTo>
                  <a:lnTo>
                    <a:pt x="0" y="0"/>
                  </a:lnTo>
                  <a:lnTo>
                    <a:pt x="0" y="7690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6" name="object 3316"/>
            <p:cNvSpPr/>
            <p:nvPr/>
          </p:nvSpPr>
          <p:spPr>
            <a:xfrm>
              <a:off x="12936785" y="912105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7" name="object 3317"/>
            <p:cNvSpPr/>
            <p:nvPr/>
          </p:nvSpPr>
          <p:spPr>
            <a:xfrm>
              <a:off x="12936786" y="912105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3815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8" name="object 3318"/>
            <p:cNvSpPr/>
            <p:nvPr/>
          </p:nvSpPr>
          <p:spPr>
            <a:xfrm>
              <a:off x="12681774" y="912105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9" name="object 3319"/>
            <p:cNvSpPr/>
            <p:nvPr/>
          </p:nvSpPr>
          <p:spPr>
            <a:xfrm>
              <a:off x="12681774" y="912105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5" h="43815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0" name="object 3320"/>
            <p:cNvSpPr/>
            <p:nvPr/>
          </p:nvSpPr>
          <p:spPr>
            <a:xfrm>
              <a:off x="12448013" y="9142305"/>
              <a:ext cx="255270" cy="77470"/>
            </a:xfrm>
            <a:custGeom>
              <a:avLst/>
              <a:gdLst/>
              <a:ahLst/>
              <a:cxnLst/>
              <a:rect l="l" t="t" r="r" b="b"/>
              <a:pathLst>
                <a:path w="255270" h="77470">
                  <a:moveTo>
                    <a:pt x="255011" y="76908"/>
                  </a:moveTo>
                  <a:lnTo>
                    <a:pt x="255011" y="0"/>
                  </a:lnTo>
                  <a:lnTo>
                    <a:pt x="0" y="0"/>
                  </a:lnTo>
                  <a:lnTo>
                    <a:pt x="0" y="7690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1" name="object 3321"/>
            <p:cNvSpPr/>
            <p:nvPr/>
          </p:nvSpPr>
          <p:spPr>
            <a:xfrm>
              <a:off x="12681774" y="912004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2" name="object 3322"/>
            <p:cNvSpPr/>
            <p:nvPr/>
          </p:nvSpPr>
          <p:spPr>
            <a:xfrm>
              <a:off x="12681774" y="912004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3" name="object 3323"/>
            <p:cNvSpPr/>
            <p:nvPr/>
          </p:nvSpPr>
          <p:spPr>
            <a:xfrm>
              <a:off x="12426762" y="912004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4" name="object 3324"/>
            <p:cNvSpPr/>
            <p:nvPr/>
          </p:nvSpPr>
          <p:spPr>
            <a:xfrm>
              <a:off x="12426762" y="912004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3513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5059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25" name="object 3325"/>
          <p:cNvSpPr txBox="1"/>
          <p:nvPr/>
        </p:nvSpPr>
        <p:spPr>
          <a:xfrm>
            <a:off x="12486923" y="9062812"/>
            <a:ext cx="429259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1600</a:t>
            </a:r>
            <a:r>
              <a:rPr sz="500" spc="315" dirty="0">
                <a:latin typeface="Microsoft Sans Serif"/>
                <a:cs typeface="Microsoft Sans Serif"/>
              </a:rPr>
              <a:t>  </a:t>
            </a:r>
            <a:r>
              <a:rPr sz="500" spc="-20" dirty="0">
                <a:latin typeface="Microsoft Sans Serif"/>
                <a:cs typeface="Microsoft Sans Serif"/>
              </a:rPr>
              <a:t>1600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326" name="object 3326"/>
          <p:cNvGrpSpPr/>
          <p:nvPr/>
        </p:nvGrpSpPr>
        <p:grpSpPr>
          <a:xfrm>
            <a:off x="12907300" y="9149389"/>
            <a:ext cx="137795" cy="362585"/>
            <a:chOff x="12907300" y="9149389"/>
            <a:chExt cx="137795" cy="362585"/>
          </a:xfrm>
        </p:grpSpPr>
        <p:sp>
          <p:nvSpPr>
            <p:cNvPr id="3327" name="object 3327"/>
            <p:cNvSpPr/>
            <p:nvPr/>
          </p:nvSpPr>
          <p:spPr>
            <a:xfrm>
              <a:off x="12910475" y="9171652"/>
              <a:ext cx="112395" cy="159385"/>
            </a:xfrm>
            <a:custGeom>
              <a:avLst/>
              <a:gdLst/>
              <a:ahLst/>
              <a:cxnLst/>
              <a:rect l="l" t="t" r="r" b="b"/>
              <a:pathLst>
                <a:path w="112394" h="159384">
                  <a:moveTo>
                    <a:pt x="0" y="0"/>
                  </a:moveTo>
                  <a:lnTo>
                    <a:pt x="112326" y="0"/>
                  </a:lnTo>
                  <a:lnTo>
                    <a:pt x="112326" y="158876"/>
                  </a:lnTo>
                  <a:lnTo>
                    <a:pt x="0" y="1588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8" name="object 3328"/>
            <p:cNvSpPr/>
            <p:nvPr/>
          </p:nvSpPr>
          <p:spPr>
            <a:xfrm>
              <a:off x="13000538" y="914938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9" name="object 3329"/>
            <p:cNvSpPr/>
            <p:nvPr/>
          </p:nvSpPr>
          <p:spPr>
            <a:xfrm>
              <a:off x="13000539" y="914938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5" h="4381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0" name="object 3330"/>
            <p:cNvSpPr/>
            <p:nvPr/>
          </p:nvSpPr>
          <p:spPr>
            <a:xfrm>
              <a:off x="13000538" y="930826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5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1" name="object 3331"/>
            <p:cNvSpPr/>
            <p:nvPr/>
          </p:nvSpPr>
          <p:spPr>
            <a:xfrm>
              <a:off x="13000539" y="930826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5" h="45084">
                  <a:moveTo>
                    <a:pt x="0" y="5059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2" name="object 3332"/>
            <p:cNvSpPr/>
            <p:nvPr/>
          </p:nvSpPr>
          <p:spPr>
            <a:xfrm>
              <a:off x="12910475" y="9330528"/>
              <a:ext cx="112395" cy="160020"/>
            </a:xfrm>
            <a:custGeom>
              <a:avLst/>
              <a:gdLst/>
              <a:ahLst/>
              <a:cxnLst/>
              <a:rect l="l" t="t" r="r" b="b"/>
              <a:pathLst>
                <a:path w="112394" h="160020">
                  <a:moveTo>
                    <a:pt x="0" y="0"/>
                  </a:moveTo>
                  <a:lnTo>
                    <a:pt x="112326" y="0"/>
                  </a:lnTo>
                  <a:lnTo>
                    <a:pt x="112326" y="159888"/>
                  </a:lnTo>
                  <a:lnTo>
                    <a:pt x="0" y="159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3" name="object 3333"/>
            <p:cNvSpPr/>
            <p:nvPr/>
          </p:nvSpPr>
          <p:spPr>
            <a:xfrm>
              <a:off x="13000538" y="930826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39466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4" name="object 3334"/>
            <p:cNvSpPr/>
            <p:nvPr/>
          </p:nvSpPr>
          <p:spPr>
            <a:xfrm>
              <a:off x="13000539" y="93082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39466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5084" h="45084">
                  <a:moveTo>
                    <a:pt x="44525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5" name="object 3335"/>
            <p:cNvSpPr/>
            <p:nvPr/>
          </p:nvSpPr>
          <p:spPr>
            <a:xfrm>
              <a:off x="13000538" y="946815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6" name="object 3336"/>
            <p:cNvSpPr/>
            <p:nvPr/>
          </p:nvSpPr>
          <p:spPr>
            <a:xfrm>
              <a:off x="13000539" y="946815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5">
                  <a:moveTo>
                    <a:pt x="0" y="4047"/>
                  </a:moveTo>
                  <a:lnTo>
                    <a:pt x="44525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37" name="object 3337"/>
          <p:cNvSpPr txBox="1"/>
          <p:nvPr/>
        </p:nvSpPr>
        <p:spPr>
          <a:xfrm>
            <a:off x="12948624" y="9166245"/>
            <a:ext cx="100330" cy="33337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1000</a:t>
            </a:r>
            <a:r>
              <a:rPr sz="500" spc="-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338" name="object 3338"/>
          <p:cNvGrpSpPr/>
          <p:nvPr/>
        </p:nvGrpSpPr>
        <p:grpSpPr>
          <a:xfrm>
            <a:off x="12474323" y="9438668"/>
            <a:ext cx="458470" cy="181610"/>
            <a:chOff x="12474323" y="9438668"/>
            <a:chExt cx="458470" cy="181610"/>
          </a:xfrm>
        </p:grpSpPr>
        <p:sp>
          <p:nvSpPr>
            <p:cNvPr id="3339" name="object 3339"/>
            <p:cNvSpPr/>
            <p:nvPr/>
          </p:nvSpPr>
          <p:spPr>
            <a:xfrm>
              <a:off x="12703025" y="9441843"/>
              <a:ext cx="207645" cy="156210"/>
            </a:xfrm>
            <a:custGeom>
              <a:avLst/>
              <a:gdLst/>
              <a:ahLst/>
              <a:cxnLst/>
              <a:rect l="l" t="t" r="r" b="b"/>
              <a:pathLst>
                <a:path w="207645" h="156209">
                  <a:moveTo>
                    <a:pt x="207450" y="0"/>
                  </a:moveTo>
                  <a:lnTo>
                    <a:pt x="207450" y="155840"/>
                  </a:lnTo>
                  <a:lnTo>
                    <a:pt x="0" y="15584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0" name="object 3340"/>
            <p:cNvSpPr/>
            <p:nvPr/>
          </p:nvSpPr>
          <p:spPr>
            <a:xfrm>
              <a:off x="12888211" y="957542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1" name="object 3341"/>
            <p:cNvSpPr/>
            <p:nvPr/>
          </p:nvSpPr>
          <p:spPr>
            <a:xfrm>
              <a:off x="12888212" y="957542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8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4">
                  <a:moveTo>
                    <a:pt x="5059" y="44525"/>
                  </a:moveTo>
                  <a:lnTo>
                    <a:pt x="40478" y="0"/>
                  </a:lnTo>
                  <a:lnTo>
                    <a:pt x="44525" y="5059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2" name="object 3342"/>
            <p:cNvSpPr/>
            <p:nvPr/>
          </p:nvSpPr>
          <p:spPr>
            <a:xfrm>
              <a:off x="12681773" y="957542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3" name="object 3343"/>
            <p:cNvSpPr/>
            <p:nvPr/>
          </p:nvSpPr>
          <p:spPr>
            <a:xfrm>
              <a:off x="12681774" y="957542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3513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5059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4" name="object 3344"/>
            <p:cNvSpPr/>
            <p:nvPr/>
          </p:nvSpPr>
          <p:spPr>
            <a:xfrm>
              <a:off x="12496587" y="9441843"/>
              <a:ext cx="207010" cy="156210"/>
            </a:xfrm>
            <a:custGeom>
              <a:avLst/>
              <a:gdLst/>
              <a:ahLst/>
              <a:cxnLst/>
              <a:rect l="l" t="t" r="r" b="b"/>
              <a:pathLst>
                <a:path w="207009" h="156209">
                  <a:moveTo>
                    <a:pt x="206438" y="0"/>
                  </a:moveTo>
                  <a:lnTo>
                    <a:pt x="206438" y="155840"/>
                  </a:lnTo>
                  <a:lnTo>
                    <a:pt x="0" y="15584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5" name="object 3345"/>
            <p:cNvSpPr/>
            <p:nvPr/>
          </p:nvSpPr>
          <p:spPr>
            <a:xfrm>
              <a:off x="12681773" y="957542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6" name="object 3346"/>
            <p:cNvSpPr/>
            <p:nvPr/>
          </p:nvSpPr>
          <p:spPr>
            <a:xfrm>
              <a:off x="12681774" y="957542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7" name="object 3347"/>
            <p:cNvSpPr/>
            <p:nvPr/>
          </p:nvSpPr>
          <p:spPr>
            <a:xfrm>
              <a:off x="12474323" y="957542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8" name="object 3348"/>
            <p:cNvSpPr/>
            <p:nvPr/>
          </p:nvSpPr>
          <p:spPr>
            <a:xfrm>
              <a:off x="12474324" y="957542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3513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5059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49" name="object 3349"/>
          <p:cNvSpPr txBox="1"/>
          <p:nvPr/>
        </p:nvSpPr>
        <p:spPr>
          <a:xfrm>
            <a:off x="12511209" y="9517178"/>
            <a:ext cx="38100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1300</a:t>
            </a:r>
            <a:r>
              <a:rPr sz="500" spc="380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1300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350" name="object 3350"/>
          <p:cNvGrpSpPr/>
          <p:nvPr/>
        </p:nvGrpSpPr>
        <p:grpSpPr>
          <a:xfrm>
            <a:off x="12339734" y="9196951"/>
            <a:ext cx="159385" cy="267335"/>
            <a:chOff x="12339734" y="9196951"/>
            <a:chExt cx="159385" cy="267335"/>
          </a:xfrm>
        </p:grpSpPr>
        <p:sp>
          <p:nvSpPr>
            <p:cNvPr id="3351" name="object 3351"/>
            <p:cNvSpPr/>
            <p:nvPr/>
          </p:nvSpPr>
          <p:spPr>
            <a:xfrm>
              <a:off x="12361997" y="9219213"/>
              <a:ext cx="133985" cy="111760"/>
            </a:xfrm>
            <a:custGeom>
              <a:avLst/>
              <a:gdLst/>
              <a:ahLst/>
              <a:cxnLst/>
              <a:rect l="l" t="t" r="r" b="b"/>
              <a:pathLst>
                <a:path w="133984" h="111759">
                  <a:moveTo>
                    <a:pt x="133577" y="0"/>
                  </a:moveTo>
                  <a:lnTo>
                    <a:pt x="0" y="0"/>
                  </a:lnTo>
                  <a:lnTo>
                    <a:pt x="0" y="111314"/>
                  </a:lnTo>
                  <a:lnTo>
                    <a:pt x="133577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2" name="object 3352"/>
            <p:cNvSpPr/>
            <p:nvPr/>
          </p:nvSpPr>
          <p:spPr>
            <a:xfrm>
              <a:off x="12339734" y="919695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"/>
                  </a:moveTo>
                  <a:lnTo>
                    <a:pt x="39466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3" name="object 3353"/>
            <p:cNvSpPr/>
            <p:nvPr/>
          </p:nvSpPr>
          <p:spPr>
            <a:xfrm>
              <a:off x="12339734" y="919695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39466" y="44525"/>
                  </a:moveTo>
                  <a:lnTo>
                    <a:pt x="44525" y="40478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5084" h="45084">
                  <a:moveTo>
                    <a:pt x="44525" y="40478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4" name="object 3354"/>
            <p:cNvSpPr/>
            <p:nvPr/>
          </p:nvSpPr>
          <p:spPr>
            <a:xfrm>
              <a:off x="12339734" y="93082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39466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5" name="object 3355"/>
            <p:cNvSpPr/>
            <p:nvPr/>
          </p:nvSpPr>
          <p:spPr>
            <a:xfrm>
              <a:off x="12339734" y="93082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4" h="45084">
                  <a:moveTo>
                    <a:pt x="0" y="5059"/>
                  </a:moveTo>
                  <a:lnTo>
                    <a:pt x="44525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6" name="object 3356"/>
            <p:cNvSpPr/>
            <p:nvPr/>
          </p:nvSpPr>
          <p:spPr>
            <a:xfrm>
              <a:off x="12361997" y="9330528"/>
              <a:ext cx="133985" cy="111760"/>
            </a:xfrm>
            <a:custGeom>
              <a:avLst/>
              <a:gdLst/>
              <a:ahLst/>
              <a:cxnLst/>
              <a:rect l="l" t="t" r="r" b="b"/>
              <a:pathLst>
                <a:path w="133984" h="111759">
                  <a:moveTo>
                    <a:pt x="133577" y="0"/>
                  </a:moveTo>
                  <a:lnTo>
                    <a:pt x="0" y="0"/>
                  </a:lnTo>
                  <a:lnTo>
                    <a:pt x="0" y="111314"/>
                  </a:lnTo>
                  <a:lnTo>
                    <a:pt x="133577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7" name="object 3357"/>
            <p:cNvSpPr/>
            <p:nvPr/>
          </p:nvSpPr>
          <p:spPr>
            <a:xfrm>
              <a:off x="12339734" y="93082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5059"/>
                  </a:moveTo>
                  <a:lnTo>
                    <a:pt x="39466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8" name="object 3358"/>
            <p:cNvSpPr/>
            <p:nvPr/>
          </p:nvSpPr>
          <p:spPr>
            <a:xfrm>
              <a:off x="12339734" y="930826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39466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5084" h="45084">
                  <a:moveTo>
                    <a:pt x="44525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9" name="object 3359"/>
            <p:cNvSpPr/>
            <p:nvPr/>
          </p:nvSpPr>
          <p:spPr>
            <a:xfrm>
              <a:off x="12339734" y="942059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0" name="object 3360"/>
            <p:cNvSpPr/>
            <p:nvPr/>
          </p:nvSpPr>
          <p:spPr>
            <a:xfrm>
              <a:off x="12339734" y="942059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5">
                  <a:moveTo>
                    <a:pt x="0" y="4047"/>
                  </a:moveTo>
                  <a:lnTo>
                    <a:pt x="44525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61" name="object 3361"/>
          <p:cNvSpPr txBox="1"/>
          <p:nvPr/>
        </p:nvSpPr>
        <p:spPr>
          <a:xfrm>
            <a:off x="12287819" y="9206417"/>
            <a:ext cx="100330" cy="248285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700700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362" name="object 3362"/>
          <p:cNvGrpSpPr/>
          <p:nvPr/>
        </p:nvGrpSpPr>
        <p:grpSpPr>
          <a:xfrm>
            <a:off x="11900548" y="9213142"/>
            <a:ext cx="187325" cy="137160"/>
            <a:chOff x="11900548" y="9213142"/>
            <a:chExt cx="187325" cy="137160"/>
          </a:xfrm>
        </p:grpSpPr>
        <p:sp>
          <p:nvSpPr>
            <p:cNvPr id="3363" name="object 3363"/>
            <p:cNvSpPr/>
            <p:nvPr/>
          </p:nvSpPr>
          <p:spPr>
            <a:xfrm>
              <a:off x="11921799" y="9235405"/>
              <a:ext cx="144145" cy="111760"/>
            </a:xfrm>
            <a:custGeom>
              <a:avLst/>
              <a:gdLst/>
              <a:ahLst/>
              <a:cxnLst/>
              <a:rect l="l" t="t" r="r" b="b"/>
              <a:pathLst>
                <a:path w="144145" h="111759">
                  <a:moveTo>
                    <a:pt x="143697" y="111314"/>
                  </a:moveTo>
                  <a:lnTo>
                    <a:pt x="143697" y="0"/>
                  </a:lnTo>
                  <a:lnTo>
                    <a:pt x="0" y="0"/>
                  </a:lnTo>
                  <a:lnTo>
                    <a:pt x="0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4" name="object 3364"/>
            <p:cNvSpPr/>
            <p:nvPr/>
          </p:nvSpPr>
          <p:spPr>
            <a:xfrm>
              <a:off x="12043233" y="921314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5" name="object 3365"/>
            <p:cNvSpPr/>
            <p:nvPr/>
          </p:nvSpPr>
          <p:spPr>
            <a:xfrm>
              <a:off x="12043233" y="921314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39466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5084">
                  <a:moveTo>
                    <a:pt x="5059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6" name="object 3366"/>
            <p:cNvSpPr/>
            <p:nvPr/>
          </p:nvSpPr>
          <p:spPr>
            <a:xfrm>
              <a:off x="11900548" y="921314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7" name="object 3367"/>
            <p:cNvSpPr/>
            <p:nvPr/>
          </p:nvSpPr>
          <p:spPr>
            <a:xfrm>
              <a:off x="11900548" y="921314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68" name="object 3368"/>
          <p:cNvSpPr txBox="1"/>
          <p:nvPr/>
        </p:nvSpPr>
        <p:spPr>
          <a:xfrm>
            <a:off x="11926302" y="9154900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369" name="object 3369"/>
          <p:cNvGrpSpPr/>
          <p:nvPr/>
        </p:nvGrpSpPr>
        <p:grpSpPr>
          <a:xfrm>
            <a:off x="11805424" y="9293086"/>
            <a:ext cx="152400" cy="379095"/>
            <a:chOff x="11805424" y="9293086"/>
            <a:chExt cx="152400" cy="379095"/>
          </a:xfrm>
        </p:grpSpPr>
        <p:sp>
          <p:nvSpPr>
            <p:cNvPr id="3370" name="object 3370"/>
            <p:cNvSpPr/>
            <p:nvPr/>
          </p:nvSpPr>
          <p:spPr>
            <a:xfrm>
              <a:off x="11826675" y="9314337"/>
              <a:ext cx="127635" cy="335280"/>
            </a:xfrm>
            <a:custGeom>
              <a:avLst/>
              <a:gdLst/>
              <a:ahLst/>
              <a:cxnLst/>
              <a:rect l="l" t="t" r="r" b="b"/>
              <a:pathLst>
                <a:path w="127634" h="335279">
                  <a:moveTo>
                    <a:pt x="127505" y="0"/>
                  </a:moveTo>
                  <a:lnTo>
                    <a:pt x="0" y="0"/>
                  </a:lnTo>
                </a:path>
                <a:path w="127634" h="335279">
                  <a:moveTo>
                    <a:pt x="127505" y="334955"/>
                  </a:moveTo>
                  <a:lnTo>
                    <a:pt x="0" y="334955"/>
                  </a:lnTo>
                </a:path>
                <a:path w="127634" h="335279">
                  <a:moveTo>
                    <a:pt x="1011" y="0"/>
                  </a:moveTo>
                  <a:lnTo>
                    <a:pt x="1011" y="3349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1" name="object 3371"/>
            <p:cNvSpPr/>
            <p:nvPr/>
          </p:nvSpPr>
          <p:spPr>
            <a:xfrm>
              <a:off x="11805424" y="929308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2" name="object 3372"/>
            <p:cNvSpPr/>
            <p:nvPr/>
          </p:nvSpPr>
          <p:spPr>
            <a:xfrm>
              <a:off x="11805424" y="929308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5" h="43815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3" name="object 3373"/>
            <p:cNvSpPr/>
            <p:nvPr/>
          </p:nvSpPr>
          <p:spPr>
            <a:xfrm>
              <a:off x="11805424" y="962703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5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4" name="object 3374"/>
            <p:cNvSpPr/>
            <p:nvPr/>
          </p:nvSpPr>
          <p:spPr>
            <a:xfrm>
              <a:off x="11805424" y="962703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5" h="45084">
                  <a:moveTo>
                    <a:pt x="0" y="5059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75" name="object 3375"/>
          <p:cNvSpPr txBox="1"/>
          <p:nvPr/>
        </p:nvSpPr>
        <p:spPr>
          <a:xfrm>
            <a:off x="11753509" y="939494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376" name="object 3376"/>
          <p:cNvGrpSpPr/>
          <p:nvPr/>
        </p:nvGrpSpPr>
        <p:grpSpPr>
          <a:xfrm>
            <a:off x="12011862" y="9808169"/>
            <a:ext cx="379095" cy="115570"/>
            <a:chOff x="12011862" y="9808169"/>
            <a:chExt cx="379095" cy="115570"/>
          </a:xfrm>
        </p:grpSpPr>
        <p:sp>
          <p:nvSpPr>
            <p:cNvPr id="3377" name="object 3377"/>
            <p:cNvSpPr/>
            <p:nvPr/>
          </p:nvSpPr>
          <p:spPr>
            <a:xfrm>
              <a:off x="12034125" y="9829420"/>
              <a:ext cx="335280" cy="91440"/>
            </a:xfrm>
            <a:custGeom>
              <a:avLst/>
              <a:gdLst/>
              <a:ahLst/>
              <a:cxnLst/>
              <a:rect l="l" t="t" r="r" b="b"/>
              <a:pathLst>
                <a:path w="335279" h="91440">
                  <a:moveTo>
                    <a:pt x="334955" y="91075"/>
                  </a:moveTo>
                  <a:lnTo>
                    <a:pt x="334955" y="0"/>
                  </a:lnTo>
                </a:path>
                <a:path w="335279" h="91440">
                  <a:moveTo>
                    <a:pt x="0" y="91075"/>
                  </a:moveTo>
                  <a:lnTo>
                    <a:pt x="0" y="0"/>
                  </a:lnTo>
                </a:path>
                <a:path w="335279" h="91440">
                  <a:moveTo>
                    <a:pt x="334955" y="1011"/>
                  </a:move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8" name="object 3378"/>
            <p:cNvSpPr/>
            <p:nvPr/>
          </p:nvSpPr>
          <p:spPr>
            <a:xfrm>
              <a:off x="12346818" y="980816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9" name="object 3379"/>
            <p:cNvSpPr/>
            <p:nvPr/>
          </p:nvSpPr>
          <p:spPr>
            <a:xfrm>
              <a:off x="12346818" y="980816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3815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0" name="object 3380"/>
            <p:cNvSpPr/>
            <p:nvPr/>
          </p:nvSpPr>
          <p:spPr>
            <a:xfrm>
              <a:off x="12011862" y="980816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4" h="43815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1" name="object 3381"/>
            <p:cNvSpPr/>
            <p:nvPr/>
          </p:nvSpPr>
          <p:spPr>
            <a:xfrm>
              <a:off x="12011862" y="980816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4525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5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82" name="object 3382"/>
          <p:cNvSpPr txBox="1"/>
          <p:nvPr/>
        </p:nvSpPr>
        <p:spPr>
          <a:xfrm>
            <a:off x="12114524" y="974992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3383" name="object 3383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1910667" y="9866862"/>
            <a:ext cx="157864" cy="187211"/>
          </a:xfrm>
          <a:prstGeom prst="rect">
            <a:avLst/>
          </a:prstGeom>
        </p:spPr>
      </p:pic>
      <p:sp>
        <p:nvSpPr>
          <p:cNvPr id="3384" name="object 3384"/>
          <p:cNvSpPr txBox="1"/>
          <p:nvPr/>
        </p:nvSpPr>
        <p:spPr>
          <a:xfrm>
            <a:off x="11858752" y="9891509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385" name="object 3385"/>
          <p:cNvGrpSpPr/>
          <p:nvPr/>
        </p:nvGrpSpPr>
        <p:grpSpPr>
          <a:xfrm>
            <a:off x="13605685" y="9777810"/>
            <a:ext cx="283845" cy="162560"/>
            <a:chOff x="13605685" y="9777810"/>
            <a:chExt cx="283845" cy="162560"/>
          </a:xfrm>
        </p:grpSpPr>
        <p:sp>
          <p:nvSpPr>
            <p:cNvPr id="3386" name="object 3386"/>
            <p:cNvSpPr/>
            <p:nvPr/>
          </p:nvSpPr>
          <p:spPr>
            <a:xfrm>
              <a:off x="13627949" y="9800073"/>
              <a:ext cx="239395" cy="137160"/>
            </a:xfrm>
            <a:custGeom>
              <a:avLst/>
              <a:gdLst/>
              <a:ahLst/>
              <a:cxnLst/>
              <a:rect l="l" t="t" r="r" b="b"/>
              <a:pathLst>
                <a:path w="239394" h="137159">
                  <a:moveTo>
                    <a:pt x="238820" y="136613"/>
                  </a:moveTo>
                  <a:lnTo>
                    <a:pt x="238820" y="0"/>
                  </a:lnTo>
                  <a:lnTo>
                    <a:pt x="0" y="0"/>
                  </a:lnTo>
                  <a:lnTo>
                    <a:pt x="0" y="13661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7" name="object 3387"/>
            <p:cNvSpPr/>
            <p:nvPr/>
          </p:nvSpPr>
          <p:spPr>
            <a:xfrm>
              <a:off x="13844506" y="977781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8" name="object 3388"/>
            <p:cNvSpPr/>
            <p:nvPr/>
          </p:nvSpPr>
          <p:spPr>
            <a:xfrm>
              <a:off x="13844506" y="977781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8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4">
                  <a:moveTo>
                    <a:pt x="5059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9" name="object 3389"/>
            <p:cNvSpPr/>
            <p:nvPr/>
          </p:nvSpPr>
          <p:spPr>
            <a:xfrm>
              <a:off x="13605685" y="977781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0" name="object 3390"/>
            <p:cNvSpPr/>
            <p:nvPr/>
          </p:nvSpPr>
          <p:spPr>
            <a:xfrm>
              <a:off x="13605686" y="977781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4525" y="4047"/>
                  </a:moveTo>
                  <a:lnTo>
                    <a:pt x="40478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91" name="object 3391"/>
          <p:cNvSpPr txBox="1"/>
          <p:nvPr/>
        </p:nvSpPr>
        <p:spPr>
          <a:xfrm>
            <a:off x="13658763" y="971956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392" name="object 3392"/>
          <p:cNvGrpSpPr/>
          <p:nvPr/>
        </p:nvGrpSpPr>
        <p:grpSpPr>
          <a:xfrm>
            <a:off x="13480203" y="9866862"/>
            <a:ext cx="198755" cy="282575"/>
            <a:chOff x="13480203" y="9866862"/>
            <a:chExt cx="198755" cy="282575"/>
          </a:xfrm>
        </p:grpSpPr>
        <p:sp>
          <p:nvSpPr>
            <p:cNvPr id="3393" name="object 3393"/>
            <p:cNvSpPr/>
            <p:nvPr/>
          </p:nvSpPr>
          <p:spPr>
            <a:xfrm>
              <a:off x="13502466" y="9888113"/>
              <a:ext cx="173355" cy="240029"/>
            </a:xfrm>
            <a:custGeom>
              <a:avLst/>
              <a:gdLst/>
              <a:ahLst/>
              <a:cxnLst/>
              <a:rect l="l" t="t" r="r" b="b"/>
              <a:pathLst>
                <a:path w="173355" h="240029">
                  <a:moveTo>
                    <a:pt x="173043" y="0"/>
                  </a:moveTo>
                  <a:lnTo>
                    <a:pt x="0" y="0"/>
                  </a:lnTo>
                  <a:lnTo>
                    <a:pt x="0" y="239832"/>
                  </a:lnTo>
                  <a:lnTo>
                    <a:pt x="173043" y="23983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4" name="object 3394"/>
            <p:cNvSpPr/>
            <p:nvPr/>
          </p:nvSpPr>
          <p:spPr>
            <a:xfrm>
              <a:off x="13480203" y="986686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5" name="object 3395"/>
            <p:cNvSpPr/>
            <p:nvPr/>
          </p:nvSpPr>
          <p:spPr>
            <a:xfrm>
              <a:off x="13480204" y="986686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4" h="43815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6" name="object 3396"/>
            <p:cNvSpPr/>
            <p:nvPr/>
          </p:nvSpPr>
          <p:spPr>
            <a:xfrm>
              <a:off x="13480203" y="1010568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7" name="object 3397"/>
            <p:cNvSpPr/>
            <p:nvPr/>
          </p:nvSpPr>
          <p:spPr>
            <a:xfrm>
              <a:off x="13480204" y="1010568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4" h="43815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98" name="object 3398"/>
          <p:cNvSpPr txBox="1"/>
          <p:nvPr/>
        </p:nvSpPr>
        <p:spPr>
          <a:xfrm>
            <a:off x="13428288" y="992318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399" name="object 3399"/>
          <p:cNvGrpSpPr/>
          <p:nvPr/>
        </p:nvGrpSpPr>
        <p:grpSpPr>
          <a:xfrm>
            <a:off x="13128045" y="10256463"/>
            <a:ext cx="282575" cy="161290"/>
            <a:chOff x="13128045" y="10256463"/>
            <a:chExt cx="282575" cy="161290"/>
          </a:xfrm>
        </p:grpSpPr>
        <p:sp>
          <p:nvSpPr>
            <p:cNvPr id="3400" name="object 3400"/>
            <p:cNvSpPr/>
            <p:nvPr/>
          </p:nvSpPr>
          <p:spPr>
            <a:xfrm>
              <a:off x="13149296" y="10277714"/>
              <a:ext cx="240029" cy="137160"/>
            </a:xfrm>
            <a:custGeom>
              <a:avLst/>
              <a:gdLst/>
              <a:ahLst/>
              <a:cxnLst/>
              <a:rect l="l" t="t" r="r" b="b"/>
              <a:pathLst>
                <a:path w="240030" h="137159">
                  <a:moveTo>
                    <a:pt x="239832" y="136613"/>
                  </a:moveTo>
                  <a:lnTo>
                    <a:pt x="239832" y="0"/>
                  </a:lnTo>
                  <a:lnTo>
                    <a:pt x="0" y="0"/>
                  </a:lnTo>
                  <a:lnTo>
                    <a:pt x="0" y="13661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1" name="object 3401"/>
            <p:cNvSpPr/>
            <p:nvPr/>
          </p:nvSpPr>
          <p:spPr>
            <a:xfrm>
              <a:off x="13366865" y="1025646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2" name="object 3402"/>
            <p:cNvSpPr/>
            <p:nvPr/>
          </p:nvSpPr>
          <p:spPr>
            <a:xfrm>
              <a:off x="13366866" y="1025646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3815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3" name="object 3403"/>
            <p:cNvSpPr/>
            <p:nvPr/>
          </p:nvSpPr>
          <p:spPr>
            <a:xfrm>
              <a:off x="13128045" y="1025646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4" name="object 3404"/>
            <p:cNvSpPr/>
            <p:nvPr/>
          </p:nvSpPr>
          <p:spPr>
            <a:xfrm>
              <a:off x="13128045" y="1025646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5" h="43815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05" name="object 3405"/>
          <p:cNvSpPr txBox="1"/>
          <p:nvPr/>
        </p:nvSpPr>
        <p:spPr>
          <a:xfrm>
            <a:off x="13180110" y="1019822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406" name="object 3406"/>
          <p:cNvGrpSpPr/>
          <p:nvPr/>
        </p:nvGrpSpPr>
        <p:grpSpPr>
          <a:xfrm>
            <a:off x="13002562" y="10344503"/>
            <a:ext cx="198755" cy="283845"/>
            <a:chOff x="13002562" y="10344503"/>
            <a:chExt cx="198755" cy="283845"/>
          </a:xfrm>
        </p:grpSpPr>
        <p:sp>
          <p:nvSpPr>
            <p:cNvPr id="3407" name="object 3407"/>
            <p:cNvSpPr/>
            <p:nvPr/>
          </p:nvSpPr>
          <p:spPr>
            <a:xfrm>
              <a:off x="13023814" y="10366766"/>
              <a:ext cx="174625" cy="239395"/>
            </a:xfrm>
            <a:custGeom>
              <a:avLst/>
              <a:gdLst/>
              <a:ahLst/>
              <a:cxnLst/>
              <a:rect l="l" t="t" r="r" b="b"/>
              <a:pathLst>
                <a:path w="174625" h="239395">
                  <a:moveTo>
                    <a:pt x="174055" y="0"/>
                  </a:moveTo>
                  <a:lnTo>
                    <a:pt x="0" y="0"/>
                  </a:lnTo>
                </a:path>
                <a:path w="174625" h="239395">
                  <a:moveTo>
                    <a:pt x="174055" y="238820"/>
                  </a:moveTo>
                  <a:lnTo>
                    <a:pt x="0" y="238820"/>
                  </a:lnTo>
                </a:path>
                <a:path w="174625" h="239395">
                  <a:moveTo>
                    <a:pt x="1011" y="0"/>
                  </a:moveTo>
                  <a:lnTo>
                    <a:pt x="1011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8" name="object 3408"/>
            <p:cNvSpPr/>
            <p:nvPr/>
          </p:nvSpPr>
          <p:spPr>
            <a:xfrm>
              <a:off x="13002562" y="1034450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508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9" name="object 3409"/>
            <p:cNvSpPr/>
            <p:nvPr/>
          </p:nvSpPr>
          <p:spPr>
            <a:xfrm>
              <a:off x="13002563" y="1034450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39466" y="44525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5" h="4508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0" name="object 3410"/>
            <p:cNvSpPr/>
            <p:nvPr/>
          </p:nvSpPr>
          <p:spPr>
            <a:xfrm>
              <a:off x="13002562" y="1058332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5" h="45084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1" name="object 3411"/>
            <p:cNvSpPr/>
            <p:nvPr/>
          </p:nvSpPr>
          <p:spPr>
            <a:xfrm>
              <a:off x="13002563" y="1058332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5" h="45084">
                  <a:moveTo>
                    <a:pt x="0" y="4047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12" name="object 3412"/>
          <p:cNvSpPr txBox="1"/>
          <p:nvPr/>
        </p:nvSpPr>
        <p:spPr>
          <a:xfrm>
            <a:off x="12950648" y="1040082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413" name="object 3413"/>
          <p:cNvSpPr/>
          <p:nvPr/>
        </p:nvSpPr>
        <p:spPr>
          <a:xfrm>
            <a:off x="8957793" y="7609199"/>
            <a:ext cx="464820" cy="1402715"/>
          </a:xfrm>
          <a:custGeom>
            <a:avLst/>
            <a:gdLst/>
            <a:ahLst/>
            <a:cxnLst/>
            <a:rect l="l" t="t" r="r" b="b"/>
            <a:pathLst>
              <a:path w="464820" h="1402715">
                <a:moveTo>
                  <a:pt x="0" y="0"/>
                </a:moveTo>
                <a:lnTo>
                  <a:pt x="0" y="1402564"/>
                </a:lnTo>
              </a:path>
              <a:path w="464820" h="1402715">
                <a:moveTo>
                  <a:pt x="191258" y="214533"/>
                </a:moveTo>
                <a:lnTo>
                  <a:pt x="292453" y="343051"/>
                </a:lnTo>
                <a:lnTo>
                  <a:pt x="214533" y="191258"/>
                </a:lnTo>
              </a:path>
              <a:path w="464820" h="1402715">
                <a:moveTo>
                  <a:pt x="292453" y="343051"/>
                </a:moveTo>
                <a:lnTo>
                  <a:pt x="464485" y="34305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4" name="object 3414"/>
          <p:cNvSpPr txBox="1"/>
          <p:nvPr/>
        </p:nvSpPr>
        <p:spPr>
          <a:xfrm>
            <a:off x="9235523" y="7875596"/>
            <a:ext cx="201295" cy="1409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R="57785" algn="r">
              <a:lnSpc>
                <a:spcPct val="100000"/>
              </a:lnSpc>
              <a:spcBef>
                <a:spcPts val="135"/>
              </a:spcBef>
            </a:pPr>
            <a:r>
              <a:rPr sz="350" spc="-25" dirty="0">
                <a:latin typeface="Microsoft Sans Serif"/>
                <a:cs typeface="Microsoft Sans Serif"/>
              </a:rPr>
              <a:t>10</a:t>
            </a:r>
            <a:endParaRPr sz="350">
              <a:latin typeface="Microsoft Sans Serif"/>
              <a:cs typeface="Microsoft Sans Serif"/>
            </a:endParaRPr>
          </a:p>
          <a:p>
            <a:pPr marR="5080" algn="r">
              <a:lnSpc>
                <a:spcPct val="100000"/>
              </a:lnSpc>
              <a:spcBef>
                <a:spcPts val="3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15" name="object 3415"/>
          <p:cNvSpPr/>
          <p:nvPr/>
        </p:nvSpPr>
        <p:spPr>
          <a:xfrm>
            <a:off x="9626693" y="7322817"/>
            <a:ext cx="662305" cy="1136650"/>
          </a:xfrm>
          <a:custGeom>
            <a:avLst/>
            <a:gdLst/>
            <a:ahLst/>
            <a:cxnLst/>
            <a:rect l="l" t="t" r="r" b="b"/>
            <a:pathLst>
              <a:path w="662304" h="1136650">
                <a:moveTo>
                  <a:pt x="0" y="22262"/>
                </a:moveTo>
                <a:lnTo>
                  <a:pt x="102207" y="150780"/>
                </a:lnTo>
                <a:lnTo>
                  <a:pt x="23274" y="0"/>
                </a:lnTo>
              </a:path>
              <a:path w="662304" h="1136650">
                <a:moveTo>
                  <a:pt x="326860" y="1041297"/>
                </a:moveTo>
                <a:lnTo>
                  <a:pt x="86015" y="1136421"/>
                </a:lnTo>
                <a:lnTo>
                  <a:pt x="661816" y="103016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6" name="object 3416"/>
          <p:cNvSpPr txBox="1"/>
          <p:nvPr/>
        </p:nvSpPr>
        <p:spPr>
          <a:xfrm>
            <a:off x="9713164" y="7397955"/>
            <a:ext cx="20129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540">
              <a:lnSpc>
                <a:spcPct val="108100"/>
              </a:lnSpc>
              <a:spcBef>
                <a:spcPts val="100"/>
              </a:spcBef>
            </a:pPr>
            <a:r>
              <a:rPr sz="350" u="sng" spc="2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10</a:t>
            </a:r>
            <a:r>
              <a:rPr sz="350" u="sng" spc="3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17" name="object 3417"/>
          <p:cNvSpPr/>
          <p:nvPr/>
        </p:nvSpPr>
        <p:spPr>
          <a:xfrm>
            <a:off x="9867538" y="7996777"/>
            <a:ext cx="188595" cy="425450"/>
          </a:xfrm>
          <a:custGeom>
            <a:avLst/>
            <a:gdLst/>
            <a:ahLst/>
            <a:cxnLst/>
            <a:rect l="l" t="t" r="r" b="b"/>
            <a:pathLst>
              <a:path w="188595" h="425450">
                <a:moveTo>
                  <a:pt x="178103" y="202390"/>
                </a:moveTo>
                <a:lnTo>
                  <a:pt x="0" y="0"/>
                </a:lnTo>
                <a:lnTo>
                  <a:pt x="188222" y="42501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8" name="object 3418"/>
          <p:cNvSpPr txBox="1"/>
          <p:nvPr/>
        </p:nvSpPr>
        <p:spPr>
          <a:xfrm>
            <a:off x="9525953" y="8382583"/>
            <a:ext cx="20002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08100"/>
              </a:lnSpc>
              <a:spcBef>
                <a:spcPts val="100"/>
              </a:spcBef>
            </a:pPr>
            <a:r>
              <a:rPr sz="350" u="sng" spc="2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11</a:t>
            </a:r>
            <a:r>
              <a:rPr sz="350" u="sng" spc="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1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19" name="object 3419"/>
          <p:cNvSpPr txBox="1"/>
          <p:nvPr/>
        </p:nvSpPr>
        <p:spPr>
          <a:xfrm>
            <a:off x="9679769" y="7983062"/>
            <a:ext cx="633730" cy="150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400"/>
              </a:lnSpc>
              <a:spcBef>
                <a:spcPts val="10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  <a:p>
            <a:pPr marL="257175">
              <a:lnSpc>
                <a:spcPts val="580"/>
              </a:lnSpc>
            </a:pPr>
            <a:r>
              <a:rPr sz="500" dirty="0">
                <a:latin typeface="Microsoft Sans Serif"/>
                <a:cs typeface="Microsoft Sans Serif"/>
              </a:rPr>
              <a:t>1350</a:t>
            </a:r>
            <a:r>
              <a:rPr sz="500" spc="44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1350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420" name="object 3420"/>
          <p:cNvSpPr/>
          <p:nvPr/>
        </p:nvSpPr>
        <p:spPr>
          <a:xfrm>
            <a:off x="10407919" y="8659604"/>
            <a:ext cx="219075" cy="343535"/>
          </a:xfrm>
          <a:custGeom>
            <a:avLst/>
            <a:gdLst/>
            <a:ahLst/>
            <a:cxnLst/>
            <a:rect l="l" t="t" r="r" b="b"/>
            <a:pathLst>
              <a:path w="219075" h="343534">
                <a:moveTo>
                  <a:pt x="63752" y="69824"/>
                </a:moveTo>
                <a:lnTo>
                  <a:pt x="201378" y="0"/>
                </a:lnTo>
                <a:lnTo>
                  <a:pt x="63752" y="224653"/>
                </a:lnTo>
              </a:path>
              <a:path w="219075" h="343534">
                <a:moveTo>
                  <a:pt x="0" y="147744"/>
                </a:moveTo>
                <a:lnTo>
                  <a:pt x="218581" y="343051"/>
                </a:lnTo>
                <a:lnTo>
                  <a:pt x="127505" y="1477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1" name="object 3421"/>
          <p:cNvSpPr txBox="1"/>
          <p:nvPr/>
        </p:nvSpPr>
        <p:spPr>
          <a:xfrm>
            <a:off x="9682805" y="7925380"/>
            <a:ext cx="19748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2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12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22" name="object 3422"/>
          <p:cNvSpPr txBox="1"/>
          <p:nvPr/>
        </p:nvSpPr>
        <p:spPr>
          <a:xfrm>
            <a:off x="10383076" y="8568980"/>
            <a:ext cx="30988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1100</a:t>
            </a:r>
            <a:r>
              <a:rPr sz="500" spc="430" dirty="0">
                <a:latin typeface="Microsoft Sans Serif"/>
                <a:cs typeface="Microsoft Sans Serif"/>
              </a:rPr>
              <a:t> </a:t>
            </a:r>
            <a:r>
              <a:rPr sz="525" u="sng" baseline="7936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525" u="sng" spc="-37" baseline="7936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13</a:t>
            </a:r>
            <a:r>
              <a:rPr sz="525" u="sng" spc="750" baseline="7936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525" baseline="7936">
              <a:latin typeface="Microsoft Sans Serif"/>
              <a:cs typeface="Microsoft Sans Serif"/>
            </a:endParaRPr>
          </a:p>
        </p:txBody>
      </p:sp>
      <p:sp>
        <p:nvSpPr>
          <p:cNvPr id="3423" name="object 3423"/>
          <p:cNvSpPr/>
          <p:nvPr/>
        </p:nvSpPr>
        <p:spPr>
          <a:xfrm>
            <a:off x="10626500" y="9002656"/>
            <a:ext cx="72390" cy="0"/>
          </a:xfrm>
          <a:custGeom>
            <a:avLst/>
            <a:gdLst/>
            <a:ahLst/>
            <a:cxnLst/>
            <a:rect l="l" t="t" r="r" b="b"/>
            <a:pathLst>
              <a:path w="72390">
                <a:moveTo>
                  <a:pt x="0" y="0"/>
                </a:moveTo>
                <a:lnTo>
                  <a:pt x="71848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4" name="object 3424"/>
          <p:cNvSpPr txBox="1"/>
          <p:nvPr/>
        </p:nvSpPr>
        <p:spPr>
          <a:xfrm>
            <a:off x="10624932" y="8930248"/>
            <a:ext cx="74930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spc="-25" dirty="0">
                <a:latin typeface="Microsoft Sans Serif"/>
                <a:cs typeface="Microsoft Sans Serif"/>
              </a:rPr>
              <a:t>14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25" name="object 3425"/>
          <p:cNvSpPr/>
          <p:nvPr/>
        </p:nvSpPr>
        <p:spPr>
          <a:xfrm>
            <a:off x="9618597" y="8916640"/>
            <a:ext cx="122555" cy="189230"/>
          </a:xfrm>
          <a:custGeom>
            <a:avLst/>
            <a:gdLst/>
            <a:ahLst/>
            <a:cxnLst/>
            <a:rect l="l" t="t" r="r" b="b"/>
            <a:pathLst>
              <a:path w="122554" h="189229">
                <a:moveTo>
                  <a:pt x="0" y="0"/>
                </a:moveTo>
                <a:lnTo>
                  <a:pt x="122446" y="189234"/>
                </a:lnTo>
                <a:lnTo>
                  <a:pt x="0" y="7893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6" name="object 3426"/>
          <p:cNvSpPr txBox="1"/>
          <p:nvPr/>
        </p:nvSpPr>
        <p:spPr>
          <a:xfrm>
            <a:off x="9728344" y="9033467"/>
            <a:ext cx="85090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3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15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27" name="object 3427"/>
          <p:cNvSpPr/>
          <p:nvPr/>
        </p:nvSpPr>
        <p:spPr>
          <a:xfrm>
            <a:off x="9363585" y="8956106"/>
            <a:ext cx="391160" cy="96520"/>
          </a:xfrm>
          <a:custGeom>
            <a:avLst/>
            <a:gdLst/>
            <a:ahLst/>
            <a:cxnLst/>
            <a:rect l="l" t="t" r="r" b="b"/>
            <a:pathLst>
              <a:path w="391159" h="96520">
                <a:moveTo>
                  <a:pt x="390613" y="0"/>
                </a:moveTo>
                <a:lnTo>
                  <a:pt x="0" y="96135"/>
                </a:lnTo>
                <a:lnTo>
                  <a:pt x="11941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8" name="object 3428"/>
          <p:cNvSpPr txBox="1"/>
          <p:nvPr/>
        </p:nvSpPr>
        <p:spPr>
          <a:xfrm>
            <a:off x="9297252" y="8979834"/>
            <a:ext cx="86360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16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29" name="object 3429"/>
          <p:cNvSpPr/>
          <p:nvPr/>
        </p:nvSpPr>
        <p:spPr>
          <a:xfrm>
            <a:off x="9740031" y="9219214"/>
            <a:ext cx="772160" cy="388620"/>
          </a:xfrm>
          <a:custGeom>
            <a:avLst/>
            <a:gdLst/>
            <a:ahLst/>
            <a:cxnLst/>
            <a:rect l="l" t="t" r="r" b="b"/>
            <a:pathLst>
              <a:path w="772159" h="388620">
                <a:moveTo>
                  <a:pt x="302573" y="0"/>
                </a:moveTo>
                <a:lnTo>
                  <a:pt x="0" y="388589"/>
                </a:lnTo>
                <a:lnTo>
                  <a:pt x="381505" y="222629"/>
                </a:lnTo>
              </a:path>
              <a:path w="772159" h="388620">
                <a:moveTo>
                  <a:pt x="174055" y="51609"/>
                </a:moveTo>
                <a:lnTo>
                  <a:pt x="772118" y="387577"/>
                </a:lnTo>
                <a:lnTo>
                  <a:pt x="587943" y="15685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0" name="object 3430"/>
          <p:cNvSpPr txBox="1"/>
          <p:nvPr/>
        </p:nvSpPr>
        <p:spPr>
          <a:xfrm>
            <a:off x="9553275" y="9531148"/>
            <a:ext cx="20129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08100"/>
              </a:lnSpc>
              <a:spcBef>
                <a:spcPts val="100"/>
              </a:spcBef>
            </a:pPr>
            <a:r>
              <a:rPr sz="350" u="sng" spc="2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17</a:t>
            </a:r>
            <a:r>
              <a:rPr sz="350" u="sng" spc="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31" name="object 3431"/>
          <p:cNvSpPr/>
          <p:nvPr/>
        </p:nvSpPr>
        <p:spPr>
          <a:xfrm>
            <a:off x="10829903" y="9223261"/>
            <a:ext cx="190500" cy="394970"/>
          </a:xfrm>
          <a:custGeom>
            <a:avLst/>
            <a:gdLst/>
            <a:ahLst/>
            <a:cxnLst/>
            <a:rect l="l" t="t" r="r" b="b"/>
            <a:pathLst>
              <a:path w="190500" h="394970">
                <a:moveTo>
                  <a:pt x="0" y="123458"/>
                </a:moveTo>
                <a:lnTo>
                  <a:pt x="190246" y="0"/>
                </a:lnTo>
                <a:lnTo>
                  <a:pt x="0" y="39466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2" name="object 3432"/>
          <p:cNvSpPr txBox="1"/>
          <p:nvPr/>
        </p:nvSpPr>
        <p:spPr>
          <a:xfrm>
            <a:off x="10497426" y="9530136"/>
            <a:ext cx="20129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08100"/>
              </a:lnSpc>
              <a:spcBef>
                <a:spcPts val="100"/>
              </a:spcBef>
            </a:pPr>
            <a:r>
              <a:rPr sz="350" u="sng" spc="2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11</a:t>
            </a:r>
            <a:r>
              <a:rPr sz="350" u="sng" spc="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33" name="object 3433"/>
          <p:cNvSpPr txBox="1"/>
          <p:nvPr/>
        </p:nvSpPr>
        <p:spPr>
          <a:xfrm>
            <a:off x="11007450" y="9150853"/>
            <a:ext cx="85090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3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16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34" name="object 3434"/>
          <p:cNvSpPr/>
          <p:nvPr/>
        </p:nvSpPr>
        <p:spPr>
          <a:xfrm>
            <a:off x="10790437" y="9482321"/>
            <a:ext cx="396875" cy="291465"/>
          </a:xfrm>
          <a:custGeom>
            <a:avLst/>
            <a:gdLst/>
            <a:ahLst/>
            <a:cxnLst/>
            <a:rect l="l" t="t" r="r" b="b"/>
            <a:pathLst>
              <a:path w="396875" h="291465">
                <a:moveTo>
                  <a:pt x="79944" y="0"/>
                </a:moveTo>
                <a:lnTo>
                  <a:pt x="396684" y="291441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5" name="object 3435"/>
          <p:cNvSpPr txBox="1"/>
          <p:nvPr/>
        </p:nvSpPr>
        <p:spPr>
          <a:xfrm>
            <a:off x="11174422" y="9701355"/>
            <a:ext cx="86360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15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36" name="object 3436"/>
          <p:cNvSpPr/>
          <p:nvPr/>
        </p:nvSpPr>
        <p:spPr>
          <a:xfrm>
            <a:off x="10623465" y="9920496"/>
            <a:ext cx="246379" cy="231775"/>
          </a:xfrm>
          <a:custGeom>
            <a:avLst/>
            <a:gdLst/>
            <a:ahLst/>
            <a:cxnLst/>
            <a:rect l="l" t="t" r="r" b="b"/>
            <a:pathLst>
              <a:path w="246379" h="231775">
                <a:moveTo>
                  <a:pt x="0" y="0"/>
                </a:moveTo>
                <a:lnTo>
                  <a:pt x="245904" y="231736"/>
                </a:lnTo>
                <a:lnTo>
                  <a:pt x="0" y="799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7" name="object 3437"/>
          <p:cNvSpPr txBox="1"/>
          <p:nvPr/>
        </p:nvSpPr>
        <p:spPr>
          <a:xfrm>
            <a:off x="10856669" y="10079825"/>
            <a:ext cx="85090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3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15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38" name="object 3438"/>
          <p:cNvSpPr/>
          <p:nvPr/>
        </p:nvSpPr>
        <p:spPr>
          <a:xfrm>
            <a:off x="10367441" y="9959962"/>
            <a:ext cx="391795" cy="96520"/>
          </a:xfrm>
          <a:custGeom>
            <a:avLst/>
            <a:gdLst/>
            <a:ahLst/>
            <a:cxnLst/>
            <a:rect l="l" t="t" r="r" b="b"/>
            <a:pathLst>
              <a:path w="391795" h="96520">
                <a:moveTo>
                  <a:pt x="391625" y="0"/>
                </a:moveTo>
                <a:lnTo>
                  <a:pt x="0" y="96135"/>
                </a:lnTo>
                <a:lnTo>
                  <a:pt x="12042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9" name="object 3439"/>
          <p:cNvSpPr txBox="1"/>
          <p:nvPr/>
        </p:nvSpPr>
        <p:spPr>
          <a:xfrm>
            <a:off x="10302120" y="9984701"/>
            <a:ext cx="85090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3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16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40" name="object 3440"/>
          <p:cNvSpPr/>
          <p:nvPr/>
        </p:nvSpPr>
        <p:spPr>
          <a:xfrm>
            <a:off x="9149052" y="9784894"/>
            <a:ext cx="273685" cy="152400"/>
          </a:xfrm>
          <a:custGeom>
            <a:avLst/>
            <a:gdLst/>
            <a:ahLst/>
            <a:cxnLst/>
            <a:rect l="l" t="t" r="r" b="b"/>
            <a:pathLst>
              <a:path w="273684" h="152400">
                <a:moveTo>
                  <a:pt x="0" y="128517"/>
                </a:moveTo>
                <a:lnTo>
                  <a:pt x="101195" y="0"/>
                </a:lnTo>
                <a:lnTo>
                  <a:pt x="23274" y="151792"/>
                </a:lnTo>
              </a:path>
              <a:path w="273684" h="152400">
                <a:moveTo>
                  <a:pt x="101195" y="0"/>
                </a:moveTo>
                <a:lnTo>
                  <a:pt x="273226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1" name="object 3441"/>
          <p:cNvSpPr txBox="1"/>
          <p:nvPr/>
        </p:nvSpPr>
        <p:spPr>
          <a:xfrm>
            <a:off x="9235523" y="9714510"/>
            <a:ext cx="201295" cy="1346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7785" algn="r">
              <a:lnSpc>
                <a:spcPct val="100000"/>
              </a:lnSpc>
              <a:spcBef>
                <a:spcPts val="100"/>
              </a:spcBef>
            </a:pPr>
            <a:r>
              <a:rPr sz="350" spc="-25" dirty="0">
                <a:latin typeface="Microsoft Sans Serif"/>
                <a:cs typeface="Microsoft Sans Serif"/>
              </a:rPr>
              <a:t>10</a:t>
            </a:r>
            <a:endParaRPr sz="350">
              <a:latin typeface="Microsoft Sans Serif"/>
              <a:cs typeface="Microsoft Sans Serif"/>
            </a:endParaRPr>
          </a:p>
          <a:p>
            <a:pPr marR="5080" algn="r">
              <a:lnSpc>
                <a:spcPct val="100000"/>
              </a:lnSpc>
              <a:spcBef>
                <a:spcPts val="15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42" name="object 3442"/>
          <p:cNvSpPr/>
          <p:nvPr/>
        </p:nvSpPr>
        <p:spPr>
          <a:xfrm>
            <a:off x="9626693" y="7952251"/>
            <a:ext cx="3947795" cy="2462530"/>
          </a:xfrm>
          <a:custGeom>
            <a:avLst/>
            <a:gdLst/>
            <a:ahLst/>
            <a:cxnLst/>
            <a:rect l="l" t="t" r="r" b="b"/>
            <a:pathLst>
              <a:path w="3947794" h="2462529">
                <a:moveTo>
                  <a:pt x="0" y="2439814"/>
                </a:moveTo>
                <a:lnTo>
                  <a:pt x="102207" y="2311296"/>
                </a:lnTo>
                <a:lnTo>
                  <a:pt x="23274" y="2462077"/>
                </a:lnTo>
              </a:path>
              <a:path w="3947794" h="2462529">
                <a:moveTo>
                  <a:pt x="3947622" y="0"/>
                </a:moveTo>
                <a:lnTo>
                  <a:pt x="377559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3" name="object 3443"/>
          <p:cNvSpPr txBox="1"/>
          <p:nvPr/>
        </p:nvSpPr>
        <p:spPr>
          <a:xfrm>
            <a:off x="9713164" y="10193163"/>
            <a:ext cx="201295" cy="133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2540">
              <a:lnSpc>
                <a:spcPct val="102400"/>
              </a:lnSpc>
              <a:spcBef>
                <a:spcPts val="90"/>
              </a:spcBef>
            </a:pPr>
            <a:r>
              <a:rPr sz="350" u="sng" spc="2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10</a:t>
            </a:r>
            <a:r>
              <a:rPr sz="350" u="sng" spc="3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44" name="object 3444"/>
          <p:cNvSpPr txBox="1"/>
          <p:nvPr/>
        </p:nvSpPr>
        <p:spPr>
          <a:xfrm>
            <a:off x="13387559" y="7875596"/>
            <a:ext cx="201295" cy="1409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64135">
              <a:lnSpc>
                <a:spcPct val="100000"/>
              </a:lnSpc>
              <a:spcBef>
                <a:spcPts val="135"/>
              </a:spcBef>
            </a:pPr>
            <a:r>
              <a:rPr sz="350" spc="-25" dirty="0">
                <a:latin typeface="Microsoft Sans Serif"/>
                <a:cs typeface="Microsoft Sans Serif"/>
              </a:rPr>
              <a:t>10</a:t>
            </a:r>
            <a:endParaRPr sz="35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45" name="object 3445"/>
          <p:cNvSpPr/>
          <p:nvPr/>
        </p:nvSpPr>
        <p:spPr>
          <a:xfrm>
            <a:off x="12536053" y="7322817"/>
            <a:ext cx="662305" cy="1136650"/>
          </a:xfrm>
          <a:custGeom>
            <a:avLst/>
            <a:gdLst/>
            <a:ahLst/>
            <a:cxnLst/>
            <a:rect l="l" t="t" r="r" b="b"/>
            <a:pathLst>
              <a:path w="662305" h="1136650">
                <a:moveTo>
                  <a:pt x="661816" y="22262"/>
                </a:moveTo>
                <a:lnTo>
                  <a:pt x="559609" y="150780"/>
                </a:lnTo>
                <a:lnTo>
                  <a:pt x="637529" y="0"/>
                </a:lnTo>
              </a:path>
              <a:path w="662305" h="1136650">
                <a:moveTo>
                  <a:pt x="334955" y="1041297"/>
                </a:moveTo>
                <a:lnTo>
                  <a:pt x="575800" y="1136421"/>
                </a:lnTo>
                <a:lnTo>
                  <a:pt x="0" y="103016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6" name="object 3446"/>
          <p:cNvSpPr txBox="1"/>
          <p:nvPr/>
        </p:nvSpPr>
        <p:spPr>
          <a:xfrm>
            <a:off x="12909918" y="7397955"/>
            <a:ext cx="20002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">
              <a:lnSpc>
                <a:spcPct val="108100"/>
              </a:lnSpc>
              <a:spcBef>
                <a:spcPts val="100"/>
              </a:spcBef>
            </a:pPr>
            <a:r>
              <a:rPr sz="350" u="sng" spc="3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10</a:t>
            </a:r>
            <a:r>
              <a:rPr sz="350" u="sng" spc="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1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47" name="object 3447"/>
          <p:cNvSpPr/>
          <p:nvPr/>
        </p:nvSpPr>
        <p:spPr>
          <a:xfrm>
            <a:off x="12768802" y="7996777"/>
            <a:ext cx="188595" cy="425450"/>
          </a:xfrm>
          <a:custGeom>
            <a:avLst/>
            <a:gdLst/>
            <a:ahLst/>
            <a:cxnLst/>
            <a:rect l="l" t="t" r="r" b="b"/>
            <a:pathLst>
              <a:path w="188595" h="425450">
                <a:moveTo>
                  <a:pt x="10119" y="202390"/>
                </a:moveTo>
                <a:lnTo>
                  <a:pt x="188222" y="0"/>
                </a:lnTo>
                <a:lnTo>
                  <a:pt x="0" y="42501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8" name="object 3448"/>
          <p:cNvSpPr txBox="1"/>
          <p:nvPr/>
        </p:nvSpPr>
        <p:spPr>
          <a:xfrm>
            <a:off x="13097129" y="8382583"/>
            <a:ext cx="20129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08100"/>
              </a:lnSpc>
              <a:spcBef>
                <a:spcPts val="100"/>
              </a:spcBef>
            </a:pPr>
            <a:r>
              <a:rPr sz="350" u="sng" spc="4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11</a:t>
            </a:r>
            <a:r>
              <a:rPr sz="350" u="sng" spc="-3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49" name="object 3449"/>
          <p:cNvSpPr txBox="1"/>
          <p:nvPr/>
        </p:nvSpPr>
        <p:spPr>
          <a:xfrm>
            <a:off x="12507162" y="7983062"/>
            <a:ext cx="636270" cy="150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ts val="400"/>
              </a:lnSpc>
              <a:spcBef>
                <a:spcPts val="100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1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  <a:p>
            <a:pPr marL="12700">
              <a:lnSpc>
                <a:spcPts val="580"/>
              </a:lnSpc>
            </a:pPr>
            <a:r>
              <a:rPr sz="500" dirty="0">
                <a:latin typeface="Microsoft Sans Serif"/>
                <a:cs typeface="Microsoft Sans Serif"/>
              </a:rPr>
              <a:t>1350</a:t>
            </a:r>
            <a:r>
              <a:rPr sz="500" spc="445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1350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450" name="object 3450"/>
          <p:cNvSpPr/>
          <p:nvPr/>
        </p:nvSpPr>
        <p:spPr>
          <a:xfrm>
            <a:off x="12198061" y="8659604"/>
            <a:ext cx="219075" cy="343535"/>
          </a:xfrm>
          <a:custGeom>
            <a:avLst/>
            <a:gdLst/>
            <a:ahLst/>
            <a:cxnLst/>
            <a:rect l="l" t="t" r="r" b="b"/>
            <a:pathLst>
              <a:path w="219075" h="343534">
                <a:moveTo>
                  <a:pt x="154828" y="69824"/>
                </a:moveTo>
                <a:lnTo>
                  <a:pt x="17203" y="0"/>
                </a:lnTo>
                <a:lnTo>
                  <a:pt x="154828" y="224653"/>
                </a:lnTo>
              </a:path>
              <a:path w="219075" h="343534">
                <a:moveTo>
                  <a:pt x="218581" y="147744"/>
                </a:moveTo>
                <a:lnTo>
                  <a:pt x="0" y="343051"/>
                </a:lnTo>
                <a:lnTo>
                  <a:pt x="91075" y="1477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1" name="object 3451"/>
          <p:cNvSpPr txBox="1"/>
          <p:nvPr/>
        </p:nvSpPr>
        <p:spPr>
          <a:xfrm>
            <a:off x="12944325" y="7925380"/>
            <a:ext cx="19748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38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12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52" name="object 3452"/>
          <p:cNvSpPr txBox="1"/>
          <p:nvPr/>
        </p:nvSpPr>
        <p:spPr>
          <a:xfrm>
            <a:off x="12139823" y="8568980"/>
            <a:ext cx="297815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25" u="sng" baseline="7936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13</a:t>
            </a:r>
            <a:r>
              <a:rPr sz="525" u="sng" spc="7" baseline="7936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525" spc="517" baseline="7936" dirty="0">
                <a:latin typeface="Microsoft Sans Serif"/>
                <a:cs typeface="Microsoft Sans Serif"/>
              </a:rPr>
              <a:t> </a:t>
            </a:r>
            <a:r>
              <a:rPr sz="500" spc="-20" dirty="0">
                <a:latin typeface="Microsoft Sans Serif"/>
                <a:cs typeface="Microsoft Sans Serif"/>
              </a:rPr>
              <a:t>1100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453" name="object 3453"/>
          <p:cNvSpPr/>
          <p:nvPr/>
        </p:nvSpPr>
        <p:spPr>
          <a:xfrm>
            <a:off x="12145440" y="9002656"/>
            <a:ext cx="52705" cy="0"/>
          </a:xfrm>
          <a:custGeom>
            <a:avLst/>
            <a:gdLst/>
            <a:ahLst/>
            <a:cxnLst/>
            <a:rect l="l" t="t" r="r" b="b"/>
            <a:pathLst>
              <a:path w="52704">
                <a:moveTo>
                  <a:pt x="52621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4" name="object 3454"/>
          <p:cNvSpPr txBox="1"/>
          <p:nvPr/>
        </p:nvSpPr>
        <p:spPr>
          <a:xfrm>
            <a:off x="12122620" y="8930248"/>
            <a:ext cx="74930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spc="-25" dirty="0">
                <a:latin typeface="Microsoft Sans Serif"/>
                <a:cs typeface="Microsoft Sans Serif"/>
              </a:rPr>
              <a:t>14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55" name="object 3455"/>
          <p:cNvSpPr/>
          <p:nvPr/>
        </p:nvSpPr>
        <p:spPr>
          <a:xfrm>
            <a:off x="13070363" y="8916640"/>
            <a:ext cx="391160" cy="189230"/>
          </a:xfrm>
          <a:custGeom>
            <a:avLst/>
            <a:gdLst/>
            <a:ahLst/>
            <a:cxnLst/>
            <a:rect l="l" t="t" r="r" b="b"/>
            <a:pathLst>
              <a:path w="391159" h="189229">
                <a:moveTo>
                  <a:pt x="135601" y="0"/>
                </a:moveTo>
                <a:lnTo>
                  <a:pt x="13155" y="189234"/>
                </a:lnTo>
                <a:lnTo>
                  <a:pt x="135601" y="78932"/>
                </a:lnTo>
              </a:path>
              <a:path w="391159" h="189229">
                <a:moveTo>
                  <a:pt x="0" y="39466"/>
                </a:moveTo>
                <a:lnTo>
                  <a:pt x="390613" y="135601"/>
                </a:lnTo>
                <a:lnTo>
                  <a:pt x="270191" y="3946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6" name="object 3456"/>
          <p:cNvSpPr txBox="1"/>
          <p:nvPr/>
        </p:nvSpPr>
        <p:spPr>
          <a:xfrm>
            <a:off x="13007066" y="9033467"/>
            <a:ext cx="8953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15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57" name="object 3457"/>
          <p:cNvSpPr/>
          <p:nvPr/>
        </p:nvSpPr>
        <p:spPr>
          <a:xfrm>
            <a:off x="12312412" y="9219214"/>
            <a:ext cx="772160" cy="388620"/>
          </a:xfrm>
          <a:custGeom>
            <a:avLst/>
            <a:gdLst/>
            <a:ahLst/>
            <a:cxnLst/>
            <a:rect l="l" t="t" r="r" b="b"/>
            <a:pathLst>
              <a:path w="772159" h="388620">
                <a:moveTo>
                  <a:pt x="469545" y="0"/>
                </a:moveTo>
                <a:lnTo>
                  <a:pt x="772118" y="388589"/>
                </a:lnTo>
                <a:lnTo>
                  <a:pt x="390613" y="222629"/>
                </a:lnTo>
              </a:path>
              <a:path w="772159" h="388620">
                <a:moveTo>
                  <a:pt x="598063" y="51609"/>
                </a:moveTo>
                <a:lnTo>
                  <a:pt x="0" y="387577"/>
                </a:lnTo>
                <a:lnTo>
                  <a:pt x="184175" y="15685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8" name="object 3458"/>
          <p:cNvSpPr txBox="1"/>
          <p:nvPr/>
        </p:nvSpPr>
        <p:spPr>
          <a:xfrm>
            <a:off x="13438156" y="8979834"/>
            <a:ext cx="8826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16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59" name="object 3459"/>
          <p:cNvSpPr txBox="1"/>
          <p:nvPr/>
        </p:nvSpPr>
        <p:spPr>
          <a:xfrm>
            <a:off x="13069806" y="9531148"/>
            <a:ext cx="20129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08100"/>
              </a:lnSpc>
              <a:spcBef>
                <a:spcPts val="100"/>
              </a:spcBef>
            </a:pPr>
            <a:r>
              <a:rPr sz="350" u="sng" spc="3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17</a:t>
            </a:r>
            <a:r>
              <a:rPr sz="350" u="sng" spc="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60" name="object 3460"/>
          <p:cNvSpPr/>
          <p:nvPr/>
        </p:nvSpPr>
        <p:spPr>
          <a:xfrm>
            <a:off x="11636428" y="9223261"/>
            <a:ext cx="398145" cy="550545"/>
          </a:xfrm>
          <a:custGeom>
            <a:avLst/>
            <a:gdLst/>
            <a:ahLst/>
            <a:cxnLst/>
            <a:rect l="l" t="t" r="r" b="b"/>
            <a:pathLst>
              <a:path w="398145" h="550545">
                <a:moveTo>
                  <a:pt x="357218" y="123458"/>
                </a:moveTo>
                <a:lnTo>
                  <a:pt x="167983" y="0"/>
                </a:lnTo>
                <a:lnTo>
                  <a:pt x="357218" y="394661"/>
                </a:lnTo>
              </a:path>
              <a:path w="398145" h="550545">
                <a:moveTo>
                  <a:pt x="317752" y="259059"/>
                </a:moveTo>
                <a:lnTo>
                  <a:pt x="0" y="550501"/>
                </a:lnTo>
                <a:lnTo>
                  <a:pt x="397696" y="25905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1" name="object 3461"/>
          <p:cNvSpPr txBox="1"/>
          <p:nvPr/>
        </p:nvSpPr>
        <p:spPr>
          <a:xfrm>
            <a:off x="12125655" y="9530136"/>
            <a:ext cx="201295" cy="140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08100"/>
              </a:lnSpc>
              <a:spcBef>
                <a:spcPts val="100"/>
              </a:spcBef>
            </a:pPr>
            <a:r>
              <a:rPr sz="350" u="sng" spc="4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11</a:t>
            </a: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62" name="object 3462"/>
          <p:cNvSpPr txBox="1"/>
          <p:nvPr/>
        </p:nvSpPr>
        <p:spPr>
          <a:xfrm>
            <a:off x="11728971" y="9150853"/>
            <a:ext cx="8826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16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63" name="object 3463"/>
          <p:cNvSpPr/>
          <p:nvPr/>
        </p:nvSpPr>
        <p:spPr>
          <a:xfrm>
            <a:off x="11955193" y="9920496"/>
            <a:ext cx="502284" cy="231775"/>
          </a:xfrm>
          <a:custGeom>
            <a:avLst/>
            <a:gdLst/>
            <a:ahLst/>
            <a:cxnLst/>
            <a:rect l="l" t="t" r="r" b="b"/>
            <a:pathLst>
              <a:path w="502284" h="231775">
                <a:moveTo>
                  <a:pt x="245904" y="0"/>
                </a:moveTo>
                <a:lnTo>
                  <a:pt x="0" y="231736"/>
                </a:lnTo>
                <a:lnTo>
                  <a:pt x="245904" y="79944"/>
                </a:lnTo>
              </a:path>
              <a:path w="502284" h="231775">
                <a:moveTo>
                  <a:pt x="110302" y="39466"/>
                </a:moveTo>
                <a:lnTo>
                  <a:pt x="501927" y="135601"/>
                </a:lnTo>
                <a:lnTo>
                  <a:pt x="381505" y="3946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4" name="object 3464"/>
          <p:cNvSpPr txBox="1"/>
          <p:nvPr/>
        </p:nvSpPr>
        <p:spPr>
          <a:xfrm>
            <a:off x="11560987" y="9701355"/>
            <a:ext cx="8826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15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65" name="object 3465"/>
          <p:cNvSpPr txBox="1"/>
          <p:nvPr/>
        </p:nvSpPr>
        <p:spPr>
          <a:xfrm>
            <a:off x="11879752" y="10079825"/>
            <a:ext cx="8826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15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66" name="object 3466"/>
          <p:cNvSpPr/>
          <p:nvPr/>
        </p:nvSpPr>
        <p:spPr>
          <a:xfrm>
            <a:off x="13402284" y="9784894"/>
            <a:ext cx="273685" cy="152400"/>
          </a:xfrm>
          <a:custGeom>
            <a:avLst/>
            <a:gdLst/>
            <a:ahLst/>
            <a:cxnLst/>
            <a:rect l="l" t="t" r="r" b="b"/>
            <a:pathLst>
              <a:path w="273684" h="152400">
                <a:moveTo>
                  <a:pt x="273226" y="128517"/>
                </a:moveTo>
                <a:lnTo>
                  <a:pt x="172031" y="0"/>
                </a:lnTo>
                <a:lnTo>
                  <a:pt x="249951" y="151792"/>
                </a:lnTo>
              </a:path>
              <a:path w="273684" h="152400">
                <a:moveTo>
                  <a:pt x="172031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7" name="object 3467"/>
          <p:cNvSpPr txBox="1"/>
          <p:nvPr/>
        </p:nvSpPr>
        <p:spPr>
          <a:xfrm>
            <a:off x="12434301" y="9984701"/>
            <a:ext cx="88265" cy="79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16</a:t>
            </a:r>
            <a:r>
              <a:rPr sz="350" u="sng" spc="50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68" name="object 3468"/>
          <p:cNvSpPr txBox="1"/>
          <p:nvPr/>
        </p:nvSpPr>
        <p:spPr>
          <a:xfrm>
            <a:off x="13387559" y="9714510"/>
            <a:ext cx="201295" cy="1346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4135">
              <a:lnSpc>
                <a:spcPct val="100000"/>
              </a:lnSpc>
              <a:spcBef>
                <a:spcPts val="100"/>
              </a:spcBef>
            </a:pPr>
            <a:r>
              <a:rPr sz="350" spc="-25" dirty="0">
                <a:latin typeface="Microsoft Sans Serif"/>
                <a:cs typeface="Microsoft Sans Serif"/>
              </a:rPr>
              <a:t>10</a:t>
            </a:r>
            <a:endParaRPr sz="35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2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sp>
        <p:nvSpPr>
          <p:cNvPr id="3469" name="object 3469"/>
          <p:cNvSpPr/>
          <p:nvPr/>
        </p:nvSpPr>
        <p:spPr>
          <a:xfrm>
            <a:off x="13095662" y="7800457"/>
            <a:ext cx="580390" cy="2614295"/>
          </a:xfrm>
          <a:custGeom>
            <a:avLst/>
            <a:gdLst/>
            <a:ahLst/>
            <a:cxnLst/>
            <a:rect l="l" t="t" r="r" b="b"/>
            <a:pathLst>
              <a:path w="580390" h="2614295">
                <a:moveTo>
                  <a:pt x="102207" y="2591607"/>
                </a:moveTo>
                <a:lnTo>
                  <a:pt x="0" y="2463089"/>
                </a:lnTo>
                <a:lnTo>
                  <a:pt x="77920" y="2613870"/>
                </a:lnTo>
              </a:path>
              <a:path w="580390" h="2614295">
                <a:moveTo>
                  <a:pt x="579848" y="23274"/>
                </a:moveTo>
                <a:lnTo>
                  <a:pt x="478652" y="151792"/>
                </a:lnTo>
                <a:lnTo>
                  <a:pt x="556573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0" name="object 3470"/>
          <p:cNvSpPr txBox="1"/>
          <p:nvPr/>
        </p:nvSpPr>
        <p:spPr>
          <a:xfrm>
            <a:off x="12909918" y="10193163"/>
            <a:ext cx="200025" cy="133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635">
              <a:lnSpc>
                <a:spcPct val="102400"/>
              </a:lnSpc>
              <a:spcBef>
                <a:spcPts val="90"/>
              </a:spcBef>
            </a:pPr>
            <a:r>
              <a:rPr sz="350" u="sng" spc="3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50" u="sng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10</a:t>
            </a:r>
            <a:r>
              <a:rPr sz="350" u="sng" spc="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350" spc="500" dirty="0">
                <a:latin typeface="Microsoft Sans Serif"/>
                <a:cs typeface="Microsoft Sans Serif"/>
              </a:rPr>
              <a:t> </a:t>
            </a:r>
            <a:r>
              <a:rPr sz="350" spc="-20" dirty="0">
                <a:latin typeface="Microsoft Sans Serif"/>
                <a:cs typeface="Microsoft Sans Serif"/>
              </a:rPr>
              <a:t>крок</a:t>
            </a:r>
            <a:r>
              <a:rPr sz="350" spc="15" dirty="0">
                <a:latin typeface="Microsoft Sans Serif"/>
                <a:cs typeface="Microsoft Sans Serif"/>
              </a:rPr>
              <a:t> </a:t>
            </a:r>
            <a:r>
              <a:rPr sz="350" spc="-25" dirty="0">
                <a:latin typeface="Microsoft Sans Serif"/>
                <a:cs typeface="Microsoft Sans Serif"/>
              </a:rPr>
              <a:t>200</a:t>
            </a:r>
            <a:endParaRPr sz="350">
              <a:latin typeface="Microsoft Sans Serif"/>
              <a:cs typeface="Microsoft Sans Serif"/>
            </a:endParaRPr>
          </a:p>
        </p:txBody>
      </p:sp>
      <p:grpSp>
        <p:nvGrpSpPr>
          <p:cNvPr id="3471" name="object 3471"/>
          <p:cNvGrpSpPr/>
          <p:nvPr/>
        </p:nvGrpSpPr>
        <p:grpSpPr>
          <a:xfrm>
            <a:off x="-2222" y="1150"/>
            <a:ext cx="20106005" cy="14201140"/>
            <a:chOff x="-2222" y="1150"/>
            <a:chExt cx="20106005" cy="14201140"/>
          </a:xfrm>
        </p:grpSpPr>
        <p:sp>
          <p:nvSpPr>
            <p:cNvPr id="3472" name="object 3472"/>
            <p:cNvSpPr/>
            <p:nvPr/>
          </p:nvSpPr>
          <p:spPr>
            <a:xfrm>
              <a:off x="0" y="3372"/>
              <a:ext cx="20101560" cy="14196694"/>
            </a:xfrm>
            <a:custGeom>
              <a:avLst/>
              <a:gdLst/>
              <a:ahLst/>
              <a:cxnLst/>
              <a:rect l="l" t="t" r="r" b="b"/>
              <a:pathLst>
                <a:path w="20101560" h="14196694">
                  <a:moveTo>
                    <a:pt x="20101402" y="0"/>
                  </a:moveTo>
                  <a:lnTo>
                    <a:pt x="20101402" y="14196665"/>
                  </a:lnTo>
                  <a:lnTo>
                    <a:pt x="0" y="14196665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3" name="object 3473"/>
            <p:cNvSpPr/>
            <p:nvPr/>
          </p:nvSpPr>
          <p:spPr>
            <a:xfrm>
              <a:off x="476629" y="120759"/>
              <a:ext cx="19505930" cy="13960475"/>
            </a:xfrm>
            <a:custGeom>
              <a:avLst/>
              <a:gdLst/>
              <a:ahLst/>
              <a:cxnLst/>
              <a:rect l="l" t="t" r="r" b="b"/>
              <a:pathLst>
                <a:path w="19505930" h="13960475">
                  <a:moveTo>
                    <a:pt x="0" y="13959869"/>
                  </a:moveTo>
                  <a:lnTo>
                    <a:pt x="0" y="0"/>
                  </a:lnTo>
                  <a:lnTo>
                    <a:pt x="19505362" y="0"/>
                  </a:lnTo>
                  <a:lnTo>
                    <a:pt x="19505362" y="13959869"/>
                  </a:lnTo>
                  <a:lnTo>
                    <a:pt x="0" y="13959869"/>
                  </a:lnTo>
                </a:path>
              </a:pathLst>
            </a:custGeom>
            <a:ln w="141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4" name="object 3474"/>
            <p:cNvSpPr/>
            <p:nvPr/>
          </p:nvSpPr>
          <p:spPr>
            <a:xfrm>
              <a:off x="15387732" y="14080628"/>
              <a:ext cx="1614170" cy="0"/>
            </a:xfrm>
            <a:custGeom>
              <a:avLst/>
              <a:gdLst/>
              <a:ahLst/>
              <a:cxnLst/>
              <a:rect l="l" t="t" r="r" b="b"/>
              <a:pathLst>
                <a:path w="1614169">
                  <a:moveTo>
                    <a:pt x="0" y="0"/>
                  </a:moveTo>
                  <a:lnTo>
                    <a:pt x="1614062" y="0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5" name="object 3475"/>
            <p:cNvSpPr/>
            <p:nvPr/>
          </p:nvSpPr>
          <p:spPr>
            <a:xfrm>
              <a:off x="15559764" y="12766103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3227112" y="956294"/>
                  </a:moveTo>
                  <a:lnTo>
                    <a:pt x="3227112" y="1314524"/>
                  </a:lnTo>
                </a:path>
                <a:path w="4422775" h="1315084">
                  <a:moveTo>
                    <a:pt x="4422227" y="717473"/>
                  </a:moveTo>
                  <a:lnTo>
                    <a:pt x="3227112" y="717473"/>
                  </a:lnTo>
                </a:path>
                <a:path w="4422775" h="1315084">
                  <a:moveTo>
                    <a:pt x="3227112" y="598063"/>
                  </a:moveTo>
                  <a:lnTo>
                    <a:pt x="3227112" y="956294"/>
                  </a:lnTo>
                </a:path>
                <a:path w="4422775" h="1315084">
                  <a:moveTo>
                    <a:pt x="3944586" y="598063"/>
                  </a:moveTo>
                  <a:lnTo>
                    <a:pt x="3944586" y="956294"/>
                  </a:lnTo>
                </a:path>
                <a:path w="4422775" h="1315084">
                  <a:moveTo>
                    <a:pt x="3585343" y="598063"/>
                  </a:moveTo>
                  <a:lnTo>
                    <a:pt x="3585343" y="956294"/>
                  </a:lnTo>
                </a:path>
                <a:path w="4422775" h="1315084">
                  <a:moveTo>
                    <a:pt x="1554357" y="0"/>
                  </a:moveTo>
                  <a:lnTo>
                    <a:pt x="1554357" y="1314524"/>
                  </a:lnTo>
                </a:path>
                <a:path w="4422775" h="1315084">
                  <a:moveTo>
                    <a:pt x="4422227" y="956294"/>
                  </a:moveTo>
                  <a:lnTo>
                    <a:pt x="1554357" y="956294"/>
                  </a:lnTo>
                </a:path>
                <a:path w="4422775" h="1315084">
                  <a:moveTo>
                    <a:pt x="1314524" y="0"/>
                  </a:moveTo>
                  <a:lnTo>
                    <a:pt x="1314524" y="1314524"/>
                  </a:lnTo>
                </a:path>
                <a:path w="4422775" h="1315084">
                  <a:moveTo>
                    <a:pt x="956294" y="0"/>
                  </a:moveTo>
                  <a:lnTo>
                    <a:pt x="956294" y="1314524"/>
                  </a:lnTo>
                </a:path>
                <a:path w="4422775" h="1315084">
                  <a:moveTo>
                    <a:pt x="717473" y="0"/>
                  </a:moveTo>
                  <a:lnTo>
                    <a:pt x="717473" y="598063"/>
                  </a:lnTo>
                </a:path>
                <a:path w="4422775" h="1315084">
                  <a:moveTo>
                    <a:pt x="478652" y="0"/>
                  </a:moveTo>
                  <a:lnTo>
                    <a:pt x="478652" y="1314524"/>
                  </a:lnTo>
                </a:path>
                <a:path w="4422775" h="1315084">
                  <a:moveTo>
                    <a:pt x="238820" y="0"/>
                  </a:moveTo>
                  <a:lnTo>
                    <a:pt x="238820" y="598063"/>
                  </a:lnTo>
                </a:path>
                <a:path w="4422775" h="1315084">
                  <a:moveTo>
                    <a:pt x="0" y="598063"/>
                  </a:moveTo>
                  <a:lnTo>
                    <a:pt x="4422227" y="598063"/>
                  </a:lnTo>
                </a:path>
                <a:path w="4422775" h="1315084">
                  <a:moveTo>
                    <a:pt x="0" y="478652"/>
                  </a:moveTo>
                  <a:lnTo>
                    <a:pt x="1554357" y="478652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6" name="object 3476"/>
            <p:cNvSpPr/>
            <p:nvPr/>
          </p:nvSpPr>
          <p:spPr>
            <a:xfrm>
              <a:off x="15559764" y="13004923"/>
              <a:ext cx="1554480" cy="956310"/>
            </a:xfrm>
            <a:custGeom>
              <a:avLst/>
              <a:gdLst/>
              <a:ahLst/>
              <a:cxnLst/>
              <a:rect l="l" t="t" r="r" b="b"/>
              <a:pathLst>
                <a:path w="1554480" h="956309">
                  <a:moveTo>
                    <a:pt x="0" y="119410"/>
                  </a:moveTo>
                  <a:lnTo>
                    <a:pt x="1554357" y="119410"/>
                  </a:lnTo>
                </a:path>
                <a:path w="1554480" h="956309">
                  <a:moveTo>
                    <a:pt x="0" y="478652"/>
                  </a:moveTo>
                  <a:lnTo>
                    <a:pt x="1554357" y="478652"/>
                  </a:lnTo>
                </a:path>
                <a:path w="1554480" h="956309">
                  <a:moveTo>
                    <a:pt x="0" y="598063"/>
                  </a:moveTo>
                  <a:lnTo>
                    <a:pt x="1554357" y="598063"/>
                  </a:lnTo>
                </a:path>
                <a:path w="1554480" h="956309">
                  <a:moveTo>
                    <a:pt x="0" y="717473"/>
                  </a:moveTo>
                  <a:lnTo>
                    <a:pt x="1554357" y="717473"/>
                  </a:lnTo>
                </a:path>
                <a:path w="1554480" h="956309">
                  <a:moveTo>
                    <a:pt x="0" y="836883"/>
                  </a:moveTo>
                  <a:lnTo>
                    <a:pt x="1554357" y="836883"/>
                  </a:lnTo>
                </a:path>
                <a:path w="1554480" h="956309">
                  <a:moveTo>
                    <a:pt x="0" y="956294"/>
                  </a:moveTo>
                  <a:lnTo>
                    <a:pt x="1554357" y="956294"/>
                  </a:lnTo>
                </a:path>
                <a:path w="1554480" h="956309">
                  <a:moveTo>
                    <a:pt x="0" y="0"/>
                  </a:moveTo>
                  <a:lnTo>
                    <a:pt x="1554357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7" name="object 3477"/>
            <p:cNvSpPr/>
            <p:nvPr/>
          </p:nvSpPr>
          <p:spPr>
            <a:xfrm>
              <a:off x="15559764" y="12766103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4422227" y="238820"/>
                  </a:moveTo>
                  <a:lnTo>
                    <a:pt x="1554357" y="238820"/>
                  </a:lnTo>
                </a:path>
                <a:path w="4422775" h="1315084">
                  <a:moveTo>
                    <a:pt x="4422227" y="0"/>
                  </a:moveTo>
                  <a:lnTo>
                    <a:pt x="0" y="0"/>
                  </a:lnTo>
                  <a:lnTo>
                    <a:pt x="0" y="1314524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78" name="object 3478"/>
          <p:cNvSpPr txBox="1"/>
          <p:nvPr/>
        </p:nvSpPr>
        <p:spPr>
          <a:xfrm>
            <a:off x="19576654" y="13348940"/>
            <a:ext cx="335915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50" spc="-10" dirty="0">
                <a:latin typeface="Microsoft Sans Serif"/>
                <a:cs typeface="Microsoft Sans Serif"/>
              </a:rPr>
              <a:t>Аркушів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3479" name="object 3479"/>
          <p:cNvSpPr txBox="1"/>
          <p:nvPr/>
        </p:nvSpPr>
        <p:spPr>
          <a:xfrm>
            <a:off x="18941149" y="13827593"/>
            <a:ext cx="880744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50" dirty="0">
                <a:latin typeface="Microsoft Sans Serif"/>
                <a:cs typeface="Microsoft Sans Serif"/>
              </a:rPr>
              <a:t>КНУБА,</a:t>
            </a:r>
            <a:r>
              <a:rPr sz="650" spc="5" dirty="0">
                <a:latin typeface="Microsoft Sans Serif"/>
                <a:cs typeface="Microsoft Sans Serif"/>
              </a:rPr>
              <a:t> </a:t>
            </a:r>
            <a:r>
              <a:rPr sz="650" spc="-10" dirty="0">
                <a:latin typeface="Microsoft Sans Serif"/>
                <a:cs typeface="Microsoft Sans Serif"/>
              </a:rPr>
              <a:t>ПЦБм-</a:t>
            </a:r>
            <a:r>
              <a:rPr sz="650" dirty="0">
                <a:latin typeface="Microsoft Sans Serif"/>
                <a:cs typeface="Microsoft Sans Serif"/>
              </a:rPr>
              <a:t>23-</a:t>
            </a:r>
            <a:r>
              <a:rPr sz="650" spc="-25" dirty="0">
                <a:latin typeface="Microsoft Sans Serif"/>
                <a:cs typeface="Microsoft Sans Serif"/>
              </a:rPr>
              <a:t>ЗБК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3480" name="object 3480"/>
          <p:cNvSpPr txBox="1"/>
          <p:nvPr/>
        </p:nvSpPr>
        <p:spPr>
          <a:xfrm>
            <a:off x="17734901" y="12811593"/>
            <a:ext cx="1623695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50" spc="-10" dirty="0">
                <a:latin typeface="Microsoft Sans Serif"/>
                <a:cs typeface="Microsoft Sans Serif"/>
              </a:rPr>
              <a:t>Кваліфікаційна випускна </a:t>
            </a:r>
            <a:r>
              <a:rPr sz="650" dirty="0">
                <a:latin typeface="Microsoft Sans Serif"/>
                <a:cs typeface="Microsoft Sans Serif"/>
              </a:rPr>
              <a:t>робота</a:t>
            </a:r>
            <a:r>
              <a:rPr sz="650" spc="-5" dirty="0">
                <a:latin typeface="Microsoft Sans Serif"/>
                <a:cs typeface="Microsoft Sans Serif"/>
              </a:rPr>
              <a:t> </a:t>
            </a:r>
            <a:r>
              <a:rPr sz="650" spc="-10" dirty="0">
                <a:latin typeface="Microsoft Sans Serif"/>
                <a:cs typeface="Microsoft Sans Serif"/>
              </a:rPr>
              <a:t>магістра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3481" name="object 3481"/>
          <p:cNvSpPr txBox="1"/>
          <p:nvPr/>
        </p:nvSpPr>
        <p:spPr>
          <a:xfrm>
            <a:off x="15477492" y="13218394"/>
            <a:ext cx="1688464" cy="7353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5410" marR="68580" indent="33020">
              <a:lnSpc>
                <a:spcPct val="120500"/>
              </a:lnSpc>
              <a:spcBef>
                <a:spcPts val="95"/>
              </a:spcBef>
              <a:tabLst>
                <a:tab pos="574675" algn="l"/>
              </a:tabLst>
            </a:pPr>
            <a:r>
              <a:rPr sz="650" dirty="0">
                <a:latin typeface="Microsoft Sans Serif"/>
                <a:cs typeface="Microsoft Sans Serif"/>
              </a:rPr>
              <a:t>Зм.</a:t>
            </a:r>
            <a:r>
              <a:rPr sz="650" spc="285" dirty="0">
                <a:latin typeface="Microsoft Sans Serif"/>
                <a:cs typeface="Microsoft Sans Serif"/>
              </a:rPr>
              <a:t> </a:t>
            </a:r>
            <a:r>
              <a:rPr sz="650" dirty="0">
                <a:latin typeface="Microsoft Sans Serif"/>
                <a:cs typeface="Microsoft Sans Serif"/>
              </a:rPr>
              <a:t>Кільк.</a:t>
            </a:r>
            <a:r>
              <a:rPr sz="650" spc="215" dirty="0">
                <a:latin typeface="Microsoft Sans Serif"/>
                <a:cs typeface="Microsoft Sans Serif"/>
              </a:rPr>
              <a:t> </a:t>
            </a:r>
            <a:r>
              <a:rPr sz="975" baseline="4273" dirty="0">
                <a:latin typeface="Microsoft Sans Serif"/>
                <a:cs typeface="Microsoft Sans Serif"/>
              </a:rPr>
              <a:t>Арк.</a:t>
            </a:r>
            <a:r>
              <a:rPr sz="975" spc="89" baseline="4273" dirty="0">
                <a:latin typeface="Microsoft Sans Serif"/>
                <a:cs typeface="Microsoft Sans Serif"/>
              </a:rPr>
              <a:t> </a:t>
            </a:r>
            <a:r>
              <a:rPr sz="975" baseline="4273" dirty="0">
                <a:latin typeface="Microsoft Sans Serif"/>
                <a:cs typeface="Microsoft Sans Serif"/>
              </a:rPr>
              <a:t>№док.</a:t>
            </a:r>
            <a:r>
              <a:rPr sz="975" spc="217" baseline="4273" dirty="0">
                <a:latin typeface="Microsoft Sans Serif"/>
                <a:cs typeface="Microsoft Sans Serif"/>
              </a:rPr>
              <a:t> </a:t>
            </a:r>
            <a:r>
              <a:rPr sz="975" baseline="4273" dirty="0">
                <a:latin typeface="Microsoft Sans Serif"/>
                <a:cs typeface="Microsoft Sans Serif"/>
              </a:rPr>
              <a:t>Підпис</a:t>
            </a:r>
            <a:r>
              <a:rPr sz="975" spc="637" baseline="4273" dirty="0">
                <a:latin typeface="Microsoft Sans Serif"/>
                <a:cs typeface="Microsoft Sans Serif"/>
              </a:rPr>
              <a:t> </a:t>
            </a:r>
            <a:r>
              <a:rPr sz="975" spc="-30" baseline="4273" dirty="0">
                <a:latin typeface="Microsoft Sans Serif"/>
                <a:cs typeface="Microsoft Sans Serif"/>
              </a:rPr>
              <a:t>Дата</a:t>
            </a:r>
            <a:r>
              <a:rPr sz="975" spc="750" baseline="4273" dirty="0">
                <a:latin typeface="Microsoft Sans Serif"/>
                <a:cs typeface="Microsoft Sans Serif"/>
              </a:rPr>
              <a:t> </a:t>
            </a:r>
            <a:r>
              <a:rPr sz="650" spc="-10" dirty="0">
                <a:latin typeface="Microsoft Sans Serif"/>
                <a:cs typeface="Microsoft Sans Serif"/>
              </a:rPr>
              <a:t>Виконав</a:t>
            </a:r>
            <a:r>
              <a:rPr sz="650" dirty="0">
                <a:latin typeface="Microsoft Sans Serif"/>
                <a:cs typeface="Microsoft Sans Serif"/>
              </a:rPr>
              <a:t>	</a:t>
            </a:r>
            <a:r>
              <a:rPr sz="900" spc="-15" baseline="4629" dirty="0">
                <a:latin typeface="Microsoft Sans Serif"/>
                <a:cs typeface="Microsoft Sans Serif"/>
              </a:rPr>
              <a:t>Третяк</a:t>
            </a:r>
            <a:endParaRPr sz="900" baseline="4629">
              <a:latin typeface="Microsoft Sans Serif"/>
              <a:cs typeface="Microsoft Sans Serif"/>
            </a:endParaRPr>
          </a:p>
          <a:p>
            <a:pPr marL="76200">
              <a:lnSpc>
                <a:spcPct val="100000"/>
              </a:lnSpc>
              <a:spcBef>
                <a:spcPts val="65"/>
              </a:spcBef>
            </a:pPr>
            <a:r>
              <a:rPr sz="650" spc="-10" dirty="0">
                <a:latin typeface="Microsoft Sans Serif"/>
                <a:cs typeface="Microsoft Sans Serif"/>
              </a:rPr>
              <a:t>Консультант</a:t>
            </a:r>
            <a:r>
              <a:rPr sz="650" spc="55" dirty="0">
                <a:latin typeface="Microsoft Sans Serif"/>
                <a:cs typeface="Microsoft Sans Serif"/>
              </a:rPr>
              <a:t> </a:t>
            </a:r>
            <a:r>
              <a:rPr sz="975" spc="-15" baseline="-8547" dirty="0">
                <a:latin typeface="Microsoft Sans Serif"/>
                <a:cs typeface="Microsoft Sans Serif"/>
              </a:rPr>
              <a:t>Колякова</a:t>
            </a:r>
            <a:endParaRPr sz="975" baseline="-8547">
              <a:latin typeface="Microsoft Sans Serif"/>
              <a:cs typeface="Microsoft Sans Serif"/>
            </a:endParaRPr>
          </a:p>
          <a:p>
            <a:pPr marL="105410">
              <a:lnSpc>
                <a:spcPct val="100000"/>
              </a:lnSpc>
              <a:spcBef>
                <a:spcPts val="259"/>
              </a:spcBef>
              <a:tabLst>
                <a:tab pos="571500" algn="l"/>
              </a:tabLst>
            </a:pPr>
            <a:r>
              <a:rPr sz="975" spc="-15" baseline="4273" dirty="0">
                <a:latin typeface="Microsoft Sans Serif"/>
                <a:cs typeface="Microsoft Sans Serif"/>
              </a:rPr>
              <a:t>Керівник</a:t>
            </a:r>
            <a:r>
              <a:rPr sz="975" baseline="4273" dirty="0">
                <a:latin typeface="Microsoft Sans Serif"/>
                <a:cs typeface="Microsoft Sans Serif"/>
              </a:rPr>
              <a:t>	</a:t>
            </a:r>
            <a:r>
              <a:rPr sz="650" spc="-10" dirty="0">
                <a:latin typeface="Microsoft Sans Serif"/>
                <a:cs typeface="Microsoft Sans Serif"/>
              </a:rPr>
              <a:t>Колякова</a:t>
            </a:r>
            <a:endParaRPr sz="6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05"/>
              </a:spcBef>
            </a:pPr>
            <a:endParaRPr sz="650">
              <a:latin typeface="Microsoft Sans Serif"/>
              <a:cs typeface="Microsoft Sans Serif"/>
            </a:endParaRPr>
          </a:p>
          <a:p>
            <a:pPr marL="105410">
              <a:lnSpc>
                <a:spcPct val="100000"/>
              </a:lnSpc>
            </a:pPr>
            <a:r>
              <a:rPr sz="650" dirty="0">
                <a:latin typeface="Microsoft Sans Serif"/>
                <a:cs typeface="Microsoft Sans Serif"/>
              </a:rPr>
              <a:t>Зав.</a:t>
            </a:r>
            <a:r>
              <a:rPr sz="650" spc="-10" dirty="0">
                <a:latin typeface="Microsoft Sans Serif"/>
                <a:cs typeface="Microsoft Sans Serif"/>
              </a:rPr>
              <a:t> </a:t>
            </a:r>
            <a:r>
              <a:rPr sz="650" dirty="0">
                <a:latin typeface="Microsoft Sans Serif"/>
                <a:cs typeface="Microsoft Sans Serif"/>
              </a:rPr>
              <a:t>каф.</a:t>
            </a:r>
            <a:r>
              <a:rPr sz="650" spc="254" dirty="0">
                <a:latin typeface="Microsoft Sans Serif"/>
                <a:cs typeface="Microsoft Sans Serif"/>
              </a:rPr>
              <a:t>  </a:t>
            </a:r>
            <a:r>
              <a:rPr sz="600" spc="-10" dirty="0">
                <a:latin typeface="Microsoft Sans Serif"/>
                <a:cs typeface="Microsoft Sans Serif"/>
              </a:rPr>
              <a:t>Журавський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3482" name="object 3482"/>
          <p:cNvSpPr txBox="1"/>
          <p:nvPr/>
        </p:nvSpPr>
        <p:spPr>
          <a:xfrm>
            <a:off x="18893586" y="13533115"/>
            <a:ext cx="468630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08940" algn="l"/>
              </a:tabLst>
            </a:pPr>
            <a:r>
              <a:rPr sz="975" spc="-37" baseline="4273" dirty="0">
                <a:latin typeface="Microsoft Sans Serif"/>
                <a:cs typeface="Microsoft Sans Serif"/>
              </a:rPr>
              <a:t>ПД</a:t>
            </a:r>
            <a:r>
              <a:rPr sz="975" baseline="4273" dirty="0">
                <a:latin typeface="Microsoft Sans Serif"/>
                <a:cs typeface="Microsoft Sans Serif"/>
              </a:rPr>
              <a:t>	</a:t>
            </a:r>
            <a:r>
              <a:rPr sz="650" spc="-50" dirty="0">
                <a:latin typeface="Microsoft Sans Serif"/>
                <a:cs typeface="Microsoft Sans Serif"/>
              </a:rPr>
              <a:t>2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3483" name="object 3483"/>
          <p:cNvSpPr txBox="1"/>
          <p:nvPr/>
        </p:nvSpPr>
        <p:spPr>
          <a:xfrm>
            <a:off x="19681896" y="13533115"/>
            <a:ext cx="118745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50" spc="-25" dirty="0">
                <a:latin typeface="Microsoft Sans Serif"/>
                <a:cs typeface="Microsoft Sans Serif"/>
              </a:rPr>
              <a:t>10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3484" name="object 3484"/>
          <p:cNvSpPr txBox="1"/>
          <p:nvPr/>
        </p:nvSpPr>
        <p:spPr>
          <a:xfrm>
            <a:off x="17365540" y="13098482"/>
            <a:ext cx="2209165" cy="3790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dirty="0">
                <a:latin typeface="Microsoft Sans Serif"/>
                <a:cs typeface="Microsoft Sans Serif"/>
              </a:rPr>
              <a:t>16-ти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поверхова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житлова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будівля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в</a:t>
            </a:r>
            <a:r>
              <a:rPr sz="750" spc="100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м.</a:t>
            </a:r>
            <a:r>
              <a:rPr sz="750" spc="100" dirty="0">
                <a:latin typeface="Microsoft Sans Serif"/>
                <a:cs typeface="Microsoft Sans Serif"/>
              </a:rPr>
              <a:t> </a:t>
            </a:r>
            <a:r>
              <a:rPr sz="750" spc="-10" dirty="0">
                <a:latin typeface="Microsoft Sans Serif"/>
                <a:cs typeface="Microsoft Sans Serif"/>
              </a:rPr>
              <a:t>Черкаси</a:t>
            </a:r>
            <a:endParaRPr sz="7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215"/>
              </a:spcBef>
            </a:pPr>
            <a:endParaRPr sz="750">
              <a:latin typeface="Microsoft Sans Serif"/>
              <a:cs typeface="Microsoft Sans Serif"/>
            </a:endParaRPr>
          </a:p>
          <a:p>
            <a:pPr marR="115570" algn="r">
              <a:lnSpc>
                <a:spcPct val="100000"/>
              </a:lnSpc>
              <a:spcBef>
                <a:spcPts val="5"/>
              </a:spcBef>
            </a:pPr>
            <a:r>
              <a:rPr sz="650" dirty="0">
                <a:latin typeface="Microsoft Sans Serif"/>
                <a:cs typeface="Microsoft Sans Serif"/>
              </a:rPr>
              <a:t>Стадія</a:t>
            </a:r>
            <a:r>
              <a:rPr sz="650" spc="250" dirty="0">
                <a:latin typeface="Microsoft Sans Serif"/>
                <a:cs typeface="Microsoft Sans Serif"/>
              </a:rPr>
              <a:t>  </a:t>
            </a:r>
            <a:r>
              <a:rPr sz="650" spc="-20" dirty="0">
                <a:latin typeface="Microsoft Sans Serif"/>
                <a:cs typeface="Microsoft Sans Serif"/>
              </a:rPr>
              <a:t>Аркуш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3485" name="object 3485"/>
          <p:cNvSpPr txBox="1"/>
          <p:nvPr/>
        </p:nvSpPr>
        <p:spPr>
          <a:xfrm>
            <a:off x="17470783" y="13469867"/>
            <a:ext cx="9994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Розділ</a:t>
            </a:r>
            <a:r>
              <a:rPr sz="500" spc="5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"Конструктивні</a:t>
            </a:r>
            <a:r>
              <a:rPr sz="500" spc="55" dirty="0">
                <a:latin typeface="Microsoft Sans Serif"/>
                <a:cs typeface="Microsoft Sans Serif"/>
              </a:rPr>
              <a:t> </a:t>
            </a:r>
            <a:r>
              <a:rPr sz="500" spc="-10" dirty="0">
                <a:latin typeface="Microsoft Sans Serif"/>
                <a:cs typeface="Microsoft Sans Serif"/>
              </a:rPr>
              <a:t>рішення"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486" name="object 3486"/>
          <p:cNvSpPr txBox="1"/>
          <p:nvPr/>
        </p:nvSpPr>
        <p:spPr>
          <a:xfrm>
            <a:off x="17109516" y="13711724"/>
            <a:ext cx="1650364" cy="345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5080" algn="ctr">
              <a:lnSpc>
                <a:spcPct val="104900"/>
              </a:lnSpc>
              <a:spcBef>
                <a:spcPts val="95"/>
              </a:spcBef>
            </a:pPr>
            <a:r>
              <a:rPr sz="500" spc="10" dirty="0">
                <a:latin typeface="Microsoft Sans Serif"/>
                <a:cs typeface="Microsoft Sans Serif"/>
              </a:rPr>
              <a:t>Схема</a:t>
            </a:r>
            <a:r>
              <a:rPr sz="500" spc="35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розташування</a:t>
            </a:r>
            <a:r>
              <a:rPr sz="500" spc="40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нижньої</a:t>
            </a:r>
            <a:r>
              <a:rPr sz="500" spc="35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та</a:t>
            </a:r>
            <a:r>
              <a:rPr sz="500" spc="40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верхньої</a:t>
            </a:r>
            <a:r>
              <a:rPr sz="500" spc="40" dirty="0">
                <a:latin typeface="Microsoft Sans Serif"/>
                <a:cs typeface="Microsoft Sans Serif"/>
              </a:rPr>
              <a:t> </a:t>
            </a:r>
            <a:r>
              <a:rPr sz="500" spc="-10" dirty="0">
                <a:latin typeface="Microsoft Sans Serif"/>
                <a:cs typeface="Microsoft Sans Serif"/>
              </a:rPr>
              <a:t>арматури</a:t>
            </a:r>
            <a:r>
              <a:rPr sz="500" spc="500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на</a:t>
            </a:r>
            <a:r>
              <a:rPr sz="500" spc="30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+0.000,</a:t>
            </a:r>
            <a:r>
              <a:rPr sz="500" spc="25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схема</a:t>
            </a:r>
            <a:r>
              <a:rPr sz="500" spc="25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розташування</a:t>
            </a:r>
            <a:r>
              <a:rPr sz="500" spc="30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нижньої</a:t>
            </a:r>
            <a:r>
              <a:rPr sz="500" spc="30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та</a:t>
            </a:r>
            <a:r>
              <a:rPr sz="500" spc="25" dirty="0">
                <a:latin typeface="Microsoft Sans Serif"/>
                <a:cs typeface="Microsoft Sans Serif"/>
              </a:rPr>
              <a:t> </a:t>
            </a:r>
            <a:r>
              <a:rPr sz="500" spc="-10" dirty="0">
                <a:latin typeface="Microsoft Sans Serif"/>
                <a:cs typeface="Microsoft Sans Serif"/>
              </a:rPr>
              <a:t>верхньої</a:t>
            </a:r>
            <a:r>
              <a:rPr sz="500" spc="50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арматури</a:t>
            </a:r>
            <a:r>
              <a:rPr sz="500" spc="9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на</a:t>
            </a:r>
            <a:r>
              <a:rPr sz="500" spc="9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+3.200,</a:t>
            </a:r>
            <a:r>
              <a:rPr sz="500" spc="10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специфікації,</a:t>
            </a:r>
            <a:r>
              <a:rPr sz="500" spc="10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відомості</a:t>
            </a:r>
            <a:r>
              <a:rPr sz="500" spc="95" dirty="0">
                <a:latin typeface="Microsoft Sans Serif"/>
                <a:cs typeface="Microsoft Sans Serif"/>
              </a:rPr>
              <a:t> </a:t>
            </a:r>
            <a:r>
              <a:rPr sz="500" spc="-10" dirty="0">
                <a:latin typeface="Microsoft Sans Serif"/>
                <a:cs typeface="Microsoft Sans Serif"/>
              </a:rPr>
              <a:t>витрат</a:t>
            </a:r>
            <a:r>
              <a:rPr sz="500" spc="500" dirty="0">
                <a:latin typeface="Microsoft Sans Serif"/>
                <a:cs typeface="Microsoft Sans Serif"/>
              </a:rPr>
              <a:t> </a:t>
            </a:r>
            <a:r>
              <a:rPr sz="500" spc="-10" dirty="0">
                <a:latin typeface="Microsoft Sans Serif"/>
                <a:cs typeface="Microsoft Sans Serif"/>
              </a:rPr>
              <a:t>сталі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487" name="object 3487"/>
          <p:cNvSpPr txBox="1"/>
          <p:nvPr/>
        </p:nvSpPr>
        <p:spPr>
          <a:xfrm>
            <a:off x="15559206" y="8939791"/>
            <a:ext cx="240665" cy="203835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59690" marR="5080" indent="-47625">
              <a:lnSpc>
                <a:spcPts val="660"/>
              </a:lnSpc>
              <a:spcBef>
                <a:spcPts val="190"/>
              </a:spcBef>
            </a:pPr>
            <a:r>
              <a:rPr sz="600" spc="-75" dirty="0">
                <a:latin typeface="Lucida Sans Unicode"/>
                <a:cs typeface="Lucida Sans Unicode"/>
              </a:rPr>
              <a:t>Марка,</a:t>
            </a:r>
            <a:r>
              <a:rPr sz="600" spc="500" dirty="0">
                <a:latin typeface="Lucida Sans Unicode"/>
                <a:cs typeface="Lucida Sans Unicode"/>
              </a:rPr>
              <a:t> </a:t>
            </a:r>
            <a:r>
              <a:rPr sz="600" spc="-20" dirty="0">
                <a:latin typeface="Lucida Sans Unicode"/>
                <a:cs typeface="Lucida Sans Unicode"/>
              </a:rPr>
              <a:t>поз.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488" name="object 3488"/>
          <p:cNvSpPr txBox="1"/>
          <p:nvPr/>
        </p:nvSpPr>
        <p:spPr>
          <a:xfrm>
            <a:off x="16341445" y="8982292"/>
            <a:ext cx="38735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60" dirty="0">
                <a:latin typeface="Lucida Sans Unicode"/>
                <a:cs typeface="Lucida Sans Unicode"/>
              </a:rPr>
              <a:t>Позначення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489" name="object 3489"/>
          <p:cNvSpPr txBox="1"/>
          <p:nvPr/>
        </p:nvSpPr>
        <p:spPr>
          <a:xfrm>
            <a:off x="17883658" y="8974197"/>
            <a:ext cx="470534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0" dirty="0">
                <a:latin typeface="Lucida Sans Unicode"/>
                <a:cs typeface="Lucida Sans Unicode"/>
              </a:rPr>
              <a:t>Найменування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490" name="object 3490"/>
          <p:cNvSpPr txBox="1"/>
          <p:nvPr/>
        </p:nvSpPr>
        <p:spPr>
          <a:xfrm>
            <a:off x="18769116" y="8939791"/>
            <a:ext cx="611505" cy="203835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 indent="17780">
              <a:lnSpc>
                <a:spcPts val="660"/>
              </a:lnSpc>
              <a:spcBef>
                <a:spcPts val="190"/>
              </a:spcBef>
              <a:tabLst>
                <a:tab pos="417195" algn="l"/>
              </a:tabLst>
            </a:pPr>
            <a:r>
              <a:rPr sz="600" spc="-30" dirty="0">
                <a:latin typeface="Lucida Sans Unicode"/>
                <a:cs typeface="Lucida Sans Unicode"/>
              </a:rPr>
              <a:t>Кількі-</a:t>
            </a:r>
            <a:r>
              <a:rPr sz="600" spc="290" dirty="0">
                <a:latin typeface="Lucida Sans Unicode"/>
                <a:cs typeface="Lucida Sans Unicode"/>
              </a:rPr>
              <a:t> </a:t>
            </a:r>
            <a:r>
              <a:rPr sz="900" spc="-97" baseline="4629" dirty="0">
                <a:latin typeface="Lucida Sans Unicode"/>
                <a:cs typeface="Lucida Sans Unicode"/>
              </a:rPr>
              <a:t>Маса</a:t>
            </a:r>
            <a:r>
              <a:rPr sz="900" spc="30" baseline="4629" dirty="0">
                <a:latin typeface="Lucida Sans Unicode"/>
                <a:cs typeface="Lucida Sans Unicode"/>
              </a:rPr>
              <a:t> </a:t>
            </a:r>
            <a:r>
              <a:rPr sz="900" spc="-142" baseline="4629" dirty="0">
                <a:latin typeface="Lucida Sans Unicode"/>
                <a:cs typeface="Lucida Sans Unicode"/>
              </a:rPr>
              <a:t>од.</a:t>
            </a:r>
            <a:r>
              <a:rPr sz="900" spc="750" baseline="4629" dirty="0">
                <a:latin typeface="Lucida Sans Unicode"/>
                <a:cs typeface="Lucida Sans Unicode"/>
              </a:rPr>
              <a:t> </a:t>
            </a:r>
            <a:r>
              <a:rPr sz="600" dirty="0">
                <a:latin typeface="Lucida Sans Unicode"/>
                <a:cs typeface="Lucida Sans Unicode"/>
              </a:rPr>
              <a:t>сть</a:t>
            </a:r>
            <a:r>
              <a:rPr sz="600" spc="-5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шт.</a:t>
            </a:r>
            <a:r>
              <a:rPr sz="600" dirty="0">
                <a:latin typeface="Lucida Sans Unicode"/>
                <a:cs typeface="Lucida Sans Unicode"/>
              </a:rPr>
              <a:t>	</a:t>
            </a:r>
            <a:r>
              <a:rPr sz="900" spc="-37" baseline="4629" dirty="0">
                <a:latin typeface="Lucida Sans Unicode"/>
                <a:cs typeface="Lucida Sans Unicode"/>
              </a:rPr>
              <a:t>,кг</a:t>
            </a:r>
            <a:endParaRPr sz="900" baseline="4629">
              <a:latin typeface="Lucida Sans Unicode"/>
              <a:cs typeface="Lucida Sans Unicode"/>
            </a:endParaRPr>
          </a:p>
        </p:txBody>
      </p:sp>
      <p:sp>
        <p:nvSpPr>
          <p:cNvPr id="3491" name="object 3491"/>
          <p:cNvSpPr txBox="1"/>
          <p:nvPr/>
        </p:nvSpPr>
        <p:spPr>
          <a:xfrm>
            <a:off x="19484567" y="8974197"/>
            <a:ext cx="432434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60" dirty="0">
                <a:latin typeface="Lucida Sans Unicode"/>
                <a:cs typeface="Lucida Sans Unicode"/>
              </a:rPr>
              <a:t>Примітка,</a:t>
            </a:r>
            <a:r>
              <a:rPr sz="600" spc="3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кг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492" name="object 3492"/>
          <p:cNvSpPr txBox="1"/>
          <p:nvPr/>
        </p:nvSpPr>
        <p:spPr>
          <a:xfrm>
            <a:off x="17538583" y="9191766"/>
            <a:ext cx="97726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0" dirty="0">
                <a:latin typeface="Lucida Sans Unicode"/>
                <a:cs typeface="Lucida Sans Unicode"/>
              </a:rPr>
              <a:t>Монолітна</a:t>
            </a:r>
            <a:r>
              <a:rPr sz="600" spc="20" dirty="0">
                <a:latin typeface="Lucida Sans Unicode"/>
                <a:cs typeface="Lucida Sans Unicode"/>
              </a:rPr>
              <a:t> </a:t>
            </a:r>
            <a:r>
              <a:rPr sz="600" spc="-35" dirty="0">
                <a:latin typeface="Lucida Sans Unicode"/>
                <a:cs typeface="Lucida Sans Unicode"/>
              </a:rPr>
              <a:t>плита</a:t>
            </a:r>
            <a:r>
              <a:rPr sz="600" spc="15" dirty="0">
                <a:latin typeface="Lucida Sans Unicode"/>
                <a:cs typeface="Lucida Sans Unicode"/>
              </a:rPr>
              <a:t> </a:t>
            </a:r>
            <a:r>
              <a:rPr sz="600" spc="-45" dirty="0">
                <a:latin typeface="Lucida Sans Unicode"/>
                <a:cs typeface="Lucida Sans Unicode"/>
              </a:rPr>
              <a:t>перекриття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493" name="object 3493"/>
          <p:cNvSpPr txBox="1"/>
          <p:nvPr/>
        </p:nvSpPr>
        <p:spPr>
          <a:xfrm>
            <a:off x="17939317" y="9334451"/>
            <a:ext cx="2584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45" dirty="0">
                <a:latin typeface="Lucida Sans Unicode"/>
                <a:cs typeface="Lucida Sans Unicode"/>
              </a:rPr>
              <a:t>Деталі: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494" name="object 3494"/>
          <p:cNvSpPr txBox="1"/>
          <p:nvPr/>
        </p:nvSpPr>
        <p:spPr>
          <a:xfrm>
            <a:off x="15654331" y="9477137"/>
            <a:ext cx="508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25" dirty="0">
                <a:latin typeface="Lucida Sans Unicode"/>
                <a:cs typeface="Lucida Sans Unicode"/>
              </a:rPr>
              <a:t>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495" name="object 3495"/>
          <p:cNvSpPr txBox="1"/>
          <p:nvPr/>
        </p:nvSpPr>
        <p:spPr>
          <a:xfrm>
            <a:off x="15649271" y="9617798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496" name="object 3496"/>
          <p:cNvSpPr txBox="1"/>
          <p:nvPr/>
        </p:nvSpPr>
        <p:spPr>
          <a:xfrm>
            <a:off x="17433340" y="9618810"/>
            <a:ext cx="123507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65" dirty="0">
                <a:latin typeface="Lucida Sans Unicode"/>
                <a:cs typeface="Lucida Sans Unicode"/>
              </a:rPr>
              <a:t>∅14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L=1500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497" name="object 3497"/>
          <p:cNvSpPr txBox="1"/>
          <p:nvPr/>
        </p:nvSpPr>
        <p:spPr>
          <a:xfrm>
            <a:off x="18864240" y="9617798"/>
            <a:ext cx="965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0" dirty="0">
                <a:latin typeface="Lucida Sans Unicode"/>
                <a:cs typeface="Lucida Sans Unicode"/>
              </a:rPr>
              <a:t>96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498" name="object 3498"/>
          <p:cNvSpPr txBox="1"/>
          <p:nvPr/>
        </p:nvSpPr>
        <p:spPr>
          <a:xfrm>
            <a:off x="19144550" y="9617798"/>
            <a:ext cx="17208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1.920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499" name="object 3499"/>
          <p:cNvSpPr txBox="1"/>
          <p:nvPr/>
        </p:nvSpPr>
        <p:spPr>
          <a:xfrm>
            <a:off x="19574629" y="9617798"/>
            <a:ext cx="21272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184.32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00" name="object 3500"/>
          <p:cNvSpPr txBox="1"/>
          <p:nvPr/>
        </p:nvSpPr>
        <p:spPr>
          <a:xfrm>
            <a:off x="15649271" y="9757447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3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01" name="object 3501"/>
          <p:cNvSpPr txBox="1"/>
          <p:nvPr/>
        </p:nvSpPr>
        <p:spPr>
          <a:xfrm>
            <a:off x="18862216" y="9757447"/>
            <a:ext cx="1016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54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02" name="object 3502"/>
          <p:cNvSpPr txBox="1"/>
          <p:nvPr/>
        </p:nvSpPr>
        <p:spPr>
          <a:xfrm>
            <a:off x="19157706" y="9757447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2.56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03" name="object 3503"/>
          <p:cNvSpPr txBox="1"/>
          <p:nvPr/>
        </p:nvSpPr>
        <p:spPr>
          <a:xfrm>
            <a:off x="19574629" y="9757447"/>
            <a:ext cx="213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138.24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04" name="object 3504"/>
          <p:cNvSpPr txBox="1"/>
          <p:nvPr/>
        </p:nvSpPr>
        <p:spPr>
          <a:xfrm>
            <a:off x="15646235" y="9897097"/>
            <a:ext cx="6604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05" name="object 3505"/>
          <p:cNvSpPr txBox="1"/>
          <p:nvPr/>
        </p:nvSpPr>
        <p:spPr>
          <a:xfrm>
            <a:off x="18869299" y="9897097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06" name="object 3506"/>
          <p:cNvSpPr txBox="1"/>
          <p:nvPr/>
        </p:nvSpPr>
        <p:spPr>
          <a:xfrm>
            <a:off x="19137467" y="9897097"/>
            <a:ext cx="18732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0" dirty="0">
                <a:latin typeface="Lucida Sans Unicode"/>
                <a:cs typeface="Lucida Sans Unicode"/>
              </a:rPr>
              <a:t>3.456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07" name="object 3507"/>
          <p:cNvSpPr txBox="1"/>
          <p:nvPr/>
        </p:nvSpPr>
        <p:spPr>
          <a:xfrm>
            <a:off x="19594869" y="9897097"/>
            <a:ext cx="17208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62.21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08" name="object 3508"/>
          <p:cNvSpPr txBox="1"/>
          <p:nvPr/>
        </p:nvSpPr>
        <p:spPr>
          <a:xfrm>
            <a:off x="15649271" y="10036746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5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09" name="object 3509"/>
          <p:cNvSpPr txBox="1"/>
          <p:nvPr/>
        </p:nvSpPr>
        <p:spPr>
          <a:xfrm>
            <a:off x="18879419" y="10036746"/>
            <a:ext cx="6604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10" name="object 3510"/>
          <p:cNvSpPr txBox="1"/>
          <p:nvPr/>
        </p:nvSpPr>
        <p:spPr>
          <a:xfrm>
            <a:off x="19142527" y="10036746"/>
            <a:ext cx="17716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1.408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11" name="object 3511"/>
          <p:cNvSpPr txBox="1"/>
          <p:nvPr/>
        </p:nvSpPr>
        <p:spPr>
          <a:xfrm>
            <a:off x="19589808" y="10036746"/>
            <a:ext cx="1822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5.632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12" name="object 3512"/>
          <p:cNvSpPr txBox="1"/>
          <p:nvPr/>
        </p:nvSpPr>
        <p:spPr>
          <a:xfrm>
            <a:off x="15649271" y="10177407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13" name="object 3513"/>
          <p:cNvSpPr txBox="1"/>
          <p:nvPr/>
        </p:nvSpPr>
        <p:spPr>
          <a:xfrm>
            <a:off x="18879419" y="10177407"/>
            <a:ext cx="6604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14" name="object 3514"/>
          <p:cNvSpPr txBox="1"/>
          <p:nvPr/>
        </p:nvSpPr>
        <p:spPr>
          <a:xfrm>
            <a:off x="19179968" y="10177407"/>
            <a:ext cx="1016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1.6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15" name="object 3515"/>
          <p:cNvSpPr txBox="1"/>
          <p:nvPr/>
        </p:nvSpPr>
        <p:spPr>
          <a:xfrm>
            <a:off x="19622191" y="10177407"/>
            <a:ext cx="116839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65" dirty="0">
                <a:latin typeface="Lucida Sans Unicode"/>
                <a:cs typeface="Lucida Sans Unicode"/>
              </a:rPr>
              <a:t>6.4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16" name="object 3516"/>
          <p:cNvSpPr txBox="1"/>
          <p:nvPr/>
        </p:nvSpPr>
        <p:spPr>
          <a:xfrm>
            <a:off x="15649271" y="10317057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7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17" name="object 3517"/>
          <p:cNvSpPr txBox="1"/>
          <p:nvPr/>
        </p:nvSpPr>
        <p:spPr>
          <a:xfrm>
            <a:off x="18869299" y="10317057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18" name="object 3518"/>
          <p:cNvSpPr txBox="1"/>
          <p:nvPr/>
        </p:nvSpPr>
        <p:spPr>
          <a:xfrm>
            <a:off x="19139490" y="10317057"/>
            <a:ext cx="1822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2.688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19" name="object 3519"/>
          <p:cNvSpPr txBox="1"/>
          <p:nvPr/>
        </p:nvSpPr>
        <p:spPr>
          <a:xfrm>
            <a:off x="19576654" y="10317057"/>
            <a:ext cx="2076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32.016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20" name="object 3520"/>
          <p:cNvSpPr txBox="1"/>
          <p:nvPr/>
        </p:nvSpPr>
        <p:spPr>
          <a:xfrm>
            <a:off x="15649271" y="10456705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21" name="object 3521"/>
          <p:cNvSpPr txBox="1"/>
          <p:nvPr/>
        </p:nvSpPr>
        <p:spPr>
          <a:xfrm>
            <a:off x="18869299" y="10456705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22" name="object 3522"/>
          <p:cNvSpPr txBox="1"/>
          <p:nvPr/>
        </p:nvSpPr>
        <p:spPr>
          <a:xfrm>
            <a:off x="19149610" y="10456705"/>
            <a:ext cx="1625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20" dirty="0">
                <a:latin typeface="Lucida Sans Unicode"/>
                <a:cs typeface="Lucida Sans Unicode"/>
              </a:rPr>
              <a:t>1.152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23" name="object 3523"/>
          <p:cNvSpPr txBox="1"/>
          <p:nvPr/>
        </p:nvSpPr>
        <p:spPr>
          <a:xfrm>
            <a:off x="19574629" y="10456705"/>
            <a:ext cx="213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13.824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24" name="object 3524"/>
          <p:cNvSpPr txBox="1"/>
          <p:nvPr/>
        </p:nvSpPr>
        <p:spPr>
          <a:xfrm>
            <a:off x="15649271" y="10596355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9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25" name="object 3525"/>
          <p:cNvSpPr txBox="1"/>
          <p:nvPr/>
        </p:nvSpPr>
        <p:spPr>
          <a:xfrm>
            <a:off x="18869299" y="10596355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26" name="object 3526"/>
          <p:cNvSpPr txBox="1"/>
          <p:nvPr/>
        </p:nvSpPr>
        <p:spPr>
          <a:xfrm>
            <a:off x="19137467" y="10596355"/>
            <a:ext cx="18732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0" dirty="0">
                <a:latin typeface="Lucida Sans Unicode"/>
                <a:cs typeface="Lucida Sans Unicode"/>
              </a:rPr>
              <a:t>4.096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27" name="object 3527"/>
          <p:cNvSpPr txBox="1"/>
          <p:nvPr/>
        </p:nvSpPr>
        <p:spPr>
          <a:xfrm>
            <a:off x="19571594" y="10596355"/>
            <a:ext cx="217804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73.728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28" name="object 3528"/>
          <p:cNvSpPr txBox="1"/>
          <p:nvPr/>
        </p:nvSpPr>
        <p:spPr>
          <a:xfrm>
            <a:off x="15636115" y="10737016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10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29" name="object 3529"/>
          <p:cNvSpPr txBox="1"/>
          <p:nvPr/>
        </p:nvSpPr>
        <p:spPr>
          <a:xfrm>
            <a:off x="19139490" y="10737016"/>
            <a:ext cx="1822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2.367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30" name="object 3530"/>
          <p:cNvSpPr txBox="1"/>
          <p:nvPr/>
        </p:nvSpPr>
        <p:spPr>
          <a:xfrm>
            <a:off x="15641175" y="10876665"/>
            <a:ext cx="762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50" dirty="0">
                <a:latin typeface="Lucida Sans Unicode"/>
                <a:cs typeface="Lucida Sans Unicode"/>
              </a:rPr>
              <a:t>11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31" name="object 3531"/>
          <p:cNvSpPr txBox="1"/>
          <p:nvPr/>
        </p:nvSpPr>
        <p:spPr>
          <a:xfrm>
            <a:off x="17436377" y="10738029"/>
            <a:ext cx="122999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∅16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L=1500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32" name="object 3532"/>
          <p:cNvSpPr txBox="1"/>
          <p:nvPr/>
        </p:nvSpPr>
        <p:spPr>
          <a:xfrm>
            <a:off x="19554390" y="10737016"/>
            <a:ext cx="25336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227.232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33" name="object 3533"/>
          <p:cNvSpPr txBox="1"/>
          <p:nvPr/>
        </p:nvSpPr>
        <p:spPr>
          <a:xfrm>
            <a:off x="15636115" y="11016315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34" name="object 3534"/>
          <p:cNvSpPr txBox="1"/>
          <p:nvPr/>
        </p:nvSpPr>
        <p:spPr>
          <a:xfrm>
            <a:off x="19144550" y="10876665"/>
            <a:ext cx="17208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3.156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35" name="object 3535"/>
          <p:cNvSpPr txBox="1"/>
          <p:nvPr/>
        </p:nvSpPr>
        <p:spPr>
          <a:xfrm>
            <a:off x="19574629" y="10876665"/>
            <a:ext cx="21272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170.42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36" name="object 3536"/>
          <p:cNvSpPr txBox="1"/>
          <p:nvPr/>
        </p:nvSpPr>
        <p:spPr>
          <a:xfrm>
            <a:off x="18860192" y="12264051"/>
            <a:ext cx="1016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м3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37" name="object 3537"/>
          <p:cNvSpPr txBox="1"/>
          <p:nvPr/>
        </p:nvSpPr>
        <p:spPr>
          <a:xfrm>
            <a:off x="19127347" y="12271134"/>
            <a:ext cx="2076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120.85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38" name="object 3538"/>
          <p:cNvSpPr/>
          <p:nvPr/>
        </p:nvSpPr>
        <p:spPr>
          <a:xfrm>
            <a:off x="15559764" y="8902472"/>
            <a:ext cx="4422775" cy="3505835"/>
          </a:xfrm>
          <a:custGeom>
            <a:avLst/>
            <a:gdLst/>
            <a:ahLst/>
            <a:cxnLst/>
            <a:rect l="l" t="t" r="r" b="b"/>
            <a:pathLst>
              <a:path w="4422775" h="3505834">
                <a:moveTo>
                  <a:pt x="0" y="0"/>
                </a:moveTo>
                <a:lnTo>
                  <a:pt x="4422227" y="0"/>
                </a:lnTo>
              </a:path>
              <a:path w="4422775" h="3505834">
                <a:moveTo>
                  <a:pt x="0" y="291441"/>
                </a:moveTo>
                <a:lnTo>
                  <a:pt x="4422227" y="291441"/>
                </a:lnTo>
              </a:path>
              <a:path w="4422775" h="3505834">
                <a:moveTo>
                  <a:pt x="0" y="432103"/>
                </a:moveTo>
                <a:lnTo>
                  <a:pt x="4422227" y="432103"/>
                </a:lnTo>
              </a:path>
              <a:path w="4422775" h="3505834">
                <a:moveTo>
                  <a:pt x="0" y="570740"/>
                </a:moveTo>
                <a:lnTo>
                  <a:pt x="4422227" y="570740"/>
                </a:lnTo>
              </a:path>
              <a:path w="4422775" h="3505834">
                <a:moveTo>
                  <a:pt x="0" y="710389"/>
                </a:moveTo>
                <a:lnTo>
                  <a:pt x="4422227" y="710389"/>
                </a:lnTo>
              </a:path>
              <a:path w="4422775" h="3505834">
                <a:moveTo>
                  <a:pt x="0" y="851051"/>
                </a:moveTo>
                <a:lnTo>
                  <a:pt x="4422227" y="851051"/>
                </a:lnTo>
              </a:path>
              <a:path w="4422775" h="3505834">
                <a:moveTo>
                  <a:pt x="0" y="990700"/>
                </a:moveTo>
                <a:lnTo>
                  <a:pt x="4422227" y="990700"/>
                </a:lnTo>
              </a:path>
              <a:path w="4422775" h="3505834">
                <a:moveTo>
                  <a:pt x="0" y="1130349"/>
                </a:moveTo>
                <a:lnTo>
                  <a:pt x="4422227" y="1130349"/>
                </a:lnTo>
              </a:path>
              <a:path w="4422775" h="3505834">
                <a:moveTo>
                  <a:pt x="0" y="1269998"/>
                </a:moveTo>
                <a:lnTo>
                  <a:pt x="4422227" y="1269998"/>
                </a:lnTo>
              </a:path>
              <a:path w="4422775" h="3505834">
                <a:moveTo>
                  <a:pt x="0" y="1410660"/>
                </a:moveTo>
                <a:lnTo>
                  <a:pt x="4422227" y="1410660"/>
                </a:lnTo>
              </a:path>
              <a:path w="4422775" h="3505834">
                <a:moveTo>
                  <a:pt x="0" y="1550309"/>
                </a:moveTo>
                <a:lnTo>
                  <a:pt x="4422227" y="1550309"/>
                </a:lnTo>
              </a:path>
              <a:path w="4422775" h="3505834">
                <a:moveTo>
                  <a:pt x="0" y="1689958"/>
                </a:moveTo>
                <a:lnTo>
                  <a:pt x="4422227" y="1689958"/>
                </a:lnTo>
              </a:path>
              <a:path w="4422775" h="3505834">
                <a:moveTo>
                  <a:pt x="0" y="1829608"/>
                </a:moveTo>
                <a:lnTo>
                  <a:pt x="4422227" y="1829608"/>
                </a:lnTo>
              </a:path>
              <a:path w="4422775" h="3505834">
                <a:moveTo>
                  <a:pt x="0" y="1970269"/>
                </a:moveTo>
                <a:lnTo>
                  <a:pt x="4422227" y="1970269"/>
                </a:lnTo>
              </a:path>
              <a:path w="4422775" h="3505834">
                <a:moveTo>
                  <a:pt x="0" y="2109918"/>
                </a:moveTo>
                <a:lnTo>
                  <a:pt x="4422227" y="2109918"/>
                </a:lnTo>
              </a:path>
              <a:path w="4422775" h="3505834">
                <a:moveTo>
                  <a:pt x="0" y="2249567"/>
                </a:moveTo>
                <a:lnTo>
                  <a:pt x="4422227" y="2249567"/>
                </a:lnTo>
              </a:path>
              <a:path w="4422775" h="3505834">
                <a:moveTo>
                  <a:pt x="0" y="2389217"/>
                </a:moveTo>
                <a:lnTo>
                  <a:pt x="4422227" y="2389217"/>
                </a:lnTo>
              </a:path>
              <a:path w="4422775" h="3505834">
                <a:moveTo>
                  <a:pt x="0" y="2529878"/>
                </a:moveTo>
                <a:lnTo>
                  <a:pt x="4422227" y="2529878"/>
                </a:lnTo>
              </a:path>
              <a:path w="4422775" h="3505834">
                <a:moveTo>
                  <a:pt x="0" y="2669527"/>
                </a:moveTo>
                <a:lnTo>
                  <a:pt x="4422227" y="2669527"/>
                </a:lnTo>
              </a:path>
              <a:path w="4422775" h="3505834">
                <a:moveTo>
                  <a:pt x="0" y="2809177"/>
                </a:moveTo>
                <a:lnTo>
                  <a:pt x="4422227" y="2809177"/>
                </a:lnTo>
              </a:path>
              <a:path w="4422775" h="3505834">
                <a:moveTo>
                  <a:pt x="0" y="2948826"/>
                </a:moveTo>
                <a:lnTo>
                  <a:pt x="4422227" y="2948826"/>
                </a:lnTo>
              </a:path>
              <a:path w="4422775" h="3505834">
                <a:moveTo>
                  <a:pt x="0" y="0"/>
                </a:moveTo>
                <a:lnTo>
                  <a:pt x="0" y="3505399"/>
                </a:lnTo>
              </a:path>
              <a:path w="4422775" h="3505834">
                <a:moveTo>
                  <a:pt x="238820" y="0"/>
                </a:moveTo>
                <a:lnTo>
                  <a:pt x="238820" y="432103"/>
                </a:lnTo>
                <a:lnTo>
                  <a:pt x="238820" y="3505399"/>
                </a:lnTo>
              </a:path>
              <a:path w="4422775" h="3505834">
                <a:moveTo>
                  <a:pt x="1673767" y="0"/>
                </a:moveTo>
                <a:lnTo>
                  <a:pt x="1673767" y="432103"/>
                </a:lnTo>
                <a:lnTo>
                  <a:pt x="1673767" y="3505399"/>
                </a:lnTo>
              </a:path>
              <a:path w="4422775" h="3505834">
                <a:moveTo>
                  <a:pt x="3465933" y="3505399"/>
                </a:moveTo>
                <a:lnTo>
                  <a:pt x="3465933" y="0"/>
                </a:lnTo>
                <a:lnTo>
                  <a:pt x="3465933" y="2948826"/>
                </a:lnTo>
              </a:path>
              <a:path w="4422775" h="3505834">
                <a:moveTo>
                  <a:pt x="3825176" y="0"/>
                </a:moveTo>
                <a:lnTo>
                  <a:pt x="3825176" y="3505399"/>
                </a:lnTo>
              </a:path>
              <a:path w="4422775" h="3505834">
                <a:moveTo>
                  <a:pt x="4422227" y="0"/>
                </a:moveTo>
                <a:lnTo>
                  <a:pt x="4422227" y="3505399"/>
                </a:lnTo>
              </a:path>
              <a:path w="4422775" h="3505834">
                <a:moveTo>
                  <a:pt x="0" y="0"/>
                </a:moveTo>
                <a:lnTo>
                  <a:pt x="238820" y="0"/>
                </a:lnTo>
              </a:path>
              <a:path w="4422775" h="3505834">
                <a:moveTo>
                  <a:pt x="3227112" y="0"/>
                </a:moveTo>
                <a:lnTo>
                  <a:pt x="3227112" y="3505399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9" name="object 3539"/>
          <p:cNvSpPr txBox="1"/>
          <p:nvPr/>
        </p:nvSpPr>
        <p:spPr>
          <a:xfrm>
            <a:off x="17809787" y="12273158"/>
            <a:ext cx="461009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40" dirty="0">
                <a:latin typeface="Lucida Sans Unicode"/>
                <a:cs typeface="Lucida Sans Unicode"/>
              </a:rPr>
              <a:t>Бетон</a:t>
            </a:r>
            <a:r>
              <a:rPr sz="600" dirty="0">
                <a:latin typeface="Lucida Sans Unicode"/>
                <a:cs typeface="Lucida Sans Unicode"/>
              </a:rPr>
              <a:t> </a:t>
            </a:r>
            <a:r>
              <a:rPr sz="600" spc="-85" dirty="0">
                <a:latin typeface="Lucida Sans Unicode"/>
                <a:cs typeface="Lucida Sans Unicode"/>
              </a:rPr>
              <a:t>С25/30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40" name="object 3540"/>
          <p:cNvSpPr txBox="1"/>
          <p:nvPr/>
        </p:nvSpPr>
        <p:spPr>
          <a:xfrm>
            <a:off x="17849253" y="12127438"/>
            <a:ext cx="35433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60" dirty="0">
                <a:latin typeface="Lucida Sans Unicode"/>
                <a:cs typeface="Lucida Sans Unicode"/>
              </a:rPr>
              <a:t>Матеріали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41" name="object 3541"/>
          <p:cNvSpPr txBox="1"/>
          <p:nvPr/>
        </p:nvSpPr>
        <p:spPr>
          <a:xfrm>
            <a:off x="19145563" y="11156976"/>
            <a:ext cx="17208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1.735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42" name="object 3542"/>
          <p:cNvSpPr txBox="1"/>
          <p:nvPr/>
        </p:nvSpPr>
        <p:spPr>
          <a:xfrm>
            <a:off x="19163777" y="11296625"/>
            <a:ext cx="1371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1.97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43" name="object 3543"/>
          <p:cNvSpPr txBox="1"/>
          <p:nvPr/>
        </p:nvSpPr>
        <p:spPr>
          <a:xfrm>
            <a:off x="19617132" y="11156976"/>
            <a:ext cx="1524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5" dirty="0">
                <a:latin typeface="Lucida Sans Unicode"/>
                <a:cs typeface="Lucida Sans Unicode"/>
              </a:rPr>
              <a:t>6.94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44" name="object 3544"/>
          <p:cNvSpPr txBox="1"/>
          <p:nvPr/>
        </p:nvSpPr>
        <p:spPr>
          <a:xfrm>
            <a:off x="19620168" y="11296625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7.88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45" name="object 3545"/>
          <p:cNvSpPr txBox="1"/>
          <p:nvPr/>
        </p:nvSpPr>
        <p:spPr>
          <a:xfrm>
            <a:off x="15638140" y="11156976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13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46" name="object 3546"/>
          <p:cNvSpPr txBox="1"/>
          <p:nvPr/>
        </p:nvSpPr>
        <p:spPr>
          <a:xfrm>
            <a:off x="15635103" y="11296625"/>
            <a:ext cx="9144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14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47" name="object 3547"/>
          <p:cNvSpPr txBox="1"/>
          <p:nvPr/>
        </p:nvSpPr>
        <p:spPr>
          <a:xfrm>
            <a:off x="15638140" y="11436274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15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48" name="object 3548"/>
          <p:cNvSpPr txBox="1"/>
          <p:nvPr/>
        </p:nvSpPr>
        <p:spPr>
          <a:xfrm>
            <a:off x="15638140" y="11575924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49" name="object 3549"/>
          <p:cNvSpPr txBox="1"/>
          <p:nvPr/>
        </p:nvSpPr>
        <p:spPr>
          <a:xfrm>
            <a:off x="15638140" y="11715573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17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50" name="object 3550"/>
          <p:cNvSpPr/>
          <p:nvPr/>
        </p:nvSpPr>
        <p:spPr>
          <a:xfrm>
            <a:off x="15559764" y="11851299"/>
            <a:ext cx="4422775" cy="556895"/>
          </a:xfrm>
          <a:custGeom>
            <a:avLst/>
            <a:gdLst/>
            <a:ahLst/>
            <a:cxnLst/>
            <a:rect l="l" t="t" r="r" b="b"/>
            <a:pathLst>
              <a:path w="4422775" h="556895">
                <a:moveTo>
                  <a:pt x="0" y="0"/>
                </a:moveTo>
                <a:lnTo>
                  <a:pt x="4422227" y="0"/>
                </a:lnTo>
              </a:path>
              <a:path w="4422775" h="556895">
                <a:moveTo>
                  <a:pt x="4422227" y="138637"/>
                </a:moveTo>
                <a:lnTo>
                  <a:pt x="0" y="138637"/>
                </a:lnTo>
                <a:lnTo>
                  <a:pt x="4422227" y="138637"/>
                </a:lnTo>
              </a:path>
              <a:path w="4422775" h="556895">
                <a:moveTo>
                  <a:pt x="4422227" y="278286"/>
                </a:moveTo>
                <a:lnTo>
                  <a:pt x="0" y="278286"/>
                </a:lnTo>
                <a:lnTo>
                  <a:pt x="4422227" y="278286"/>
                </a:lnTo>
              </a:path>
              <a:path w="4422775" h="556895">
                <a:moveTo>
                  <a:pt x="4422227" y="416923"/>
                </a:moveTo>
                <a:lnTo>
                  <a:pt x="0" y="416923"/>
                </a:lnTo>
                <a:lnTo>
                  <a:pt x="4422227" y="416923"/>
                </a:lnTo>
              </a:path>
              <a:path w="4422775" h="556895">
                <a:moveTo>
                  <a:pt x="0" y="556573"/>
                </a:moveTo>
                <a:lnTo>
                  <a:pt x="4422227" y="556573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1" name="object 3551"/>
          <p:cNvSpPr txBox="1"/>
          <p:nvPr/>
        </p:nvSpPr>
        <p:spPr>
          <a:xfrm>
            <a:off x="19163777" y="11436274"/>
            <a:ext cx="1371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3.31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52" name="object 3552"/>
          <p:cNvSpPr txBox="1"/>
          <p:nvPr/>
        </p:nvSpPr>
        <p:spPr>
          <a:xfrm>
            <a:off x="19601952" y="11436274"/>
            <a:ext cx="1822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39.72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53" name="object 3553"/>
          <p:cNvSpPr txBox="1"/>
          <p:nvPr/>
        </p:nvSpPr>
        <p:spPr>
          <a:xfrm>
            <a:off x="19160742" y="11575924"/>
            <a:ext cx="14224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1.42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54" name="object 3554"/>
          <p:cNvSpPr txBox="1"/>
          <p:nvPr/>
        </p:nvSpPr>
        <p:spPr>
          <a:xfrm>
            <a:off x="19604989" y="11575924"/>
            <a:ext cx="1778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17.04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55" name="object 3555"/>
          <p:cNvSpPr txBox="1"/>
          <p:nvPr/>
        </p:nvSpPr>
        <p:spPr>
          <a:xfrm>
            <a:off x="19155681" y="11714561"/>
            <a:ext cx="1524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5" dirty="0">
                <a:latin typeface="Lucida Sans Unicode"/>
                <a:cs typeface="Lucida Sans Unicode"/>
              </a:rPr>
              <a:t>5.04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56" name="object 3556"/>
          <p:cNvSpPr txBox="1"/>
          <p:nvPr/>
        </p:nvSpPr>
        <p:spPr>
          <a:xfrm>
            <a:off x="19601952" y="11714561"/>
            <a:ext cx="1822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90.72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57" name="object 3557"/>
          <p:cNvSpPr txBox="1"/>
          <p:nvPr/>
        </p:nvSpPr>
        <p:spPr>
          <a:xfrm>
            <a:off x="19155681" y="11016315"/>
            <a:ext cx="1524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5" dirty="0">
                <a:latin typeface="Lucida Sans Unicode"/>
                <a:cs typeface="Lucida Sans Unicode"/>
              </a:rPr>
              <a:t>4.26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58" name="object 3558"/>
          <p:cNvSpPr txBox="1"/>
          <p:nvPr/>
        </p:nvSpPr>
        <p:spPr>
          <a:xfrm>
            <a:off x="19601952" y="11016315"/>
            <a:ext cx="1822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76.68</a:t>
            </a:r>
            <a:endParaRPr sz="600">
              <a:latin typeface="Lucida Sans Unicode"/>
              <a:cs typeface="Lucida Sans Unicode"/>
            </a:endParaRPr>
          </a:p>
        </p:txBody>
      </p:sp>
      <p:grpSp>
        <p:nvGrpSpPr>
          <p:cNvPr id="3559" name="object 3559"/>
          <p:cNvGrpSpPr/>
          <p:nvPr/>
        </p:nvGrpSpPr>
        <p:grpSpPr>
          <a:xfrm>
            <a:off x="15555636" y="2619187"/>
            <a:ext cx="4431030" cy="1347470"/>
            <a:chOff x="15555636" y="2619187"/>
            <a:chExt cx="4431030" cy="1347470"/>
          </a:xfrm>
        </p:grpSpPr>
        <p:sp>
          <p:nvSpPr>
            <p:cNvPr id="3560" name="object 3560"/>
            <p:cNvSpPr/>
            <p:nvPr/>
          </p:nvSpPr>
          <p:spPr>
            <a:xfrm>
              <a:off x="15559764" y="3962126"/>
              <a:ext cx="4422775" cy="0"/>
            </a:xfrm>
            <a:custGeom>
              <a:avLst/>
              <a:gdLst/>
              <a:ahLst/>
              <a:cxnLst/>
              <a:rect l="l" t="t" r="r" b="b"/>
              <a:pathLst>
                <a:path w="4422775">
                  <a:moveTo>
                    <a:pt x="0" y="0"/>
                  </a:moveTo>
                  <a:lnTo>
                    <a:pt x="4422227" y="0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1" name="object 3561"/>
            <p:cNvSpPr/>
            <p:nvPr/>
          </p:nvSpPr>
          <p:spPr>
            <a:xfrm>
              <a:off x="15559764" y="2623314"/>
              <a:ext cx="4422775" cy="1339215"/>
            </a:xfrm>
            <a:custGeom>
              <a:avLst/>
              <a:gdLst/>
              <a:ahLst/>
              <a:cxnLst/>
              <a:rect l="l" t="t" r="r" b="b"/>
              <a:pathLst>
                <a:path w="4422775" h="1339214">
                  <a:moveTo>
                    <a:pt x="0" y="0"/>
                  </a:moveTo>
                  <a:lnTo>
                    <a:pt x="4422227" y="0"/>
                  </a:lnTo>
                </a:path>
                <a:path w="4422775" h="1339214">
                  <a:moveTo>
                    <a:pt x="908732" y="263107"/>
                  </a:moveTo>
                  <a:lnTo>
                    <a:pt x="4422227" y="263107"/>
                  </a:lnTo>
                </a:path>
                <a:path w="4422775" h="1339214">
                  <a:moveTo>
                    <a:pt x="908732" y="478652"/>
                  </a:moveTo>
                  <a:lnTo>
                    <a:pt x="3920299" y="478652"/>
                  </a:lnTo>
                </a:path>
                <a:path w="4422775" h="1339214">
                  <a:moveTo>
                    <a:pt x="908732" y="693186"/>
                  </a:moveTo>
                  <a:lnTo>
                    <a:pt x="3920299" y="693186"/>
                  </a:lnTo>
                </a:path>
                <a:path w="4422775" h="1339214">
                  <a:moveTo>
                    <a:pt x="908732" y="908732"/>
                  </a:moveTo>
                  <a:lnTo>
                    <a:pt x="3920299" y="908732"/>
                  </a:lnTo>
                </a:path>
                <a:path w="4422775" h="1339214">
                  <a:moveTo>
                    <a:pt x="0" y="1124277"/>
                  </a:moveTo>
                  <a:lnTo>
                    <a:pt x="4422227" y="1124277"/>
                  </a:lnTo>
                </a:path>
                <a:path w="4422775" h="1339214">
                  <a:moveTo>
                    <a:pt x="0" y="0"/>
                  </a:moveTo>
                  <a:lnTo>
                    <a:pt x="0" y="1338811"/>
                  </a:lnTo>
                  <a:lnTo>
                    <a:pt x="4422227" y="1338811"/>
                  </a:lnTo>
                </a:path>
                <a:path w="4422775" h="1339214">
                  <a:moveTo>
                    <a:pt x="908732" y="0"/>
                  </a:moveTo>
                  <a:lnTo>
                    <a:pt x="908732" y="1338811"/>
                  </a:lnTo>
                </a:path>
                <a:path w="4422775" h="1339214">
                  <a:moveTo>
                    <a:pt x="1410660" y="908732"/>
                  </a:moveTo>
                  <a:lnTo>
                    <a:pt x="1410660" y="1338811"/>
                  </a:lnTo>
                </a:path>
                <a:path w="4422775" h="1339214">
                  <a:moveTo>
                    <a:pt x="1912588" y="478652"/>
                  </a:moveTo>
                  <a:lnTo>
                    <a:pt x="1912588" y="1338811"/>
                  </a:lnTo>
                </a:path>
                <a:path w="4422775" h="1339214">
                  <a:moveTo>
                    <a:pt x="2414515" y="908732"/>
                  </a:moveTo>
                  <a:lnTo>
                    <a:pt x="2414515" y="1338811"/>
                  </a:lnTo>
                </a:path>
                <a:path w="4422775" h="1339214">
                  <a:moveTo>
                    <a:pt x="2916443" y="908732"/>
                  </a:moveTo>
                  <a:lnTo>
                    <a:pt x="2916443" y="1338811"/>
                  </a:lnTo>
                </a:path>
                <a:path w="4422775" h="1339214">
                  <a:moveTo>
                    <a:pt x="3418371" y="908732"/>
                  </a:moveTo>
                  <a:lnTo>
                    <a:pt x="3418371" y="1338811"/>
                  </a:lnTo>
                </a:path>
                <a:path w="4422775" h="1339214">
                  <a:moveTo>
                    <a:pt x="3920299" y="263107"/>
                  </a:moveTo>
                  <a:lnTo>
                    <a:pt x="3920299" y="1338811"/>
                  </a:lnTo>
                </a:path>
                <a:path w="4422775" h="1339214">
                  <a:moveTo>
                    <a:pt x="4422227" y="0"/>
                  </a:moveTo>
                  <a:lnTo>
                    <a:pt x="4422227" y="1338811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62" name="object 3562"/>
          <p:cNvSpPr txBox="1"/>
          <p:nvPr/>
        </p:nvSpPr>
        <p:spPr>
          <a:xfrm>
            <a:off x="8158807" y="12143662"/>
            <a:ext cx="962660" cy="3371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50" spc="-290" dirty="0">
                <a:latin typeface="Lucida Sans Unicode"/>
                <a:cs typeface="Lucida Sans Unicode"/>
              </a:rPr>
              <a:t>Примітки</a:t>
            </a:r>
            <a:endParaRPr sz="2050">
              <a:latin typeface="Lucida Sans Unicode"/>
              <a:cs typeface="Lucida Sans Unicode"/>
            </a:endParaRPr>
          </a:p>
        </p:txBody>
      </p:sp>
      <p:sp>
        <p:nvSpPr>
          <p:cNvPr id="3563" name="object 3563"/>
          <p:cNvSpPr txBox="1"/>
          <p:nvPr/>
        </p:nvSpPr>
        <p:spPr>
          <a:xfrm>
            <a:off x="4100882" y="12454959"/>
            <a:ext cx="9245600" cy="42545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3094355" indent="-169545">
              <a:lnSpc>
                <a:spcPct val="100000"/>
              </a:lnSpc>
              <a:spcBef>
                <a:spcPts val="115"/>
              </a:spcBef>
              <a:buAutoNum type="arabicPeriod"/>
              <a:tabLst>
                <a:tab pos="3094355" algn="l"/>
              </a:tabLst>
            </a:pPr>
            <a:r>
              <a:rPr sz="1300" spc="-195" dirty="0">
                <a:latin typeface="Lucida Sans Unicode"/>
                <a:cs typeface="Lucida Sans Unicode"/>
              </a:rPr>
              <a:t>Даний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165" dirty="0">
                <a:latin typeface="Lucida Sans Unicode"/>
                <a:cs typeface="Lucida Sans Unicode"/>
              </a:rPr>
              <a:t>аркуш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30" dirty="0">
                <a:latin typeface="Lucida Sans Unicode"/>
                <a:cs typeface="Lucida Sans Unicode"/>
              </a:rPr>
              <a:t>розглядати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165" dirty="0">
                <a:latin typeface="Lucida Sans Unicode"/>
                <a:cs typeface="Lucida Sans Unicode"/>
              </a:rPr>
              <a:t>разом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dirty="0">
                <a:latin typeface="Lucida Sans Unicode"/>
                <a:cs typeface="Lucida Sans Unicode"/>
              </a:rPr>
              <a:t>з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25" dirty="0">
                <a:latin typeface="Lucida Sans Unicode"/>
                <a:cs typeface="Lucida Sans Unicode"/>
              </a:rPr>
              <a:t>арк.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245" dirty="0">
                <a:latin typeface="Lucida Sans Unicode"/>
                <a:cs typeface="Lucida Sans Unicode"/>
              </a:rPr>
              <a:t>3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dirty="0">
                <a:latin typeface="Lucida Sans Unicode"/>
                <a:cs typeface="Lucida Sans Unicode"/>
              </a:rPr>
              <a:t>та</a:t>
            </a:r>
            <a:r>
              <a:rPr sz="1300" spc="100" dirty="0">
                <a:latin typeface="Lucida Sans Unicode"/>
                <a:cs typeface="Lucida Sans Unicode"/>
              </a:rPr>
              <a:t> </a:t>
            </a:r>
            <a:r>
              <a:rPr sz="1300" spc="-25" dirty="0">
                <a:latin typeface="Lucida Sans Unicode"/>
                <a:cs typeface="Lucida Sans Unicode"/>
              </a:rPr>
              <a:t>4.</a:t>
            </a:r>
            <a:endParaRPr sz="1300">
              <a:latin typeface="Lucida Sans Unicode"/>
              <a:cs typeface="Lucida Sans Unicode"/>
            </a:endParaRPr>
          </a:p>
          <a:p>
            <a:pPr marL="178435" indent="-16954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178435" algn="l"/>
              </a:tabLst>
            </a:pPr>
            <a:r>
              <a:rPr sz="1300" spc="-125" dirty="0">
                <a:latin typeface="Lucida Sans Unicode"/>
                <a:cs typeface="Lucida Sans Unicode"/>
              </a:rPr>
              <a:t>Роботи</a:t>
            </a:r>
            <a:r>
              <a:rPr sz="1300" spc="70" dirty="0">
                <a:latin typeface="Lucida Sans Unicode"/>
                <a:cs typeface="Lucida Sans Unicode"/>
              </a:rPr>
              <a:t> </a:t>
            </a:r>
            <a:r>
              <a:rPr sz="1300" spc="-229" dirty="0">
                <a:latin typeface="Lucida Sans Unicode"/>
                <a:cs typeface="Lucida Sans Unicode"/>
              </a:rPr>
              <a:t>по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45" dirty="0">
                <a:latin typeface="Lucida Sans Unicode"/>
                <a:cs typeface="Lucida Sans Unicode"/>
              </a:rPr>
              <a:t>влаштуванню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180" dirty="0">
                <a:latin typeface="Lucida Sans Unicode"/>
                <a:cs typeface="Lucida Sans Unicode"/>
              </a:rPr>
              <a:t>монолітних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80" dirty="0">
                <a:latin typeface="Lucida Sans Unicode"/>
                <a:cs typeface="Lucida Sans Unicode"/>
              </a:rPr>
              <a:t>з/б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190" dirty="0">
                <a:latin typeface="Lucida Sans Unicode"/>
                <a:cs typeface="Lucida Sans Unicode"/>
              </a:rPr>
              <a:t>колон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120" dirty="0">
                <a:latin typeface="Lucida Sans Unicode"/>
                <a:cs typeface="Lucida Sans Unicode"/>
              </a:rPr>
              <a:t>виконувати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dirty="0">
                <a:latin typeface="Lucida Sans Unicode"/>
                <a:cs typeface="Lucida Sans Unicode"/>
              </a:rPr>
              <a:t>у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165" dirty="0">
                <a:latin typeface="Lucida Sans Unicode"/>
                <a:cs typeface="Lucida Sans Unicode"/>
              </a:rPr>
              <a:t>відповідності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254" dirty="0">
                <a:latin typeface="Lucida Sans Unicode"/>
                <a:cs typeface="Lucida Sans Unicode"/>
              </a:rPr>
              <a:t>до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204" dirty="0">
                <a:latin typeface="Lucida Sans Unicode"/>
                <a:cs typeface="Lucida Sans Unicode"/>
              </a:rPr>
              <a:t>ДБН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75" dirty="0">
                <a:latin typeface="Lucida Sans Unicode"/>
                <a:cs typeface="Lucida Sans Unicode"/>
              </a:rPr>
              <a:t>В.2.6-</a:t>
            </a:r>
            <a:r>
              <a:rPr sz="1300" spc="-215" dirty="0">
                <a:latin typeface="Lucida Sans Unicode"/>
                <a:cs typeface="Lucida Sans Unicode"/>
              </a:rPr>
              <a:t>98:2009,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35" dirty="0">
                <a:latin typeface="Lucida Sans Unicode"/>
                <a:cs typeface="Lucida Sans Unicode"/>
              </a:rPr>
              <a:t>відразу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150" dirty="0">
                <a:latin typeface="Lucida Sans Unicode"/>
                <a:cs typeface="Lucida Sans Unicode"/>
              </a:rPr>
              <a:t>ущільнювати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90" dirty="0">
                <a:latin typeface="Lucida Sans Unicode"/>
                <a:cs typeface="Lucida Sans Unicode"/>
              </a:rPr>
              <a:t>вібраторами.</a:t>
            </a:r>
            <a:endParaRPr sz="1300">
              <a:latin typeface="Lucida Sans Unicode"/>
              <a:cs typeface="Lucida Sans Unicode"/>
            </a:endParaRPr>
          </a:p>
        </p:txBody>
      </p:sp>
      <p:sp>
        <p:nvSpPr>
          <p:cNvPr id="3564" name="object 3564"/>
          <p:cNvSpPr txBox="1"/>
          <p:nvPr/>
        </p:nvSpPr>
        <p:spPr>
          <a:xfrm>
            <a:off x="4611917" y="12853668"/>
            <a:ext cx="8222615" cy="82296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754505" indent="-169545">
              <a:lnSpc>
                <a:spcPct val="100000"/>
              </a:lnSpc>
              <a:spcBef>
                <a:spcPts val="115"/>
              </a:spcBef>
              <a:buAutoNum type="arabicPeriod" startAt="3"/>
              <a:tabLst>
                <a:tab pos="1754505" algn="l"/>
              </a:tabLst>
            </a:pPr>
            <a:r>
              <a:rPr sz="1300" spc="-100" dirty="0">
                <a:latin typeface="Lucida Sans Unicode"/>
                <a:cs typeface="Lucida Sans Unicode"/>
              </a:rPr>
              <a:t>Плита</a:t>
            </a:r>
            <a:r>
              <a:rPr sz="1300" spc="60" dirty="0">
                <a:latin typeface="Lucida Sans Unicode"/>
                <a:cs typeface="Lucida Sans Unicode"/>
              </a:rPr>
              <a:t> </a:t>
            </a:r>
            <a:r>
              <a:rPr sz="1300" spc="-120" dirty="0">
                <a:latin typeface="Lucida Sans Unicode"/>
                <a:cs typeface="Lucida Sans Unicode"/>
              </a:rPr>
              <a:t>запроектована</a:t>
            </a:r>
            <a:r>
              <a:rPr sz="1300" spc="65" dirty="0">
                <a:latin typeface="Lucida Sans Unicode"/>
                <a:cs typeface="Lucida Sans Unicode"/>
              </a:rPr>
              <a:t> </a:t>
            </a:r>
            <a:r>
              <a:rPr sz="1300" spc="-180" dirty="0">
                <a:latin typeface="Lucida Sans Unicode"/>
                <a:cs typeface="Lucida Sans Unicode"/>
              </a:rPr>
              <a:t>для</a:t>
            </a:r>
            <a:r>
              <a:rPr sz="1300" spc="80" dirty="0">
                <a:latin typeface="Lucida Sans Unicode"/>
                <a:cs typeface="Lucida Sans Unicode"/>
              </a:rPr>
              <a:t> </a:t>
            </a:r>
            <a:r>
              <a:rPr sz="1300" spc="-170" dirty="0">
                <a:latin typeface="Lucida Sans Unicode"/>
                <a:cs typeface="Lucida Sans Unicode"/>
              </a:rPr>
              <a:t>беззупинного</a:t>
            </a:r>
            <a:r>
              <a:rPr sz="1300" spc="65" dirty="0">
                <a:latin typeface="Lucida Sans Unicode"/>
                <a:cs typeface="Lucida Sans Unicode"/>
              </a:rPr>
              <a:t> </a:t>
            </a:r>
            <a:r>
              <a:rPr sz="1300" spc="-130" dirty="0">
                <a:latin typeface="Lucida Sans Unicode"/>
                <a:cs typeface="Lucida Sans Unicode"/>
              </a:rPr>
              <a:t>бетонування</a:t>
            </a:r>
            <a:r>
              <a:rPr sz="1300" spc="70" dirty="0">
                <a:latin typeface="Lucida Sans Unicode"/>
                <a:cs typeface="Lucida Sans Unicode"/>
              </a:rPr>
              <a:t> </a:t>
            </a:r>
            <a:r>
              <a:rPr sz="1300" spc="-40" dirty="0">
                <a:latin typeface="Lucida Sans Unicode"/>
                <a:cs typeface="Lucida Sans Unicode"/>
              </a:rPr>
              <a:t>всієї</a:t>
            </a:r>
            <a:r>
              <a:rPr sz="1300" spc="70" dirty="0">
                <a:latin typeface="Lucida Sans Unicode"/>
                <a:cs typeface="Lucida Sans Unicode"/>
              </a:rPr>
              <a:t> </a:t>
            </a:r>
            <a:r>
              <a:rPr sz="1300" spc="-10" dirty="0">
                <a:latin typeface="Lucida Sans Unicode"/>
                <a:cs typeface="Lucida Sans Unicode"/>
              </a:rPr>
              <a:t>констркції.</a:t>
            </a:r>
            <a:endParaRPr sz="1300">
              <a:latin typeface="Lucida Sans Unicode"/>
              <a:cs typeface="Lucida Sans Unicode"/>
            </a:endParaRPr>
          </a:p>
          <a:p>
            <a:pPr marL="178435" indent="-169545">
              <a:lnSpc>
                <a:spcPct val="100000"/>
              </a:lnSpc>
              <a:spcBef>
                <a:spcPts val="5"/>
              </a:spcBef>
              <a:buAutoNum type="arabicPeriod" startAt="3"/>
              <a:tabLst>
                <a:tab pos="178435" algn="l"/>
              </a:tabLst>
            </a:pPr>
            <a:r>
              <a:rPr sz="1300" spc="-135" dirty="0">
                <a:latin typeface="Lucida Sans Unicode"/>
                <a:cs typeface="Lucida Sans Unicode"/>
              </a:rPr>
              <a:t>З'єднання</a:t>
            </a:r>
            <a:r>
              <a:rPr sz="1300" spc="30" dirty="0">
                <a:latin typeface="Lucida Sans Unicode"/>
                <a:cs typeface="Lucida Sans Unicode"/>
              </a:rPr>
              <a:t> </a:t>
            </a:r>
            <a:r>
              <a:rPr sz="1300" spc="-150" dirty="0">
                <a:latin typeface="Lucida Sans Unicode"/>
                <a:cs typeface="Lucida Sans Unicode"/>
              </a:rPr>
              <a:t>арматурних</a:t>
            </a:r>
            <a:r>
              <a:rPr sz="1300" spc="45" dirty="0">
                <a:latin typeface="Lucida Sans Unicode"/>
                <a:cs typeface="Lucida Sans Unicode"/>
              </a:rPr>
              <a:t> </a:t>
            </a:r>
            <a:r>
              <a:rPr sz="1300" spc="-130" dirty="0">
                <a:latin typeface="Lucida Sans Unicode"/>
                <a:cs typeface="Lucida Sans Unicode"/>
              </a:rPr>
              <a:t>стержнів</a:t>
            </a:r>
            <a:r>
              <a:rPr sz="1300" spc="60" dirty="0">
                <a:latin typeface="Lucida Sans Unicode"/>
                <a:cs typeface="Lucida Sans Unicode"/>
              </a:rPr>
              <a:t> </a:t>
            </a:r>
            <a:r>
              <a:rPr sz="1300" spc="-210" dirty="0">
                <a:latin typeface="Lucida Sans Unicode"/>
                <a:cs typeface="Lucida Sans Unicode"/>
              </a:rPr>
              <a:t>між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225" dirty="0">
                <a:latin typeface="Lucida Sans Unicode"/>
                <a:cs typeface="Lucida Sans Unicode"/>
              </a:rPr>
              <a:t>собою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20" dirty="0">
                <a:latin typeface="Lucida Sans Unicode"/>
                <a:cs typeface="Lucida Sans Unicode"/>
              </a:rPr>
              <a:t>виконувати</a:t>
            </a:r>
            <a:r>
              <a:rPr sz="1300" spc="70" dirty="0">
                <a:latin typeface="Lucida Sans Unicode"/>
                <a:cs typeface="Lucida Sans Unicode"/>
              </a:rPr>
              <a:t> </a:t>
            </a:r>
            <a:r>
              <a:rPr sz="1300" dirty="0">
                <a:latin typeface="Lucida Sans Unicode"/>
                <a:cs typeface="Lucida Sans Unicode"/>
              </a:rPr>
              <a:t>за</a:t>
            </a:r>
            <a:r>
              <a:rPr sz="1300" spc="70" dirty="0">
                <a:latin typeface="Lucida Sans Unicode"/>
                <a:cs typeface="Lucida Sans Unicode"/>
              </a:rPr>
              <a:t> </a:t>
            </a:r>
            <a:r>
              <a:rPr sz="1300" spc="-235" dirty="0">
                <a:latin typeface="Lucida Sans Unicode"/>
                <a:cs typeface="Lucida Sans Unicode"/>
              </a:rPr>
              <a:t>допомогою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05" dirty="0">
                <a:latin typeface="Lucida Sans Unicode"/>
                <a:cs typeface="Lucida Sans Unicode"/>
              </a:rPr>
              <a:t>в'язального</a:t>
            </a:r>
            <a:r>
              <a:rPr sz="1300" spc="70" dirty="0">
                <a:latin typeface="Lucida Sans Unicode"/>
                <a:cs typeface="Lucida Sans Unicode"/>
              </a:rPr>
              <a:t> </a:t>
            </a:r>
            <a:r>
              <a:rPr sz="1300" spc="-130" dirty="0">
                <a:latin typeface="Lucida Sans Unicode"/>
                <a:cs typeface="Lucida Sans Unicode"/>
              </a:rPr>
              <a:t>дроту</a:t>
            </a:r>
            <a:r>
              <a:rPr sz="1300" spc="70" dirty="0">
                <a:latin typeface="Lucida Sans Unicode"/>
                <a:cs typeface="Lucida Sans Unicode"/>
              </a:rPr>
              <a:t> </a:t>
            </a:r>
            <a:r>
              <a:rPr sz="1300" dirty="0">
                <a:latin typeface="Lucida Sans Unicode"/>
                <a:cs typeface="Lucida Sans Unicode"/>
              </a:rPr>
              <a:t>з</a:t>
            </a:r>
            <a:r>
              <a:rPr sz="1300" spc="70" dirty="0">
                <a:latin typeface="Lucida Sans Unicode"/>
                <a:cs typeface="Lucida Sans Unicode"/>
              </a:rPr>
              <a:t> </a:t>
            </a:r>
            <a:r>
              <a:rPr sz="1300" spc="-150" dirty="0">
                <a:latin typeface="Lucida Sans Unicode"/>
                <a:cs typeface="Lucida Sans Unicode"/>
              </a:rPr>
              <a:t>перв'язкою</a:t>
            </a:r>
            <a:r>
              <a:rPr sz="1300" spc="70" dirty="0">
                <a:latin typeface="Lucida Sans Unicode"/>
                <a:cs typeface="Lucida Sans Unicode"/>
              </a:rPr>
              <a:t> </a:t>
            </a:r>
            <a:r>
              <a:rPr sz="1300" spc="-140" dirty="0">
                <a:latin typeface="Lucida Sans Unicode"/>
                <a:cs typeface="Lucida Sans Unicode"/>
              </a:rPr>
              <a:t>всіх</a:t>
            </a:r>
            <a:r>
              <a:rPr sz="1300" spc="70" dirty="0">
                <a:latin typeface="Lucida Sans Unicode"/>
                <a:cs typeface="Lucida Sans Unicode"/>
              </a:rPr>
              <a:t> </a:t>
            </a:r>
            <a:r>
              <a:rPr sz="1300" spc="-80" dirty="0">
                <a:latin typeface="Lucida Sans Unicode"/>
                <a:cs typeface="Lucida Sans Unicode"/>
              </a:rPr>
              <a:t>перетинів</a:t>
            </a:r>
            <a:endParaRPr sz="1300">
              <a:latin typeface="Lucida Sans Unicode"/>
              <a:cs typeface="Lucida Sans Unicode"/>
            </a:endParaRPr>
          </a:p>
          <a:p>
            <a:pPr marL="1619885" indent="-169545">
              <a:lnSpc>
                <a:spcPct val="100000"/>
              </a:lnSpc>
              <a:spcBef>
                <a:spcPts val="5"/>
              </a:spcBef>
              <a:buAutoNum type="arabicPeriod" startAt="3"/>
              <a:tabLst>
                <a:tab pos="1619885" algn="l"/>
              </a:tabLst>
            </a:pPr>
            <a:r>
              <a:rPr sz="1300" spc="-125" dirty="0">
                <a:latin typeface="Lucida Sans Unicode"/>
                <a:cs typeface="Lucida Sans Unicode"/>
              </a:rPr>
              <a:t>Арматуру</a:t>
            </a:r>
            <a:r>
              <a:rPr sz="1300" spc="50" dirty="0">
                <a:latin typeface="Lucida Sans Unicode"/>
                <a:cs typeface="Lucida Sans Unicode"/>
              </a:rPr>
              <a:t> </a:t>
            </a:r>
            <a:r>
              <a:rPr sz="1300" spc="-75" dirty="0">
                <a:latin typeface="Lucida Sans Unicode"/>
                <a:cs typeface="Lucida Sans Unicode"/>
              </a:rPr>
              <a:t>котра</a:t>
            </a:r>
            <a:r>
              <a:rPr sz="1300" spc="50" dirty="0">
                <a:latin typeface="Lucida Sans Unicode"/>
                <a:cs typeface="Lucida Sans Unicode"/>
              </a:rPr>
              <a:t> </a:t>
            </a:r>
            <a:r>
              <a:rPr sz="1300" spc="-155" dirty="0">
                <a:latin typeface="Lucida Sans Unicode"/>
                <a:cs typeface="Lucida Sans Unicode"/>
              </a:rPr>
              <a:t>попадає</a:t>
            </a:r>
            <a:r>
              <a:rPr sz="1300" spc="55" dirty="0">
                <a:latin typeface="Lucida Sans Unicode"/>
                <a:cs typeface="Lucida Sans Unicode"/>
              </a:rPr>
              <a:t> </a:t>
            </a:r>
            <a:r>
              <a:rPr sz="1300" dirty="0">
                <a:latin typeface="Lucida Sans Unicode"/>
                <a:cs typeface="Lucida Sans Unicode"/>
              </a:rPr>
              <a:t>в</a:t>
            </a:r>
            <a:r>
              <a:rPr sz="1300" spc="50" dirty="0">
                <a:latin typeface="Lucida Sans Unicode"/>
                <a:cs typeface="Lucida Sans Unicode"/>
              </a:rPr>
              <a:t> </a:t>
            </a:r>
            <a:r>
              <a:rPr sz="1300" spc="-140" dirty="0">
                <a:latin typeface="Lucida Sans Unicode"/>
                <a:cs typeface="Lucida Sans Unicode"/>
              </a:rPr>
              <a:t>отвори,</a:t>
            </a:r>
            <a:r>
              <a:rPr sz="1300" spc="55" dirty="0">
                <a:latin typeface="Lucida Sans Unicode"/>
                <a:cs typeface="Lucida Sans Unicode"/>
              </a:rPr>
              <a:t> </a:t>
            </a:r>
            <a:r>
              <a:rPr sz="1300" spc="-120" dirty="0">
                <a:latin typeface="Lucida Sans Unicode"/>
                <a:cs typeface="Lucida Sans Unicode"/>
              </a:rPr>
              <a:t>розрізати</a:t>
            </a:r>
            <a:r>
              <a:rPr sz="1300" spc="50" dirty="0">
                <a:latin typeface="Lucida Sans Unicode"/>
                <a:cs typeface="Lucida Sans Unicode"/>
              </a:rPr>
              <a:t> </a:t>
            </a:r>
            <a:r>
              <a:rPr sz="1300" dirty="0">
                <a:latin typeface="Lucida Sans Unicode"/>
                <a:cs typeface="Lucida Sans Unicode"/>
              </a:rPr>
              <a:t>та</a:t>
            </a:r>
            <a:r>
              <a:rPr sz="1300" spc="50" dirty="0">
                <a:latin typeface="Lucida Sans Unicode"/>
                <a:cs typeface="Lucida Sans Unicode"/>
              </a:rPr>
              <a:t> </a:t>
            </a:r>
            <a:r>
              <a:rPr sz="1300" spc="-130" dirty="0">
                <a:latin typeface="Lucida Sans Unicode"/>
                <a:cs typeface="Lucida Sans Unicode"/>
              </a:rPr>
              <a:t>відгинати</a:t>
            </a:r>
            <a:r>
              <a:rPr sz="1300" spc="55" dirty="0">
                <a:latin typeface="Lucida Sans Unicode"/>
                <a:cs typeface="Lucida Sans Unicode"/>
              </a:rPr>
              <a:t> </a:t>
            </a:r>
            <a:r>
              <a:rPr sz="1300" dirty="0">
                <a:latin typeface="Lucida Sans Unicode"/>
                <a:cs typeface="Lucida Sans Unicode"/>
              </a:rPr>
              <a:t>у</a:t>
            </a:r>
            <a:r>
              <a:rPr sz="1300" spc="50" dirty="0">
                <a:latin typeface="Lucida Sans Unicode"/>
                <a:cs typeface="Lucida Sans Unicode"/>
              </a:rPr>
              <a:t> </a:t>
            </a:r>
            <a:r>
              <a:rPr sz="1300" spc="-75" dirty="0">
                <a:latin typeface="Lucida Sans Unicode"/>
                <a:cs typeface="Lucida Sans Unicode"/>
              </a:rPr>
              <a:t>тіло</a:t>
            </a:r>
            <a:r>
              <a:rPr sz="1300" spc="55" dirty="0">
                <a:latin typeface="Lucida Sans Unicode"/>
                <a:cs typeface="Lucida Sans Unicode"/>
              </a:rPr>
              <a:t> </a:t>
            </a:r>
            <a:r>
              <a:rPr sz="1300" spc="-10" dirty="0">
                <a:latin typeface="Lucida Sans Unicode"/>
                <a:cs typeface="Lucida Sans Unicode"/>
              </a:rPr>
              <a:t>плити.</a:t>
            </a:r>
            <a:endParaRPr sz="1300">
              <a:latin typeface="Lucida Sans Unicode"/>
              <a:cs typeface="Lucida Sans Unicode"/>
            </a:endParaRPr>
          </a:p>
          <a:p>
            <a:pPr marL="1052195" indent="-169545">
              <a:lnSpc>
                <a:spcPct val="100000"/>
              </a:lnSpc>
              <a:spcBef>
                <a:spcPts val="10"/>
              </a:spcBef>
              <a:buAutoNum type="arabicPeriod" startAt="3"/>
              <a:tabLst>
                <a:tab pos="1052195" algn="l"/>
              </a:tabLst>
            </a:pPr>
            <a:r>
              <a:rPr sz="1300" spc="-180" dirty="0">
                <a:latin typeface="Lucida Sans Unicode"/>
                <a:cs typeface="Lucida Sans Unicode"/>
              </a:rPr>
              <a:t>Специфікація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75" dirty="0">
                <a:latin typeface="Lucida Sans Unicode"/>
                <a:cs typeface="Lucida Sans Unicode"/>
              </a:rPr>
              <a:t>виробів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dirty="0">
                <a:latin typeface="Lucida Sans Unicode"/>
                <a:cs typeface="Lucida Sans Unicode"/>
              </a:rPr>
              <a:t>та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10" dirty="0">
                <a:latin typeface="Lucida Sans Unicode"/>
                <a:cs typeface="Lucida Sans Unicode"/>
              </a:rPr>
              <a:t>матеріалів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70" dirty="0">
                <a:latin typeface="Lucida Sans Unicode"/>
                <a:cs typeface="Lucida Sans Unicode"/>
              </a:rPr>
              <a:t>на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25" dirty="0">
                <a:latin typeface="Lucida Sans Unicode"/>
                <a:cs typeface="Lucida Sans Unicode"/>
              </a:rPr>
              <a:t>влаштування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40" dirty="0">
                <a:latin typeface="Lucida Sans Unicode"/>
                <a:cs typeface="Lucida Sans Unicode"/>
              </a:rPr>
              <a:t>плити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14" dirty="0">
                <a:latin typeface="Lucida Sans Unicode"/>
                <a:cs typeface="Lucida Sans Unicode"/>
              </a:rPr>
              <a:t>перекриття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200" dirty="0">
                <a:latin typeface="Lucida Sans Unicode"/>
                <a:cs typeface="Lucida Sans Unicode"/>
              </a:rPr>
              <a:t>див.</a:t>
            </a:r>
            <a:r>
              <a:rPr sz="1300" spc="100" dirty="0">
                <a:latin typeface="Lucida Sans Unicode"/>
                <a:cs typeface="Lucida Sans Unicode"/>
              </a:rPr>
              <a:t> </a:t>
            </a:r>
            <a:r>
              <a:rPr sz="1300" spc="-210" dirty="0">
                <a:latin typeface="Lucida Sans Unicode"/>
                <a:cs typeface="Lucida Sans Unicode"/>
              </a:rPr>
              <a:t>данний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0" dirty="0">
                <a:latin typeface="Lucida Sans Unicode"/>
                <a:cs typeface="Lucida Sans Unicode"/>
              </a:rPr>
              <a:t>аркуш</a:t>
            </a:r>
            <a:endParaRPr sz="1300">
              <a:latin typeface="Lucida Sans Unicode"/>
              <a:cs typeface="Lucida Sans Unicode"/>
            </a:endParaRPr>
          </a:p>
        </p:txBody>
      </p:sp>
      <p:sp>
        <p:nvSpPr>
          <p:cNvPr id="3565" name="object 3565"/>
          <p:cNvSpPr txBox="1"/>
          <p:nvPr/>
        </p:nvSpPr>
        <p:spPr>
          <a:xfrm>
            <a:off x="17431317" y="10877677"/>
            <a:ext cx="124015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∅16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20" dirty="0">
                <a:latin typeface="Lucida Sans Unicode"/>
                <a:cs typeface="Lucida Sans Unicode"/>
              </a:rPr>
              <a:t>L=2000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66" name="object 3566"/>
          <p:cNvSpPr txBox="1"/>
          <p:nvPr/>
        </p:nvSpPr>
        <p:spPr>
          <a:xfrm>
            <a:off x="17428281" y="9758460"/>
            <a:ext cx="124523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65" dirty="0">
                <a:latin typeface="Lucida Sans Unicode"/>
                <a:cs typeface="Lucida Sans Unicode"/>
              </a:rPr>
              <a:t>∅14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20" dirty="0">
                <a:latin typeface="Lucida Sans Unicode"/>
                <a:cs typeface="Lucida Sans Unicode"/>
              </a:rPr>
              <a:t>L=2000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67" name="object 3567"/>
          <p:cNvSpPr txBox="1"/>
          <p:nvPr/>
        </p:nvSpPr>
        <p:spPr>
          <a:xfrm>
            <a:off x="17428281" y="9898109"/>
            <a:ext cx="124523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65" dirty="0">
                <a:latin typeface="Lucida Sans Unicode"/>
                <a:cs typeface="Lucida Sans Unicode"/>
              </a:rPr>
              <a:t>∅14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20" dirty="0">
                <a:latin typeface="Lucida Sans Unicode"/>
                <a:cs typeface="Lucida Sans Unicode"/>
              </a:rPr>
              <a:t>L=2700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68" name="object 3568"/>
          <p:cNvSpPr txBox="1"/>
          <p:nvPr/>
        </p:nvSpPr>
        <p:spPr>
          <a:xfrm>
            <a:off x="17438400" y="10038770"/>
            <a:ext cx="122491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65" dirty="0">
                <a:latin typeface="Lucida Sans Unicode"/>
                <a:cs typeface="Lucida Sans Unicode"/>
              </a:rPr>
              <a:t>∅14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45" dirty="0">
                <a:latin typeface="Lucida Sans Unicode"/>
                <a:cs typeface="Lucida Sans Unicode"/>
              </a:rPr>
              <a:t>L=1100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69" name="object 3569"/>
          <p:cNvSpPr txBox="1"/>
          <p:nvPr/>
        </p:nvSpPr>
        <p:spPr>
          <a:xfrm>
            <a:off x="17433340" y="10178419"/>
            <a:ext cx="123507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65" dirty="0">
                <a:latin typeface="Lucida Sans Unicode"/>
                <a:cs typeface="Lucida Sans Unicode"/>
              </a:rPr>
              <a:t>∅14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L=1250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70" name="object 3570"/>
          <p:cNvSpPr txBox="1"/>
          <p:nvPr/>
        </p:nvSpPr>
        <p:spPr>
          <a:xfrm>
            <a:off x="17433340" y="10318068"/>
            <a:ext cx="123507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65" dirty="0">
                <a:latin typeface="Lucida Sans Unicode"/>
                <a:cs typeface="Lucida Sans Unicode"/>
              </a:rPr>
              <a:t>∅14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L=2100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71" name="object 3571"/>
          <p:cNvSpPr txBox="1"/>
          <p:nvPr/>
        </p:nvSpPr>
        <p:spPr>
          <a:xfrm>
            <a:off x="17446496" y="10457718"/>
            <a:ext cx="120967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65" dirty="0">
                <a:latin typeface="Lucida Sans Unicode"/>
                <a:cs typeface="Lucida Sans Unicode"/>
              </a:rPr>
              <a:t>∅14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20" dirty="0">
                <a:latin typeface="Lucida Sans Unicode"/>
                <a:cs typeface="Lucida Sans Unicode"/>
              </a:rPr>
              <a:t>L=900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72" name="object 3572"/>
          <p:cNvSpPr txBox="1"/>
          <p:nvPr/>
        </p:nvSpPr>
        <p:spPr>
          <a:xfrm>
            <a:off x="17428281" y="10597367"/>
            <a:ext cx="124523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65" dirty="0">
                <a:latin typeface="Lucida Sans Unicode"/>
                <a:cs typeface="Lucida Sans Unicode"/>
              </a:rPr>
              <a:t>∅14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20" dirty="0">
                <a:latin typeface="Lucida Sans Unicode"/>
                <a:cs typeface="Lucida Sans Unicode"/>
              </a:rPr>
              <a:t>L=3200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73" name="object 3573"/>
          <p:cNvSpPr txBox="1"/>
          <p:nvPr/>
        </p:nvSpPr>
        <p:spPr>
          <a:xfrm>
            <a:off x="17431317" y="11017327"/>
            <a:ext cx="124015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∅16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20" dirty="0">
                <a:latin typeface="Lucida Sans Unicode"/>
                <a:cs typeface="Lucida Sans Unicode"/>
              </a:rPr>
              <a:t>L=2700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74" name="object 3574"/>
          <p:cNvSpPr txBox="1"/>
          <p:nvPr/>
        </p:nvSpPr>
        <p:spPr>
          <a:xfrm>
            <a:off x="17441436" y="11156976"/>
            <a:ext cx="121983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∅16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45" dirty="0">
                <a:latin typeface="Lucida Sans Unicode"/>
                <a:cs typeface="Lucida Sans Unicode"/>
              </a:rPr>
              <a:t>L=1100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75" name="object 3575"/>
          <p:cNvSpPr txBox="1"/>
          <p:nvPr/>
        </p:nvSpPr>
        <p:spPr>
          <a:xfrm>
            <a:off x="17436377" y="11297637"/>
            <a:ext cx="122999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∅16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L=1250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76" name="object 3576"/>
          <p:cNvSpPr txBox="1"/>
          <p:nvPr/>
        </p:nvSpPr>
        <p:spPr>
          <a:xfrm>
            <a:off x="17436377" y="11437287"/>
            <a:ext cx="122999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∅16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L=2100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77" name="object 3577"/>
          <p:cNvSpPr txBox="1"/>
          <p:nvPr/>
        </p:nvSpPr>
        <p:spPr>
          <a:xfrm>
            <a:off x="17448521" y="11575924"/>
            <a:ext cx="120459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∅16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20" dirty="0">
                <a:latin typeface="Lucida Sans Unicode"/>
                <a:cs typeface="Lucida Sans Unicode"/>
              </a:rPr>
              <a:t>L=900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78" name="object 3578"/>
          <p:cNvSpPr txBox="1"/>
          <p:nvPr/>
        </p:nvSpPr>
        <p:spPr>
          <a:xfrm>
            <a:off x="17431317" y="11715573"/>
            <a:ext cx="124015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∅16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20" dirty="0">
                <a:latin typeface="Lucida Sans Unicode"/>
                <a:cs typeface="Lucida Sans Unicode"/>
              </a:rPr>
              <a:t>L=3200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79" name="object 3579"/>
          <p:cNvSpPr txBox="1"/>
          <p:nvPr/>
        </p:nvSpPr>
        <p:spPr>
          <a:xfrm>
            <a:off x="18864240" y="10737016"/>
            <a:ext cx="965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0" dirty="0">
                <a:latin typeface="Lucida Sans Unicode"/>
                <a:cs typeface="Lucida Sans Unicode"/>
              </a:rPr>
              <a:t>96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80" name="object 3580"/>
          <p:cNvSpPr txBox="1"/>
          <p:nvPr/>
        </p:nvSpPr>
        <p:spPr>
          <a:xfrm>
            <a:off x="18862216" y="10876665"/>
            <a:ext cx="1016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54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81" name="object 3581"/>
          <p:cNvSpPr txBox="1"/>
          <p:nvPr/>
        </p:nvSpPr>
        <p:spPr>
          <a:xfrm>
            <a:off x="18869299" y="11016315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82" name="object 3582"/>
          <p:cNvSpPr txBox="1"/>
          <p:nvPr/>
        </p:nvSpPr>
        <p:spPr>
          <a:xfrm>
            <a:off x="18879419" y="11155964"/>
            <a:ext cx="6604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83" name="object 3583"/>
          <p:cNvSpPr txBox="1"/>
          <p:nvPr/>
        </p:nvSpPr>
        <p:spPr>
          <a:xfrm>
            <a:off x="18879419" y="11296625"/>
            <a:ext cx="6604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84" name="object 3584"/>
          <p:cNvSpPr txBox="1"/>
          <p:nvPr/>
        </p:nvSpPr>
        <p:spPr>
          <a:xfrm>
            <a:off x="18869299" y="11436274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85" name="object 3585"/>
          <p:cNvSpPr txBox="1"/>
          <p:nvPr/>
        </p:nvSpPr>
        <p:spPr>
          <a:xfrm>
            <a:off x="18869299" y="11575924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86" name="object 3586"/>
          <p:cNvSpPr txBox="1"/>
          <p:nvPr/>
        </p:nvSpPr>
        <p:spPr>
          <a:xfrm>
            <a:off x="18869299" y="11715573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87" name="object 3587"/>
          <p:cNvSpPr txBox="1"/>
          <p:nvPr/>
        </p:nvSpPr>
        <p:spPr>
          <a:xfrm>
            <a:off x="17916041" y="2687955"/>
            <a:ext cx="5969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60" dirty="0">
                <a:latin typeface="Lucida Sans Unicode"/>
                <a:cs typeface="Lucida Sans Unicode"/>
              </a:rPr>
              <a:t>Арматурні</a:t>
            </a:r>
            <a:r>
              <a:rPr sz="600" spc="15" dirty="0">
                <a:latin typeface="Lucida Sans Unicode"/>
                <a:cs typeface="Lucida Sans Unicode"/>
              </a:rPr>
              <a:t> </a:t>
            </a:r>
            <a:r>
              <a:rPr sz="600" spc="-70" dirty="0">
                <a:latin typeface="Lucida Sans Unicode"/>
                <a:cs typeface="Lucida Sans Unicode"/>
              </a:rPr>
              <a:t>вироби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88" name="object 3588"/>
          <p:cNvSpPr txBox="1"/>
          <p:nvPr/>
        </p:nvSpPr>
        <p:spPr>
          <a:xfrm>
            <a:off x="17767284" y="2915644"/>
            <a:ext cx="55181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Арматура</a:t>
            </a:r>
            <a:r>
              <a:rPr sz="600" spc="40" dirty="0">
                <a:latin typeface="Lucida Sans Unicode"/>
                <a:cs typeface="Lucida Sans Unicode"/>
              </a:rPr>
              <a:t> </a:t>
            </a:r>
            <a:r>
              <a:rPr sz="600" spc="-40" dirty="0">
                <a:latin typeface="Lucida Sans Unicode"/>
                <a:cs typeface="Lucida Sans Unicode"/>
              </a:rPr>
              <a:t>класу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89" name="object 3589"/>
          <p:cNvSpPr txBox="1"/>
          <p:nvPr/>
        </p:nvSpPr>
        <p:spPr>
          <a:xfrm>
            <a:off x="15751477" y="3132201"/>
            <a:ext cx="55753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0" dirty="0">
                <a:latin typeface="Lucida Sans Unicode"/>
                <a:cs typeface="Lucida Sans Unicode"/>
              </a:rPr>
              <a:t>Марка</a:t>
            </a:r>
            <a:r>
              <a:rPr sz="600" spc="55" dirty="0">
                <a:latin typeface="Lucida Sans Unicode"/>
                <a:cs typeface="Lucida Sans Unicode"/>
              </a:rPr>
              <a:t> </a:t>
            </a:r>
            <a:r>
              <a:rPr sz="600" spc="-50" dirty="0">
                <a:latin typeface="Lucida Sans Unicode"/>
                <a:cs typeface="Lucida Sans Unicode"/>
              </a:rPr>
              <a:t>елемента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90" name="object 3590"/>
          <p:cNvSpPr txBox="1"/>
          <p:nvPr/>
        </p:nvSpPr>
        <p:spPr>
          <a:xfrm>
            <a:off x="18344097" y="3140297"/>
            <a:ext cx="217804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А400С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91" name="object 3591"/>
          <p:cNvSpPr txBox="1"/>
          <p:nvPr/>
        </p:nvSpPr>
        <p:spPr>
          <a:xfrm>
            <a:off x="19616120" y="3261731"/>
            <a:ext cx="25336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5" dirty="0">
                <a:latin typeface="Lucida Sans Unicode"/>
                <a:cs typeface="Lucida Sans Unicode"/>
              </a:rPr>
              <a:t>Всього: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92" name="object 3592"/>
          <p:cNvSpPr txBox="1"/>
          <p:nvPr/>
        </p:nvSpPr>
        <p:spPr>
          <a:xfrm>
            <a:off x="16861589" y="3140297"/>
            <a:ext cx="217804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А240С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93" name="object 3593"/>
          <p:cNvSpPr txBox="1"/>
          <p:nvPr/>
        </p:nvSpPr>
        <p:spPr>
          <a:xfrm>
            <a:off x="16707772" y="3351795"/>
            <a:ext cx="52641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</a:t>
            </a:r>
            <a:r>
              <a:rPr sz="600" spc="-85" dirty="0">
                <a:latin typeface="Lucida Sans Unicode"/>
                <a:cs typeface="Lucida Sans Unicode"/>
              </a:rPr>
              <a:t>2019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94" name="object 3594"/>
          <p:cNvSpPr txBox="1"/>
          <p:nvPr/>
        </p:nvSpPr>
        <p:spPr>
          <a:xfrm>
            <a:off x="16654138" y="3578424"/>
            <a:ext cx="12128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60" dirty="0">
                <a:latin typeface="Lucida Sans Unicode"/>
                <a:cs typeface="Lucida Sans Unicode"/>
              </a:rPr>
              <a:t>∅8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3595" name="object 3595"/>
          <p:cNvSpPr txBox="1"/>
          <p:nvPr/>
        </p:nvSpPr>
        <p:spPr>
          <a:xfrm>
            <a:off x="17119635" y="3577460"/>
            <a:ext cx="25336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5" dirty="0">
                <a:latin typeface="Lucida Sans Unicode"/>
                <a:cs typeface="Lucida Sans Unicode"/>
              </a:rPr>
              <a:t>Всього: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96" name="object 3596"/>
          <p:cNvSpPr txBox="1"/>
          <p:nvPr/>
        </p:nvSpPr>
        <p:spPr>
          <a:xfrm>
            <a:off x="19116216" y="3575436"/>
            <a:ext cx="25336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5" dirty="0">
                <a:latin typeface="Lucida Sans Unicode"/>
                <a:cs typeface="Lucida Sans Unicode"/>
              </a:rPr>
              <a:t>Всього: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97" name="object 3597"/>
          <p:cNvSpPr txBox="1"/>
          <p:nvPr/>
        </p:nvSpPr>
        <p:spPr>
          <a:xfrm>
            <a:off x="17657995" y="3578424"/>
            <a:ext cx="15113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80" dirty="0">
                <a:latin typeface="Lucida Sans Unicode"/>
                <a:cs typeface="Lucida Sans Unicode"/>
              </a:rPr>
              <a:t>∅12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3598" name="object 3598"/>
          <p:cNvSpPr txBox="1"/>
          <p:nvPr/>
        </p:nvSpPr>
        <p:spPr>
          <a:xfrm>
            <a:off x="15974107" y="3782886"/>
            <a:ext cx="1117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ПМ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599" name="object 3599"/>
          <p:cNvSpPr txBox="1"/>
          <p:nvPr/>
        </p:nvSpPr>
        <p:spPr>
          <a:xfrm>
            <a:off x="16622768" y="3790982"/>
            <a:ext cx="2076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282.51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00" name="object 3600"/>
          <p:cNvSpPr txBox="1"/>
          <p:nvPr/>
        </p:nvSpPr>
        <p:spPr>
          <a:xfrm>
            <a:off x="17634718" y="3790982"/>
            <a:ext cx="19240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10732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01" name="object 3601"/>
          <p:cNvSpPr txBox="1"/>
          <p:nvPr/>
        </p:nvSpPr>
        <p:spPr>
          <a:xfrm>
            <a:off x="18128552" y="3351795"/>
            <a:ext cx="715010" cy="5588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73025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</a:t>
            </a:r>
            <a:r>
              <a:rPr sz="600" spc="-20" dirty="0">
                <a:latin typeface="Lucida Sans Unicode"/>
                <a:cs typeface="Lucida Sans Unicode"/>
              </a:rPr>
              <a:t>2019</a:t>
            </a:r>
            <a:endParaRPr sz="6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155"/>
              </a:spcBef>
            </a:pPr>
            <a:endParaRPr sz="600">
              <a:latin typeface="Lucida Sans Unicode"/>
              <a:cs typeface="Lucida Sans Unicode"/>
            </a:endParaRPr>
          </a:p>
          <a:p>
            <a:pPr marL="44450">
              <a:lnSpc>
                <a:spcPct val="100000"/>
              </a:lnSpc>
              <a:tabLst>
                <a:tab pos="546735" algn="l"/>
              </a:tabLst>
            </a:pPr>
            <a:r>
              <a:rPr sz="700" spc="-25" dirty="0">
                <a:latin typeface="Lucida Sans Unicode"/>
                <a:cs typeface="Lucida Sans Unicode"/>
              </a:rPr>
              <a:t>∅14</a:t>
            </a:r>
            <a:r>
              <a:rPr sz="700" dirty="0">
                <a:latin typeface="Lucida Sans Unicode"/>
                <a:cs typeface="Lucida Sans Unicode"/>
              </a:rPr>
              <a:t>	</a:t>
            </a:r>
            <a:r>
              <a:rPr sz="700" spc="-105" dirty="0">
                <a:latin typeface="Lucida Sans Unicode"/>
                <a:cs typeface="Lucida Sans Unicode"/>
              </a:rPr>
              <a:t>∅16</a:t>
            </a:r>
            <a:endParaRPr sz="7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825"/>
              </a:spcBef>
              <a:tabLst>
                <a:tab pos="509270" algn="l"/>
              </a:tabLst>
            </a:pPr>
            <a:r>
              <a:rPr sz="600" spc="-10" dirty="0">
                <a:latin typeface="Lucida Sans Unicode"/>
                <a:cs typeface="Lucida Sans Unicode"/>
              </a:rPr>
              <a:t>516.37</a:t>
            </a:r>
            <a:r>
              <a:rPr sz="600" dirty="0">
                <a:latin typeface="Lucida Sans Unicode"/>
                <a:cs typeface="Lucida Sans Unicode"/>
              </a:rPr>
              <a:t>	</a:t>
            </a:r>
            <a:r>
              <a:rPr sz="600" spc="-90" dirty="0">
                <a:latin typeface="Lucida Sans Unicode"/>
                <a:cs typeface="Lucida Sans Unicode"/>
              </a:rPr>
              <a:t>636.63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02" name="object 3602"/>
          <p:cNvSpPr txBox="1"/>
          <p:nvPr/>
        </p:nvSpPr>
        <p:spPr>
          <a:xfrm>
            <a:off x="19145563" y="3790982"/>
            <a:ext cx="1822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25" dirty="0">
                <a:latin typeface="Lucida Sans Unicode"/>
                <a:cs typeface="Lucida Sans Unicode"/>
              </a:rPr>
              <a:t>11885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03" name="object 3603"/>
          <p:cNvSpPr txBox="1"/>
          <p:nvPr/>
        </p:nvSpPr>
        <p:spPr>
          <a:xfrm>
            <a:off x="19610047" y="3790982"/>
            <a:ext cx="2584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25" dirty="0">
                <a:latin typeface="Lucida Sans Unicode"/>
                <a:cs typeface="Lucida Sans Unicode"/>
              </a:rPr>
              <a:t>12167.51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04" name="object 3604"/>
          <p:cNvSpPr txBox="1"/>
          <p:nvPr/>
        </p:nvSpPr>
        <p:spPr>
          <a:xfrm>
            <a:off x="15559206" y="5076160"/>
            <a:ext cx="240665" cy="203835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59690" marR="5080" indent="-47625">
              <a:lnSpc>
                <a:spcPts val="660"/>
              </a:lnSpc>
              <a:spcBef>
                <a:spcPts val="190"/>
              </a:spcBef>
            </a:pPr>
            <a:r>
              <a:rPr sz="600" spc="-75" dirty="0">
                <a:latin typeface="Lucida Sans Unicode"/>
                <a:cs typeface="Lucida Sans Unicode"/>
              </a:rPr>
              <a:t>Марка,</a:t>
            </a:r>
            <a:r>
              <a:rPr sz="600" spc="500" dirty="0">
                <a:latin typeface="Lucida Sans Unicode"/>
                <a:cs typeface="Lucida Sans Unicode"/>
              </a:rPr>
              <a:t> </a:t>
            </a:r>
            <a:r>
              <a:rPr sz="600" spc="-20" dirty="0">
                <a:latin typeface="Lucida Sans Unicode"/>
                <a:cs typeface="Lucida Sans Unicode"/>
              </a:rPr>
              <a:t>поз.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05" name="object 3605"/>
          <p:cNvSpPr txBox="1"/>
          <p:nvPr/>
        </p:nvSpPr>
        <p:spPr>
          <a:xfrm>
            <a:off x="16341445" y="5117650"/>
            <a:ext cx="38735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60" dirty="0">
                <a:latin typeface="Lucida Sans Unicode"/>
                <a:cs typeface="Lucida Sans Unicode"/>
              </a:rPr>
              <a:t>Позначення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06" name="object 3606"/>
          <p:cNvSpPr txBox="1"/>
          <p:nvPr/>
        </p:nvSpPr>
        <p:spPr>
          <a:xfrm>
            <a:off x="17883658" y="5110567"/>
            <a:ext cx="470534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0" dirty="0">
                <a:latin typeface="Lucida Sans Unicode"/>
                <a:cs typeface="Lucida Sans Unicode"/>
              </a:rPr>
              <a:t>Найменування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07" name="object 3607"/>
          <p:cNvSpPr txBox="1"/>
          <p:nvPr/>
        </p:nvSpPr>
        <p:spPr>
          <a:xfrm>
            <a:off x="18769116" y="5076160"/>
            <a:ext cx="611505" cy="203835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 indent="17780">
              <a:lnSpc>
                <a:spcPts val="660"/>
              </a:lnSpc>
              <a:spcBef>
                <a:spcPts val="190"/>
              </a:spcBef>
              <a:tabLst>
                <a:tab pos="417195" algn="l"/>
              </a:tabLst>
            </a:pPr>
            <a:r>
              <a:rPr sz="600" spc="-30" dirty="0">
                <a:latin typeface="Lucida Sans Unicode"/>
                <a:cs typeface="Lucida Sans Unicode"/>
              </a:rPr>
              <a:t>Кількі-</a:t>
            </a:r>
            <a:r>
              <a:rPr sz="600" spc="290" dirty="0">
                <a:latin typeface="Lucida Sans Unicode"/>
                <a:cs typeface="Lucida Sans Unicode"/>
              </a:rPr>
              <a:t> </a:t>
            </a:r>
            <a:r>
              <a:rPr sz="900" spc="-97" baseline="4629" dirty="0">
                <a:latin typeface="Lucida Sans Unicode"/>
                <a:cs typeface="Lucida Sans Unicode"/>
              </a:rPr>
              <a:t>Маса</a:t>
            </a:r>
            <a:r>
              <a:rPr sz="900" spc="30" baseline="4629" dirty="0">
                <a:latin typeface="Lucida Sans Unicode"/>
                <a:cs typeface="Lucida Sans Unicode"/>
              </a:rPr>
              <a:t> </a:t>
            </a:r>
            <a:r>
              <a:rPr sz="900" spc="-142" baseline="4629" dirty="0">
                <a:latin typeface="Lucida Sans Unicode"/>
                <a:cs typeface="Lucida Sans Unicode"/>
              </a:rPr>
              <a:t>од.</a:t>
            </a:r>
            <a:r>
              <a:rPr sz="900" spc="750" baseline="4629" dirty="0">
                <a:latin typeface="Lucida Sans Unicode"/>
                <a:cs typeface="Lucida Sans Unicode"/>
              </a:rPr>
              <a:t> </a:t>
            </a:r>
            <a:r>
              <a:rPr sz="600" dirty="0">
                <a:latin typeface="Lucida Sans Unicode"/>
                <a:cs typeface="Lucida Sans Unicode"/>
              </a:rPr>
              <a:t>сть</a:t>
            </a:r>
            <a:r>
              <a:rPr sz="600" spc="-5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шт.</a:t>
            </a:r>
            <a:r>
              <a:rPr sz="600" dirty="0">
                <a:latin typeface="Lucida Sans Unicode"/>
                <a:cs typeface="Lucida Sans Unicode"/>
              </a:rPr>
              <a:t>	</a:t>
            </a:r>
            <a:r>
              <a:rPr sz="900" spc="-37" baseline="4629" dirty="0">
                <a:latin typeface="Lucida Sans Unicode"/>
                <a:cs typeface="Lucida Sans Unicode"/>
              </a:rPr>
              <a:t>,кг</a:t>
            </a:r>
            <a:endParaRPr sz="900" baseline="4629">
              <a:latin typeface="Lucida Sans Unicode"/>
              <a:cs typeface="Lucida Sans Unicode"/>
            </a:endParaRPr>
          </a:p>
        </p:txBody>
      </p:sp>
      <p:sp>
        <p:nvSpPr>
          <p:cNvPr id="3608" name="object 3608"/>
          <p:cNvSpPr txBox="1"/>
          <p:nvPr/>
        </p:nvSpPr>
        <p:spPr>
          <a:xfrm>
            <a:off x="19484567" y="5110567"/>
            <a:ext cx="432434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60" dirty="0">
                <a:latin typeface="Lucida Sans Unicode"/>
                <a:cs typeface="Lucida Sans Unicode"/>
              </a:rPr>
              <a:t>Примітка,</a:t>
            </a:r>
            <a:r>
              <a:rPr sz="600" spc="3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кг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09" name="object 3609"/>
          <p:cNvSpPr txBox="1"/>
          <p:nvPr/>
        </p:nvSpPr>
        <p:spPr>
          <a:xfrm>
            <a:off x="17538583" y="5328136"/>
            <a:ext cx="97726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0" dirty="0">
                <a:latin typeface="Lucida Sans Unicode"/>
                <a:cs typeface="Lucida Sans Unicode"/>
              </a:rPr>
              <a:t>Монолітна</a:t>
            </a:r>
            <a:r>
              <a:rPr sz="600" spc="20" dirty="0">
                <a:latin typeface="Lucida Sans Unicode"/>
                <a:cs typeface="Lucida Sans Unicode"/>
              </a:rPr>
              <a:t> </a:t>
            </a:r>
            <a:r>
              <a:rPr sz="600" spc="-35" dirty="0">
                <a:latin typeface="Lucida Sans Unicode"/>
                <a:cs typeface="Lucida Sans Unicode"/>
              </a:rPr>
              <a:t>плита</a:t>
            </a:r>
            <a:r>
              <a:rPr sz="600" spc="15" dirty="0">
                <a:latin typeface="Lucida Sans Unicode"/>
                <a:cs typeface="Lucida Sans Unicode"/>
              </a:rPr>
              <a:t> </a:t>
            </a:r>
            <a:r>
              <a:rPr sz="600" spc="-45" dirty="0">
                <a:latin typeface="Lucida Sans Unicode"/>
                <a:cs typeface="Lucida Sans Unicode"/>
              </a:rPr>
              <a:t>перекриття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10" name="object 3610"/>
          <p:cNvSpPr txBox="1"/>
          <p:nvPr/>
        </p:nvSpPr>
        <p:spPr>
          <a:xfrm>
            <a:off x="17939317" y="5469809"/>
            <a:ext cx="2584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45" dirty="0">
                <a:latin typeface="Lucida Sans Unicode"/>
                <a:cs typeface="Lucida Sans Unicode"/>
              </a:rPr>
              <a:t>Деталі: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11" name="object 3611"/>
          <p:cNvSpPr txBox="1"/>
          <p:nvPr/>
        </p:nvSpPr>
        <p:spPr>
          <a:xfrm>
            <a:off x="15654331" y="5613506"/>
            <a:ext cx="508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25" dirty="0">
                <a:latin typeface="Lucida Sans Unicode"/>
                <a:cs typeface="Lucida Sans Unicode"/>
              </a:rPr>
              <a:t>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12" name="object 3612"/>
          <p:cNvSpPr txBox="1"/>
          <p:nvPr/>
        </p:nvSpPr>
        <p:spPr>
          <a:xfrm>
            <a:off x="17365540" y="5609459"/>
            <a:ext cx="13716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∅16</a:t>
            </a:r>
            <a:r>
              <a:rPr sz="600" spc="6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6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6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6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L=12085600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13" name="object 3613"/>
          <p:cNvSpPr txBox="1"/>
          <p:nvPr/>
        </p:nvSpPr>
        <p:spPr>
          <a:xfrm>
            <a:off x="18887515" y="5613506"/>
            <a:ext cx="508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25" dirty="0">
                <a:latin typeface="Lucida Sans Unicode"/>
                <a:cs typeface="Lucida Sans Unicode"/>
              </a:rPr>
              <a:t>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14" name="object 3614"/>
          <p:cNvSpPr txBox="1"/>
          <p:nvPr/>
        </p:nvSpPr>
        <p:spPr>
          <a:xfrm>
            <a:off x="19139490" y="5613506"/>
            <a:ext cx="1822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25" dirty="0">
                <a:latin typeface="Lucida Sans Unicode"/>
                <a:cs typeface="Lucida Sans Unicode"/>
              </a:rPr>
              <a:t>19071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15" name="object 3615"/>
          <p:cNvSpPr txBox="1"/>
          <p:nvPr/>
        </p:nvSpPr>
        <p:spPr>
          <a:xfrm>
            <a:off x="19589808" y="5613506"/>
            <a:ext cx="1822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25" dirty="0">
                <a:latin typeface="Lucida Sans Unicode"/>
                <a:cs typeface="Lucida Sans Unicode"/>
              </a:rPr>
              <a:t>19071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16" name="object 3616"/>
          <p:cNvSpPr txBox="1"/>
          <p:nvPr/>
        </p:nvSpPr>
        <p:spPr>
          <a:xfrm>
            <a:off x="15649271" y="5753155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17" name="object 3617"/>
          <p:cNvSpPr txBox="1"/>
          <p:nvPr/>
        </p:nvSpPr>
        <p:spPr>
          <a:xfrm>
            <a:off x="17436377" y="5754168"/>
            <a:ext cx="122999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∅18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L=1500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18" name="object 3618"/>
          <p:cNvSpPr txBox="1"/>
          <p:nvPr/>
        </p:nvSpPr>
        <p:spPr>
          <a:xfrm>
            <a:off x="18864240" y="5753155"/>
            <a:ext cx="965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0" dirty="0">
                <a:latin typeface="Lucida Sans Unicode"/>
                <a:cs typeface="Lucida Sans Unicode"/>
              </a:rPr>
              <a:t>96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19" name="object 3619"/>
          <p:cNvSpPr txBox="1"/>
          <p:nvPr/>
        </p:nvSpPr>
        <p:spPr>
          <a:xfrm>
            <a:off x="19157706" y="5753155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2.99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20" name="object 3620"/>
          <p:cNvSpPr txBox="1"/>
          <p:nvPr/>
        </p:nvSpPr>
        <p:spPr>
          <a:xfrm>
            <a:off x="19569569" y="5753155"/>
            <a:ext cx="2235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287.04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21" name="object 3621"/>
          <p:cNvSpPr txBox="1"/>
          <p:nvPr/>
        </p:nvSpPr>
        <p:spPr>
          <a:xfrm>
            <a:off x="15649271" y="5892805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3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22" name="object 3622"/>
          <p:cNvSpPr txBox="1"/>
          <p:nvPr/>
        </p:nvSpPr>
        <p:spPr>
          <a:xfrm>
            <a:off x="18862216" y="5892805"/>
            <a:ext cx="1016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54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23" name="object 3623"/>
          <p:cNvSpPr txBox="1"/>
          <p:nvPr/>
        </p:nvSpPr>
        <p:spPr>
          <a:xfrm>
            <a:off x="19157706" y="5892805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3.99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24" name="object 3624"/>
          <p:cNvSpPr txBox="1"/>
          <p:nvPr/>
        </p:nvSpPr>
        <p:spPr>
          <a:xfrm>
            <a:off x="19574629" y="5892805"/>
            <a:ext cx="21272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215.46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25" name="object 3625"/>
          <p:cNvSpPr txBox="1"/>
          <p:nvPr/>
        </p:nvSpPr>
        <p:spPr>
          <a:xfrm>
            <a:off x="15646235" y="6033466"/>
            <a:ext cx="6604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26" name="object 3626"/>
          <p:cNvSpPr txBox="1"/>
          <p:nvPr/>
        </p:nvSpPr>
        <p:spPr>
          <a:xfrm>
            <a:off x="18869299" y="6033466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27" name="object 3627"/>
          <p:cNvSpPr txBox="1"/>
          <p:nvPr/>
        </p:nvSpPr>
        <p:spPr>
          <a:xfrm>
            <a:off x="19157706" y="6033466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5.39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28" name="object 3628"/>
          <p:cNvSpPr txBox="1"/>
          <p:nvPr/>
        </p:nvSpPr>
        <p:spPr>
          <a:xfrm>
            <a:off x="19574629" y="6033466"/>
            <a:ext cx="213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106.74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29" name="object 3629"/>
          <p:cNvSpPr txBox="1"/>
          <p:nvPr/>
        </p:nvSpPr>
        <p:spPr>
          <a:xfrm>
            <a:off x="15649271" y="6173116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5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30" name="object 3630"/>
          <p:cNvSpPr txBox="1"/>
          <p:nvPr/>
        </p:nvSpPr>
        <p:spPr>
          <a:xfrm>
            <a:off x="18879419" y="6173116"/>
            <a:ext cx="6604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31" name="object 3631"/>
          <p:cNvSpPr txBox="1"/>
          <p:nvPr/>
        </p:nvSpPr>
        <p:spPr>
          <a:xfrm>
            <a:off x="19162765" y="6173116"/>
            <a:ext cx="1371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2.19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32" name="object 3632"/>
          <p:cNvSpPr txBox="1"/>
          <p:nvPr/>
        </p:nvSpPr>
        <p:spPr>
          <a:xfrm>
            <a:off x="19607012" y="6173116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8.76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33" name="object 3633"/>
          <p:cNvSpPr txBox="1"/>
          <p:nvPr/>
        </p:nvSpPr>
        <p:spPr>
          <a:xfrm>
            <a:off x="15649271" y="6312765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34" name="object 3634"/>
          <p:cNvSpPr txBox="1"/>
          <p:nvPr/>
        </p:nvSpPr>
        <p:spPr>
          <a:xfrm>
            <a:off x="18879419" y="6312765"/>
            <a:ext cx="6604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35" name="object 3635"/>
          <p:cNvSpPr txBox="1"/>
          <p:nvPr/>
        </p:nvSpPr>
        <p:spPr>
          <a:xfrm>
            <a:off x="19154671" y="6312765"/>
            <a:ext cx="1524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5" dirty="0">
                <a:latin typeface="Lucida Sans Unicode"/>
                <a:cs typeface="Lucida Sans Unicode"/>
              </a:rPr>
              <a:t>2.49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36" name="object 3636"/>
          <p:cNvSpPr txBox="1"/>
          <p:nvPr/>
        </p:nvSpPr>
        <p:spPr>
          <a:xfrm>
            <a:off x="19607012" y="6312765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9.96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37" name="object 3637"/>
          <p:cNvSpPr txBox="1"/>
          <p:nvPr/>
        </p:nvSpPr>
        <p:spPr>
          <a:xfrm>
            <a:off x="15649271" y="6452414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7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38" name="object 3638"/>
          <p:cNvSpPr txBox="1"/>
          <p:nvPr/>
        </p:nvSpPr>
        <p:spPr>
          <a:xfrm>
            <a:off x="18869299" y="6452414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39" name="object 3639"/>
          <p:cNvSpPr txBox="1"/>
          <p:nvPr/>
        </p:nvSpPr>
        <p:spPr>
          <a:xfrm>
            <a:off x="19159729" y="6452414"/>
            <a:ext cx="14224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4.19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40" name="object 3640"/>
          <p:cNvSpPr txBox="1"/>
          <p:nvPr/>
        </p:nvSpPr>
        <p:spPr>
          <a:xfrm>
            <a:off x="19589808" y="6452414"/>
            <a:ext cx="1822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50.28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41" name="object 3641"/>
          <p:cNvSpPr txBox="1"/>
          <p:nvPr/>
        </p:nvSpPr>
        <p:spPr>
          <a:xfrm>
            <a:off x="15649271" y="6593075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42" name="object 3642"/>
          <p:cNvSpPr txBox="1"/>
          <p:nvPr/>
        </p:nvSpPr>
        <p:spPr>
          <a:xfrm>
            <a:off x="18869299" y="6593075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43" name="object 3643"/>
          <p:cNvSpPr txBox="1"/>
          <p:nvPr/>
        </p:nvSpPr>
        <p:spPr>
          <a:xfrm>
            <a:off x="19162765" y="6593075"/>
            <a:ext cx="1371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1.79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44" name="object 3644"/>
          <p:cNvSpPr txBox="1"/>
          <p:nvPr/>
        </p:nvSpPr>
        <p:spPr>
          <a:xfrm>
            <a:off x="19591833" y="6593075"/>
            <a:ext cx="17716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21.48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45" name="object 3645"/>
          <p:cNvSpPr txBox="1"/>
          <p:nvPr/>
        </p:nvSpPr>
        <p:spPr>
          <a:xfrm>
            <a:off x="15649271" y="6732725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9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46" name="object 3646"/>
          <p:cNvSpPr txBox="1"/>
          <p:nvPr/>
        </p:nvSpPr>
        <p:spPr>
          <a:xfrm>
            <a:off x="18869299" y="6732725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47" name="object 3647"/>
          <p:cNvSpPr txBox="1"/>
          <p:nvPr/>
        </p:nvSpPr>
        <p:spPr>
          <a:xfrm>
            <a:off x="19157706" y="6732725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6.39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48" name="object 3648"/>
          <p:cNvSpPr txBox="1"/>
          <p:nvPr/>
        </p:nvSpPr>
        <p:spPr>
          <a:xfrm>
            <a:off x="19581713" y="6732725"/>
            <a:ext cx="19748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4" dirty="0">
                <a:latin typeface="Lucida Sans Unicode"/>
                <a:cs typeface="Lucida Sans Unicode"/>
              </a:rPr>
              <a:t>115.02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49" name="object 3649"/>
          <p:cNvSpPr txBox="1"/>
          <p:nvPr/>
        </p:nvSpPr>
        <p:spPr>
          <a:xfrm>
            <a:off x="15636115" y="6872374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10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50" name="object 3650"/>
          <p:cNvSpPr txBox="1"/>
          <p:nvPr/>
        </p:nvSpPr>
        <p:spPr>
          <a:xfrm>
            <a:off x="19157706" y="6872374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3.69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51" name="object 3651"/>
          <p:cNvSpPr txBox="1"/>
          <p:nvPr/>
        </p:nvSpPr>
        <p:spPr>
          <a:xfrm>
            <a:off x="15641175" y="7012023"/>
            <a:ext cx="762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50" dirty="0">
                <a:latin typeface="Lucida Sans Unicode"/>
                <a:cs typeface="Lucida Sans Unicode"/>
              </a:rPr>
              <a:t>11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52" name="object 3652"/>
          <p:cNvSpPr txBox="1"/>
          <p:nvPr/>
        </p:nvSpPr>
        <p:spPr>
          <a:xfrm>
            <a:off x="17431317" y="6873386"/>
            <a:ext cx="124015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55" dirty="0">
                <a:latin typeface="Lucida Sans Unicode"/>
                <a:cs typeface="Lucida Sans Unicode"/>
              </a:rPr>
              <a:t>∅20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L=1500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53" name="object 3653"/>
          <p:cNvSpPr txBox="1"/>
          <p:nvPr/>
        </p:nvSpPr>
        <p:spPr>
          <a:xfrm>
            <a:off x="19566534" y="6872374"/>
            <a:ext cx="22796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5" dirty="0">
                <a:latin typeface="Lucida Sans Unicode"/>
                <a:cs typeface="Lucida Sans Unicode"/>
              </a:rPr>
              <a:t>354.24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54" name="object 3654"/>
          <p:cNvSpPr txBox="1"/>
          <p:nvPr/>
        </p:nvSpPr>
        <p:spPr>
          <a:xfrm>
            <a:off x="15636115" y="7152685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55" name="object 3655"/>
          <p:cNvSpPr txBox="1"/>
          <p:nvPr/>
        </p:nvSpPr>
        <p:spPr>
          <a:xfrm>
            <a:off x="19154671" y="7012023"/>
            <a:ext cx="1524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5" dirty="0">
                <a:latin typeface="Lucida Sans Unicode"/>
                <a:cs typeface="Lucida Sans Unicode"/>
              </a:rPr>
              <a:t>4.93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56" name="object 3656"/>
          <p:cNvSpPr txBox="1"/>
          <p:nvPr/>
        </p:nvSpPr>
        <p:spPr>
          <a:xfrm>
            <a:off x="19571594" y="7012023"/>
            <a:ext cx="217804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266.22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57" name="object 3657"/>
          <p:cNvSpPr txBox="1"/>
          <p:nvPr/>
        </p:nvSpPr>
        <p:spPr>
          <a:xfrm>
            <a:off x="19109132" y="8407504"/>
            <a:ext cx="243204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302.125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58" name="object 3658"/>
          <p:cNvSpPr/>
          <p:nvPr/>
        </p:nvSpPr>
        <p:spPr>
          <a:xfrm>
            <a:off x="15559764" y="5037830"/>
            <a:ext cx="4422775" cy="3505835"/>
          </a:xfrm>
          <a:custGeom>
            <a:avLst/>
            <a:gdLst/>
            <a:ahLst/>
            <a:cxnLst/>
            <a:rect l="l" t="t" r="r" b="b"/>
            <a:pathLst>
              <a:path w="4422775" h="3505834">
                <a:moveTo>
                  <a:pt x="0" y="0"/>
                </a:moveTo>
                <a:lnTo>
                  <a:pt x="4422227" y="0"/>
                </a:lnTo>
              </a:path>
              <a:path w="4422775" h="3505834">
                <a:moveTo>
                  <a:pt x="0" y="291441"/>
                </a:moveTo>
                <a:lnTo>
                  <a:pt x="4422227" y="291441"/>
                </a:lnTo>
              </a:path>
              <a:path w="4422775" h="3505834">
                <a:moveTo>
                  <a:pt x="0" y="432103"/>
                </a:moveTo>
                <a:lnTo>
                  <a:pt x="4422227" y="432103"/>
                </a:lnTo>
              </a:path>
              <a:path w="4422775" h="3505834">
                <a:moveTo>
                  <a:pt x="0" y="571752"/>
                </a:moveTo>
                <a:lnTo>
                  <a:pt x="4422227" y="571752"/>
                </a:lnTo>
              </a:path>
              <a:path w="4422775" h="3505834">
                <a:moveTo>
                  <a:pt x="0" y="711401"/>
                </a:moveTo>
                <a:lnTo>
                  <a:pt x="4422227" y="711401"/>
                </a:lnTo>
              </a:path>
              <a:path w="4422775" h="3505834">
                <a:moveTo>
                  <a:pt x="0" y="851051"/>
                </a:moveTo>
                <a:lnTo>
                  <a:pt x="4422227" y="851051"/>
                </a:lnTo>
              </a:path>
              <a:path w="4422775" h="3505834">
                <a:moveTo>
                  <a:pt x="0" y="990700"/>
                </a:moveTo>
                <a:lnTo>
                  <a:pt x="4422227" y="990700"/>
                </a:lnTo>
              </a:path>
              <a:path w="4422775" h="3505834">
                <a:moveTo>
                  <a:pt x="0" y="1131361"/>
                </a:moveTo>
                <a:lnTo>
                  <a:pt x="4422227" y="1131361"/>
                </a:lnTo>
              </a:path>
              <a:path w="4422775" h="3505834">
                <a:moveTo>
                  <a:pt x="0" y="1271010"/>
                </a:moveTo>
                <a:lnTo>
                  <a:pt x="4422227" y="1271010"/>
                </a:lnTo>
              </a:path>
              <a:path w="4422775" h="3505834">
                <a:moveTo>
                  <a:pt x="0" y="1410660"/>
                </a:moveTo>
                <a:lnTo>
                  <a:pt x="4422227" y="1410660"/>
                </a:lnTo>
              </a:path>
              <a:path w="4422775" h="3505834">
                <a:moveTo>
                  <a:pt x="0" y="1550309"/>
                </a:moveTo>
                <a:lnTo>
                  <a:pt x="4422227" y="1550309"/>
                </a:lnTo>
              </a:path>
              <a:path w="4422775" h="3505834">
                <a:moveTo>
                  <a:pt x="0" y="1690970"/>
                </a:moveTo>
                <a:lnTo>
                  <a:pt x="4422227" y="1690970"/>
                </a:lnTo>
              </a:path>
              <a:path w="4422775" h="3505834">
                <a:moveTo>
                  <a:pt x="0" y="1830620"/>
                </a:moveTo>
                <a:lnTo>
                  <a:pt x="4422227" y="1830620"/>
                </a:lnTo>
              </a:path>
              <a:path w="4422775" h="3505834">
                <a:moveTo>
                  <a:pt x="0" y="1970269"/>
                </a:moveTo>
                <a:lnTo>
                  <a:pt x="4422227" y="1970269"/>
                </a:lnTo>
              </a:path>
              <a:path w="4422775" h="3505834">
                <a:moveTo>
                  <a:pt x="0" y="2109918"/>
                </a:moveTo>
                <a:lnTo>
                  <a:pt x="4422227" y="2109918"/>
                </a:lnTo>
              </a:path>
              <a:path w="4422775" h="3505834">
                <a:moveTo>
                  <a:pt x="0" y="2250579"/>
                </a:moveTo>
                <a:lnTo>
                  <a:pt x="4422227" y="2250579"/>
                </a:lnTo>
              </a:path>
              <a:path w="4422775" h="3505834">
                <a:moveTo>
                  <a:pt x="0" y="2390229"/>
                </a:moveTo>
                <a:lnTo>
                  <a:pt x="4422227" y="2390229"/>
                </a:lnTo>
              </a:path>
              <a:path w="4422775" h="3505834">
                <a:moveTo>
                  <a:pt x="0" y="2529878"/>
                </a:moveTo>
                <a:lnTo>
                  <a:pt x="4422227" y="2529878"/>
                </a:lnTo>
              </a:path>
              <a:path w="4422775" h="3505834">
                <a:moveTo>
                  <a:pt x="0" y="2669527"/>
                </a:moveTo>
                <a:lnTo>
                  <a:pt x="4422227" y="2669527"/>
                </a:lnTo>
              </a:path>
              <a:path w="4422775" h="3505834">
                <a:moveTo>
                  <a:pt x="0" y="2810188"/>
                </a:moveTo>
                <a:lnTo>
                  <a:pt x="4422227" y="2810188"/>
                </a:lnTo>
              </a:path>
              <a:path w="4422775" h="3505834">
                <a:moveTo>
                  <a:pt x="0" y="2948826"/>
                </a:moveTo>
                <a:lnTo>
                  <a:pt x="4422227" y="2948826"/>
                </a:lnTo>
              </a:path>
              <a:path w="4422775" h="3505834">
                <a:moveTo>
                  <a:pt x="0" y="0"/>
                </a:moveTo>
                <a:lnTo>
                  <a:pt x="0" y="3505399"/>
                </a:lnTo>
              </a:path>
              <a:path w="4422775" h="3505834">
                <a:moveTo>
                  <a:pt x="238820" y="0"/>
                </a:moveTo>
                <a:lnTo>
                  <a:pt x="238820" y="432103"/>
                </a:lnTo>
                <a:lnTo>
                  <a:pt x="238820" y="3505399"/>
                </a:lnTo>
              </a:path>
              <a:path w="4422775" h="3505834">
                <a:moveTo>
                  <a:pt x="1673767" y="0"/>
                </a:moveTo>
                <a:lnTo>
                  <a:pt x="1673767" y="432103"/>
                </a:lnTo>
                <a:lnTo>
                  <a:pt x="1673767" y="3505399"/>
                </a:lnTo>
              </a:path>
              <a:path w="4422775" h="3505834">
                <a:moveTo>
                  <a:pt x="3465933" y="3505399"/>
                </a:moveTo>
                <a:lnTo>
                  <a:pt x="3465933" y="0"/>
                </a:lnTo>
                <a:lnTo>
                  <a:pt x="3465933" y="2948826"/>
                </a:lnTo>
              </a:path>
              <a:path w="4422775" h="3505834">
                <a:moveTo>
                  <a:pt x="3825176" y="0"/>
                </a:moveTo>
                <a:lnTo>
                  <a:pt x="3825176" y="3505399"/>
                </a:lnTo>
              </a:path>
              <a:path w="4422775" h="3505834">
                <a:moveTo>
                  <a:pt x="4422227" y="0"/>
                </a:moveTo>
                <a:lnTo>
                  <a:pt x="4422227" y="3505399"/>
                </a:lnTo>
              </a:path>
              <a:path w="4422775" h="3505834">
                <a:moveTo>
                  <a:pt x="0" y="0"/>
                </a:moveTo>
                <a:lnTo>
                  <a:pt x="238820" y="0"/>
                </a:lnTo>
              </a:path>
              <a:path w="4422775" h="3505834">
                <a:moveTo>
                  <a:pt x="3227112" y="0"/>
                </a:moveTo>
                <a:lnTo>
                  <a:pt x="3227112" y="3505399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9" name="object 3659"/>
          <p:cNvSpPr txBox="1"/>
          <p:nvPr/>
        </p:nvSpPr>
        <p:spPr>
          <a:xfrm>
            <a:off x="19163777" y="7292333"/>
            <a:ext cx="1371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2.71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60" name="object 3660"/>
          <p:cNvSpPr txBox="1"/>
          <p:nvPr/>
        </p:nvSpPr>
        <p:spPr>
          <a:xfrm>
            <a:off x="19158718" y="7432995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3.08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61" name="object 3661"/>
          <p:cNvSpPr txBox="1"/>
          <p:nvPr/>
        </p:nvSpPr>
        <p:spPr>
          <a:xfrm>
            <a:off x="19604989" y="7292333"/>
            <a:ext cx="1778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10.84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62" name="object 3662"/>
          <p:cNvSpPr txBox="1"/>
          <p:nvPr/>
        </p:nvSpPr>
        <p:spPr>
          <a:xfrm>
            <a:off x="19607012" y="7432995"/>
            <a:ext cx="17208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12.32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63" name="object 3663"/>
          <p:cNvSpPr txBox="1"/>
          <p:nvPr/>
        </p:nvSpPr>
        <p:spPr>
          <a:xfrm>
            <a:off x="15638140" y="7292333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13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64" name="object 3664"/>
          <p:cNvSpPr txBox="1"/>
          <p:nvPr/>
        </p:nvSpPr>
        <p:spPr>
          <a:xfrm>
            <a:off x="15635103" y="7432995"/>
            <a:ext cx="9144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14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65" name="object 3665"/>
          <p:cNvSpPr txBox="1"/>
          <p:nvPr/>
        </p:nvSpPr>
        <p:spPr>
          <a:xfrm>
            <a:off x="15638140" y="7572644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15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66" name="object 3666"/>
          <p:cNvSpPr txBox="1"/>
          <p:nvPr/>
        </p:nvSpPr>
        <p:spPr>
          <a:xfrm>
            <a:off x="15638140" y="7712294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67" name="object 3667"/>
          <p:cNvSpPr txBox="1"/>
          <p:nvPr/>
        </p:nvSpPr>
        <p:spPr>
          <a:xfrm>
            <a:off x="15638140" y="7851943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17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68" name="object 3668"/>
          <p:cNvSpPr/>
          <p:nvPr/>
        </p:nvSpPr>
        <p:spPr>
          <a:xfrm>
            <a:off x="15559764" y="7986657"/>
            <a:ext cx="4422775" cy="556895"/>
          </a:xfrm>
          <a:custGeom>
            <a:avLst/>
            <a:gdLst/>
            <a:ahLst/>
            <a:cxnLst/>
            <a:rect l="l" t="t" r="r" b="b"/>
            <a:pathLst>
              <a:path w="4422775" h="556895">
                <a:moveTo>
                  <a:pt x="0" y="0"/>
                </a:moveTo>
                <a:lnTo>
                  <a:pt x="4422227" y="0"/>
                </a:lnTo>
              </a:path>
              <a:path w="4422775" h="556895">
                <a:moveTo>
                  <a:pt x="4422227" y="139649"/>
                </a:moveTo>
                <a:lnTo>
                  <a:pt x="0" y="139649"/>
                </a:lnTo>
                <a:lnTo>
                  <a:pt x="4422227" y="139649"/>
                </a:lnTo>
              </a:path>
              <a:path w="4422775" h="556895">
                <a:moveTo>
                  <a:pt x="4422227" y="278286"/>
                </a:moveTo>
                <a:lnTo>
                  <a:pt x="0" y="278286"/>
                </a:lnTo>
                <a:lnTo>
                  <a:pt x="4422227" y="278286"/>
                </a:lnTo>
              </a:path>
              <a:path w="4422775" h="556895">
                <a:moveTo>
                  <a:pt x="4422227" y="417935"/>
                </a:moveTo>
                <a:lnTo>
                  <a:pt x="0" y="417935"/>
                </a:lnTo>
                <a:lnTo>
                  <a:pt x="4422227" y="417935"/>
                </a:lnTo>
              </a:path>
              <a:path w="4422775" h="556895">
                <a:moveTo>
                  <a:pt x="0" y="556573"/>
                </a:moveTo>
                <a:lnTo>
                  <a:pt x="4422227" y="556573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9" name="object 3669"/>
          <p:cNvSpPr txBox="1"/>
          <p:nvPr/>
        </p:nvSpPr>
        <p:spPr>
          <a:xfrm>
            <a:off x="19163777" y="7572644"/>
            <a:ext cx="1371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5.17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70" name="object 3670"/>
          <p:cNvSpPr txBox="1"/>
          <p:nvPr/>
        </p:nvSpPr>
        <p:spPr>
          <a:xfrm>
            <a:off x="19599929" y="7572644"/>
            <a:ext cx="187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0" dirty="0">
                <a:latin typeface="Lucida Sans Unicode"/>
                <a:cs typeface="Lucida Sans Unicode"/>
              </a:rPr>
              <a:t>62.04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71" name="object 3671"/>
          <p:cNvSpPr txBox="1"/>
          <p:nvPr/>
        </p:nvSpPr>
        <p:spPr>
          <a:xfrm>
            <a:off x="19163777" y="7711282"/>
            <a:ext cx="1371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2.21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72" name="object 3672"/>
          <p:cNvSpPr txBox="1"/>
          <p:nvPr/>
        </p:nvSpPr>
        <p:spPr>
          <a:xfrm>
            <a:off x="19601952" y="7711282"/>
            <a:ext cx="1822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26.52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73" name="object 3673"/>
          <p:cNvSpPr txBox="1"/>
          <p:nvPr/>
        </p:nvSpPr>
        <p:spPr>
          <a:xfrm>
            <a:off x="19158718" y="7850931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7.89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74" name="object 3674"/>
          <p:cNvSpPr txBox="1"/>
          <p:nvPr/>
        </p:nvSpPr>
        <p:spPr>
          <a:xfrm>
            <a:off x="19586773" y="7850931"/>
            <a:ext cx="21272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142.02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75" name="object 3675"/>
          <p:cNvSpPr txBox="1"/>
          <p:nvPr/>
        </p:nvSpPr>
        <p:spPr>
          <a:xfrm>
            <a:off x="19158718" y="7152685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6.65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76" name="object 3676"/>
          <p:cNvSpPr txBox="1"/>
          <p:nvPr/>
        </p:nvSpPr>
        <p:spPr>
          <a:xfrm>
            <a:off x="19612072" y="7152685"/>
            <a:ext cx="1625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20" dirty="0">
                <a:latin typeface="Lucida Sans Unicode"/>
                <a:cs typeface="Lucida Sans Unicode"/>
              </a:rPr>
              <a:t>119.7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77" name="object 3677"/>
          <p:cNvSpPr txBox="1"/>
          <p:nvPr/>
        </p:nvSpPr>
        <p:spPr>
          <a:xfrm>
            <a:off x="17426257" y="7014047"/>
            <a:ext cx="125031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55" dirty="0">
                <a:latin typeface="Lucida Sans Unicode"/>
                <a:cs typeface="Lucida Sans Unicode"/>
              </a:rPr>
              <a:t>∅20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20" dirty="0">
                <a:latin typeface="Lucida Sans Unicode"/>
                <a:cs typeface="Lucida Sans Unicode"/>
              </a:rPr>
              <a:t>L=2000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78" name="object 3678"/>
          <p:cNvSpPr txBox="1"/>
          <p:nvPr/>
        </p:nvSpPr>
        <p:spPr>
          <a:xfrm>
            <a:off x="17431317" y="5894829"/>
            <a:ext cx="124015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∅18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20" dirty="0">
                <a:latin typeface="Lucida Sans Unicode"/>
                <a:cs typeface="Lucida Sans Unicode"/>
              </a:rPr>
              <a:t>L=2000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79" name="object 3679"/>
          <p:cNvSpPr txBox="1"/>
          <p:nvPr/>
        </p:nvSpPr>
        <p:spPr>
          <a:xfrm>
            <a:off x="17431317" y="6034478"/>
            <a:ext cx="124015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∅18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20" dirty="0">
                <a:latin typeface="Lucida Sans Unicode"/>
                <a:cs typeface="Lucida Sans Unicode"/>
              </a:rPr>
              <a:t>L=2700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80" name="object 3680"/>
          <p:cNvSpPr txBox="1"/>
          <p:nvPr/>
        </p:nvSpPr>
        <p:spPr>
          <a:xfrm>
            <a:off x="17441436" y="6174127"/>
            <a:ext cx="121983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∅18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45" dirty="0">
                <a:latin typeface="Lucida Sans Unicode"/>
                <a:cs typeface="Lucida Sans Unicode"/>
              </a:rPr>
              <a:t>L=1100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81" name="object 3681"/>
          <p:cNvSpPr txBox="1"/>
          <p:nvPr/>
        </p:nvSpPr>
        <p:spPr>
          <a:xfrm>
            <a:off x="17436377" y="6313777"/>
            <a:ext cx="122999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∅18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L=1250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82" name="object 3682"/>
          <p:cNvSpPr txBox="1"/>
          <p:nvPr/>
        </p:nvSpPr>
        <p:spPr>
          <a:xfrm>
            <a:off x="17436377" y="6454438"/>
            <a:ext cx="122999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∅18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L=2100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83" name="object 3683"/>
          <p:cNvSpPr txBox="1"/>
          <p:nvPr/>
        </p:nvSpPr>
        <p:spPr>
          <a:xfrm>
            <a:off x="17448521" y="6594087"/>
            <a:ext cx="120459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∅18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20" dirty="0">
                <a:latin typeface="Lucida Sans Unicode"/>
                <a:cs typeface="Lucida Sans Unicode"/>
              </a:rPr>
              <a:t>L=900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84" name="object 3684"/>
          <p:cNvSpPr txBox="1"/>
          <p:nvPr/>
        </p:nvSpPr>
        <p:spPr>
          <a:xfrm>
            <a:off x="17431317" y="6733737"/>
            <a:ext cx="124015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∅18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20" dirty="0">
                <a:latin typeface="Lucida Sans Unicode"/>
                <a:cs typeface="Lucida Sans Unicode"/>
              </a:rPr>
              <a:t>L=3200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85" name="object 3685"/>
          <p:cNvSpPr txBox="1"/>
          <p:nvPr/>
        </p:nvSpPr>
        <p:spPr>
          <a:xfrm>
            <a:off x="17426257" y="7153696"/>
            <a:ext cx="125031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55" dirty="0">
                <a:latin typeface="Lucida Sans Unicode"/>
                <a:cs typeface="Lucida Sans Unicode"/>
              </a:rPr>
              <a:t>∅20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20" dirty="0">
                <a:latin typeface="Lucida Sans Unicode"/>
                <a:cs typeface="Lucida Sans Unicode"/>
              </a:rPr>
              <a:t>L=2700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86" name="object 3686"/>
          <p:cNvSpPr txBox="1"/>
          <p:nvPr/>
        </p:nvSpPr>
        <p:spPr>
          <a:xfrm>
            <a:off x="17436377" y="7293346"/>
            <a:ext cx="122999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55" dirty="0">
                <a:latin typeface="Lucida Sans Unicode"/>
                <a:cs typeface="Lucida Sans Unicode"/>
              </a:rPr>
              <a:t>∅20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45" dirty="0">
                <a:latin typeface="Lucida Sans Unicode"/>
                <a:cs typeface="Lucida Sans Unicode"/>
              </a:rPr>
              <a:t>L=1100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87" name="object 3687"/>
          <p:cNvSpPr txBox="1"/>
          <p:nvPr/>
        </p:nvSpPr>
        <p:spPr>
          <a:xfrm>
            <a:off x="17431317" y="7432995"/>
            <a:ext cx="124015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55" dirty="0">
                <a:latin typeface="Lucida Sans Unicode"/>
                <a:cs typeface="Lucida Sans Unicode"/>
              </a:rPr>
              <a:t>∅20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L=1250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88" name="object 3688"/>
          <p:cNvSpPr txBox="1"/>
          <p:nvPr/>
        </p:nvSpPr>
        <p:spPr>
          <a:xfrm>
            <a:off x="17431317" y="7573656"/>
            <a:ext cx="124015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55" dirty="0">
                <a:latin typeface="Lucida Sans Unicode"/>
                <a:cs typeface="Lucida Sans Unicode"/>
              </a:rPr>
              <a:t>∅20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L=2100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89" name="object 3689"/>
          <p:cNvSpPr txBox="1"/>
          <p:nvPr/>
        </p:nvSpPr>
        <p:spPr>
          <a:xfrm>
            <a:off x="17443460" y="7712294"/>
            <a:ext cx="121475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55" dirty="0">
                <a:latin typeface="Lucida Sans Unicode"/>
                <a:cs typeface="Lucida Sans Unicode"/>
              </a:rPr>
              <a:t>∅20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20" dirty="0">
                <a:latin typeface="Lucida Sans Unicode"/>
                <a:cs typeface="Lucida Sans Unicode"/>
              </a:rPr>
              <a:t>L=900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90" name="object 3690"/>
          <p:cNvSpPr txBox="1"/>
          <p:nvPr/>
        </p:nvSpPr>
        <p:spPr>
          <a:xfrm>
            <a:off x="17426257" y="7851943"/>
            <a:ext cx="125031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55" dirty="0">
                <a:latin typeface="Lucida Sans Unicode"/>
                <a:cs typeface="Lucida Sans Unicode"/>
              </a:rPr>
              <a:t>∅20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20" dirty="0">
                <a:latin typeface="Lucida Sans Unicode"/>
                <a:cs typeface="Lucida Sans Unicode"/>
              </a:rPr>
              <a:t>L=3200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91" name="object 3691"/>
          <p:cNvSpPr txBox="1"/>
          <p:nvPr/>
        </p:nvSpPr>
        <p:spPr>
          <a:xfrm>
            <a:off x="18864240" y="6872374"/>
            <a:ext cx="965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0" dirty="0">
                <a:latin typeface="Lucida Sans Unicode"/>
                <a:cs typeface="Lucida Sans Unicode"/>
              </a:rPr>
              <a:t>96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92" name="object 3692"/>
          <p:cNvSpPr txBox="1"/>
          <p:nvPr/>
        </p:nvSpPr>
        <p:spPr>
          <a:xfrm>
            <a:off x="18862216" y="7012023"/>
            <a:ext cx="1016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54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93" name="object 3693"/>
          <p:cNvSpPr txBox="1"/>
          <p:nvPr/>
        </p:nvSpPr>
        <p:spPr>
          <a:xfrm>
            <a:off x="18869299" y="7152685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94" name="object 3694"/>
          <p:cNvSpPr txBox="1"/>
          <p:nvPr/>
        </p:nvSpPr>
        <p:spPr>
          <a:xfrm>
            <a:off x="18879419" y="7292333"/>
            <a:ext cx="6604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95" name="object 3695"/>
          <p:cNvSpPr txBox="1"/>
          <p:nvPr/>
        </p:nvSpPr>
        <p:spPr>
          <a:xfrm>
            <a:off x="18879419" y="7431983"/>
            <a:ext cx="6604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96" name="object 3696"/>
          <p:cNvSpPr txBox="1"/>
          <p:nvPr/>
        </p:nvSpPr>
        <p:spPr>
          <a:xfrm>
            <a:off x="18869299" y="7571632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97" name="object 3697"/>
          <p:cNvSpPr txBox="1"/>
          <p:nvPr/>
        </p:nvSpPr>
        <p:spPr>
          <a:xfrm>
            <a:off x="18869299" y="7712294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698" name="object 3698"/>
          <p:cNvSpPr txBox="1"/>
          <p:nvPr/>
        </p:nvSpPr>
        <p:spPr>
          <a:xfrm>
            <a:off x="18869299" y="7851943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18</a:t>
            </a:r>
            <a:endParaRPr sz="600">
              <a:latin typeface="Lucida Sans Unicode"/>
              <a:cs typeface="Lucida Sans Unicode"/>
            </a:endParaRPr>
          </a:p>
        </p:txBody>
      </p:sp>
      <p:grpSp>
        <p:nvGrpSpPr>
          <p:cNvPr id="3699" name="object 3699"/>
          <p:cNvGrpSpPr/>
          <p:nvPr/>
        </p:nvGrpSpPr>
        <p:grpSpPr>
          <a:xfrm>
            <a:off x="15555717" y="922224"/>
            <a:ext cx="4430395" cy="1347470"/>
            <a:chOff x="15555717" y="922224"/>
            <a:chExt cx="4430395" cy="1347470"/>
          </a:xfrm>
        </p:grpSpPr>
        <p:sp>
          <p:nvSpPr>
            <p:cNvPr id="3700" name="object 3700"/>
            <p:cNvSpPr/>
            <p:nvPr/>
          </p:nvSpPr>
          <p:spPr>
            <a:xfrm>
              <a:off x="15559764" y="2265084"/>
              <a:ext cx="4422775" cy="0"/>
            </a:xfrm>
            <a:custGeom>
              <a:avLst/>
              <a:gdLst/>
              <a:ahLst/>
              <a:cxnLst/>
              <a:rect l="l" t="t" r="r" b="b"/>
              <a:pathLst>
                <a:path w="4422775">
                  <a:moveTo>
                    <a:pt x="0" y="0"/>
                  </a:moveTo>
                  <a:lnTo>
                    <a:pt x="4422227" y="0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1" name="object 3701"/>
            <p:cNvSpPr/>
            <p:nvPr/>
          </p:nvSpPr>
          <p:spPr>
            <a:xfrm>
              <a:off x="15559764" y="926272"/>
              <a:ext cx="4422775" cy="1339215"/>
            </a:xfrm>
            <a:custGeom>
              <a:avLst/>
              <a:gdLst/>
              <a:ahLst/>
              <a:cxnLst/>
              <a:rect l="l" t="t" r="r" b="b"/>
              <a:pathLst>
                <a:path w="4422775" h="1339214">
                  <a:moveTo>
                    <a:pt x="0" y="0"/>
                  </a:moveTo>
                  <a:lnTo>
                    <a:pt x="4422227" y="0"/>
                  </a:lnTo>
                </a:path>
                <a:path w="4422775" h="1339214">
                  <a:moveTo>
                    <a:pt x="908732" y="263107"/>
                  </a:moveTo>
                  <a:lnTo>
                    <a:pt x="4422227" y="263107"/>
                  </a:lnTo>
                </a:path>
                <a:path w="4422775" h="1339214">
                  <a:moveTo>
                    <a:pt x="908732" y="478652"/>
                  </a:moveTo>
                  <a:lnTo>
                    <a:pt x="3920299" y="478652"/>
                  </a:lnTo>
                </a:path>
                <a:path w="4422775" h="1339214">
                  <a:moveTo>
                    <a:pt x="908732" y="693186"/>
                  </a:moveTo>
                  <a:lnTo>
                    <a:pt x="3920299" y="693186"/>
                  </a:lnTo>
                </a:path>
                <a:path w="4422775" h="1339214">
                  <a:moveTo>
                    <a:pt x="908732" y="908732"/>
                  </a:moveTo>
                  <a:lnTo>
                    <a:pt x="3920299" y="908732"/>
                  </a:lnTo>
                </a:path>
                <a:path w="4422775" h="1339214">
                  <a:moveTo>
                    <a:pt x="0" y="1124277"/>
                  </a:moveTo>
                  <a:lnTo>
                    <a:pt x="4422227" y="1124277"/>
                  </a:lnTo>
                </a:path>
                <a:path w="4422775" h="1339214">
                  <a:moveTo>
                    <a:pt x="0" y="0"/>
                  </a:moveTo>
                  <a:lnTo>
                    <a:pt x="0" y="1338811"/>
                  </a:lnTo>
                  <a:lnTo>
                    <a:pt x="4422227" y="1338811"/>
                  </a:lnTo>
                </a:path>
                <a:path w="4422775" h="1339214">
                  <a:moveTo>
                    <a:pt x="908732" y="0"/>
                  </a:moveTo>
                  <a:lnTo>
                    <a:pt x="908732" y="1338811"/>
                  </a:lnTo>
                </a:path>
                <a:path w="4422775" h="1339214">
                  <a:moveTo>
                    <a:pt x="1410660" y="908732"/>
                  </a:moveTo>
                  <a:lnTo>
                    <a:pt x="1410660" y="1338811"/>
                  </a:lnTo>
                </a:path>
                <a:path w="4422775" h="1339214">
                  <a:moveTo>
                    <a:pt x="1912588" y="478652"/>
                  </a:moveTo>
                  <a:lnTo>
                    <a:pt x="1912588" y="1338811"/>
                  </a:lnTo>
                </a:path>
                <a:path w="4422775" h="1339214">
                  <a:moveTo>
                    <a:pt x="2414515" y="908732"/>
                  </a:moveTo>
                  <a:lnTo>
                    <a:pt x="2414515" y="1338811"/>
                  </a:lnTo>
                </a:path>
                <a:path w="4422775" h="1339214">
                  <a:moveTo>
                    <a:pt x="2916443" y="908732"/>
                  </a:moveTo>
                  <a:lnTo>
                    <a:pt x="2916443" y="1338811"/>
                  </a:lnTo>
                </a:path>
                <a:path w="4422775" h="1339214">
                  <a:moveTo>
                    <a:pt x="3418371" y="908732"/>
                  </a:moveTo>
                  <a:lnTo>
                    <a:pt x="3418371" y="1338811"/>
                  </a:lnTo>
                </a:path>
                <a:path w="4422775" h="1339214">
                  <a:moveTo>
                    <a:pt x="3920299" y="263107"/>
                  </a:moveTo>
                  <a:lnTo>
                    <a:pt x="3920299" y="1338811"/>
                  </a:lnTo>
                </a:path>
                <a:path w="4422775" h="1339214">
                  <a:moveTo>
                    <a:pt x="4422227" y="0"/>
                  </a:moveTo>
                  <a:lnTo>
                    <a:pt x="4422227" y="1338811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02" name="object 3702"/>
          <p:cNvSpPr txBox="1"/>
          <p:nvPr/>
        </p:nvSpPr>
        <p:spPr>
          <a:xfrm>
            <a:off x="17767284" y="990913"/>
            <a:ext cx="746125" cy="34734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61290">
              <a:lnSpc>
                <a:spcPct val="100000"/>
              </a:lnSpc>
              <a:spcBef>
                <a:spcPts val="114"/>
              </a:spcBef>
            </a:pPr>
            <a:r>
              <a:rPr sz="600" spc="-60" dirty="0">
                <a:latin typeface="Lucida Sans Unicode"/>
                <a:cs typeface="Lucida Sans Unicode"/>
              </a:rPr>
              <a:t>Арматурні</a:t>
            </a:r>
            <a:r>
              <a:rPr sz="600" spc="15" dirty="0">
                <a:latin typeface="Lucida Sans Unicode"/>
                <a:cs typeface="Lucida Sans Unicode"/>
              </a:rPr>
              <a:t> </a:t>
            </a:r>
            <a:r>
              <a:rPr sz="600" spc="-70" dirty="0">
                <a:latin typeface="Lucida Sans Unicode"/>
                <a:cs typeface="Lucida Sans Unicode"/>
              </a:rPr>
              <a:t>вироби</a:t>
            </a:r>
            <a:endParaRPr sz="6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150"/>
              </a:spcBef>
            </a:pPr>
            <a:endParaRPr sz="6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</a:pPr>
            <a:r>
              <a:rPr sz="600" spc="-50" dirty="0">
                <a:latin typeface="Lucida Sans Unicode"/>
                <a:cs typeface="Lucida Sans Unicode"/>
              </a:rPr>
              <a:t>Арматура</a:t>
            </a:r>
            <a:r>
              <a:rPr sz="600" spc="40" dirty="0">
                <a:latin typeface="Lucida Sans Unicode"/>
                <a:cs typeface="Lucida Sans Unicode"/>
              </a:rPr>
              <a:t> </a:t>
            </a:r>
            <a:r>
              <a:rPr sz="600" spc="-10" dirty="0">
                <a:latin typeface="Lucida Sans Unicode"/>
                <a:cs typeface="Lucida Sans Unicode"/>
              </a:rPr>
              <a:t>класу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03" name="object 3703"/>
          <p:cNvSpPr txBox="1"/>
          <p:nvPr/>
        </p:nvSpPr>
        <p:spPr>
          <a:xfrm>
            <a:off x="15751477" y="1435159"/>
            <a:ext cx="55753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0" dirty="0">
                <a:latin typeface="Lucida Sans Unicode"/>
                <a:cs typeface="Lucida Sans Unicode"/>
              </a:rPr>
              <a:t>Марка</a:t>
            </a:r>
            <a:r>
              <a:rPr sz="600" spc="55" dirty="0">
                <a:latin typeface="Lucida Sans Unicode"/>
                <a:cs typeface="Lucida Sans Unicode"/>
              </a:rPr>
              <a:t> </a:t>
            </a:r>
            <a:r>
              <a:rPr sz="600" spc="-50" dirty="0">
                <a:latin typeface="Lucida Sans Unicode"/>
                <a:cs typeface="Lucida Sans Unicode"/>
              </a:rPr>
              <a:t>елемента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04" name="object 3704"/>
          <p:cNvSpPr txBox="1"/>
          <p:nvPr/>
        </p:nvSpPr>
        <p:spPr>
          <a:xfrm>
            <a:off x="18344097" y="1443255"/>
            <a:ext cx="217804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А400С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05" name="object 3705"/>
          <p:cNvSpPr txBox="1"/>
          <p:nvPr/>
        </p:nvSpPr>
        <p:spPr>
          <a:xfrm>
            <a:off x="19616120" y="1564689"/>
            <a:ext cx="25336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5" dirty="0">
                <a:latin typeface="Lucida Sans Unicode"/>
                <a:cs typeface="Lucida Sans Unicode"/>
              </a:rPr>
              <a:t>Всього: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06" name="object 3706"/>
          <p:cNvSpPr txBox="1"/>
          <p:nvPr/>
        </p:nvSpPr>
        <p:spPr>
          <a:xfrm>
            <a:off x="16861589" y="1443255"/>
            <a:ext cx="217804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А240С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07" name="object 3707"/>
          <p:cNvSpPr txBox="1"/>
          <p:nvPr/>
        </p:nvSpPr>
        <p:spPr>
          <a:xfrm>
            <a:off x="16707772" y="1654753"/>
            <a:ext cx="52641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</a:t>
            </a:r>
            <a:r>
              <a:rPr sz="600" spc="-85" dirty="0">
                <a:latin typeface="Lucida Sans Unicode"/>
                <a:cs typeface="Lucida Sans Unicode"/>
              </a:rPr>
              <a:t>2019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08" name="object 3708"/>
          <p:cNvSpPr txBox="1"/>
          <p:nvPr/>
        </p:nvSpPr>
        <p:spPr>
          <a:xfrm>
            <a:off x="16654138" y="1881381"/>
            <a:ext cx="15113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80" dirty="0">
                <a:latin typeface="Lucida Sans Unicode"/>
                <a:cs typeface="Lucida Sans Unicode"/>
              </a:rPr>
              <a:t>∅10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3709" name="object 3709"/>
          <p:cNvSpPr txBox="1"/>
          <p:nvPr/>
        </p:nvSpPr>
        <p:spPr>
          <a:xfrm>
            <a:off x="17119635" y="1880418"/>
            <a:ext cx="25336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5" dirty="0">
                <a:latin typeface="Lucida Sans Unicode"/>
                <a:cs typeface="Lucida Sans Unicode"/>
              </a:rPr>
              <a:t>Всього: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10" name="object 3710"/>
          <p:cNvSpPr txBox="1"/>
          <p:nvPr/>
        </p:nvSpPr>
        <p:spPr>
          <a:xfrm>
            <a:off x="19116216" y="1878394"/>
            <a:ext cx="25336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5" dirty="0">
                <a:latin typeface="Lucida Sans Unicode"/>
                <a:cs typeface="Lucida Sans Unicode"/>
              </a:rPr>
              <a:t>Всього: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11" name="object 3711"/>
          <p:cNvSpPr txBox="1"/>
          <p:nvPr/>
        </p:nvSpPr>
        <p:spPr>
          <a:xfrm>
            <a:off x="17657995" y="1881381"/>
            <a:ext cx="15113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80" dirty="0">
                <a:latin typeface="Lucida Sans Unicode"/>
                <a:cs typeface="Lucida Sans Unicode"/>
              </a:rPr>
              <a:t>∅16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3712" name="object 3712"/>
          <p:cNvSpPr txBox="1"/>
          <p:nvPr/>
        </p:nvSpPr>
        <p:spPr>
          <a:xfrm>
            <a:off x="15974107" y="2085844"/>
            <a:ext cx="1117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ПМ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13" name="object 3713"/>
          <p:cNvSpPr txBox="1"/>
          <p:nvPr/>
        </p:nvSpPr>
        <p:spPr>
          <a:xfrm>
            <a:off x="16617708" y="2093940"/>
            <a:ext cx="217804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585.53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14" name="object 3714"/>
          <p:cNvSpPr txBox="1"/>
          <p:nvPr/>
        </p:nvSpPr>
        <p:spPr>
          <a:xfrm>
            <a:off x="17119635" y="2093940"/>
            <a:ext cx="217804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585.53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15" name="object 3715"/>
          <p:cNvSpPr txBox="1"/>
          <p:nvPr/>
        </p:nvSpPr>
        <p:spPr>
          <a:xfrm>
            <a:off x="17639779" y="2093940"/>
            <a:ext cx="1822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25" dirty="0">
                <a:latin typeface="Lucida Sans Unicode"/>
                <a:cs typeface="Lucida Sans Unicode"/>
              </a:rPr>
              <a:t>19071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16" name="object 3716"/>
          <p:cNvSpPr txBox="1"/>
          <p:nvPr/>
        </p:nvSpPr>
        <p:spPr>
          <a:xfrm>
            <a:off x="18123492" y="1654753"/>
            <a:ext cx="702945" cy="5588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78105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</a:t>
            </a:r>
            <a:r>
              <a:rPr sz="600" spc="-20" dirty="0">
                <a:latin typeface="Lucida Sans Unicode"/>
                <a:cs typeface="Lucida Sans Unicode"/>
              </a:rPr>
              <a:t>2019</a:t>
            </a:r>
            <a:endParaRPr sz="6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155"/>
              </a:spcBef>
            </a:pPr>
            <a:endParaRPr sz="600">
              <a:latin typeface="Lucida Sans Unicode"/>
              <a:cs typeface="Lucida Sans Unicode"/>
            </a:endParaRPr>
          </a:p>
          <a:p>
            <a:pPr marL="49530">
              <a:lnSpc>
                <a:spcPct val="100000"/>
              </a:lnSpc>
              <a:tabLst>
                <a:tab pos="551815" algn="l"/>
              </a:tabLst>
            </a:pPr>
            <a:r>
              <a:rPr sz="700" spc="-25" dirty="0">
                <a:latin typeface="Lucida Sans Unicode"/>
                <a:cs typeface="Lucida Sans Unicode"/>
              </a:rPr>
              <a:t>∅18</a:t>
            </a:r>
            <a:r>
              <a:rPr sz="700" dirty="0">
                <a:latin typeface="Lucida Sans Unicode"/>
                <a:cs typeface="Lucida Sans Unicode"/>
              </a:rPr>
              <a:t>	</a:t>
            </a:r>
            <a:r>
              <a:rPr sz="700" spc="-150" dirty="0">
                <a:latin typeface="Lucida Sans Unicode"/>
                <a:cs typeface="Lucida Sans Unicode"/>
              </a:rPr>
              <a:t>∅20</a:t>
            </a:r>
            <a:endParaRPr sz="7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825"/>
              </a:spcBef>
              <a:tabLst>
                <a:tab pos="532765" algn="l"/>
              </a:tabLst>
            </a:pPr>
            <a:r>
              <a:rPr sz="600" spc="-10" dirty="0">
                <a:latin typeface="Lucida Sans Unicode"/>
                <a:cs typeface="Lucida Sans Unicode"/>
              </a:rPr>
              <a:t>814.74</a:t>
            </a:r>
            <a:r>
              <a:rPr sz="600" dirty="0">
                <a:latin typeface="Lucida Sans Unicode"/>
                <a:cs typeface="Lucida Sans Unicode"/>
              </a:rPr>
              <a:t>	</a:t>
            </a:r>
            <a:r>
              <a:rPr sz="600" spc="-85" dirty="0">
                <a:latin typeface="Lucida Sans Unicode"/>
                <a:cs typeface="Lucida Sans Unicode"/>
              </a:rPr>
              <a:t>993.9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17" name="object 3717"/>
          <p:cNvSpPr txBox="1"/>
          <p:nvPr/>
        </p:nvSpPr>
        <p:spPr>
          <a:xfrm>
            <a:off x="19089906" y="2093940"/>
            <a:ext cx="29400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20879.64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18" name="object 3718"/>
          <p:cNvSpPr txBox="1"/>
          <p:nvPr/>
        </p:nvSpPr>
        <p:spPr>
          <a:xfrm>
            <a:off x="19601952" y="2093940"/>
            <a:ext cx="27368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21465.17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19" name="object 3719"/>
          <p:cNvSpPr txBox="1"/>
          <p:nvPr/>
        </p:nvSpPr>
        <p:spPr>
          <a:xfrm>
            <a:off x="17365540" y="9474101"/>
            <a:ext cx="13716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∅12</a:t>
            </a:r>
            <a:r>
              <a:rPr sz="600" spc="6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6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6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6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L=12085600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20" name="object 3720"/>
          <p:cNvSpPr txBox="1"/>
          <p:nvPr/>
        </p:nvSpPr>
        <p:spPr>
          <a:xfrm>
            <a:off x="18887515" y="9477137"/>
            <a:ext cx="508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25" dirty="0">
                <a:latin typeface="Lucida Sans Unicode"/>
                <a:cs typeface="Lucida Sans Unicode"/>
              </a:rPr>
              <a:t>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21" name="object 3721"/>
          <p:cNvSpPr txBox="1"/>
          <p:nvPr/>
        </p:nvSpPr>
        <p:spPr>
          <a:xfrm>
            <a:off x="19134432" y="9477137"/>
            <a:ext cx="19240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10732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22" name="object 3722"/>
          <p:cNvSpPr txBox="1"/>
          <p:nvPr/>
        </p:nvSpPr>
        <p:spPr>
          <a:xfrm>
            <a:off x="19584750" y="9477137"/>
            <a:ext cx="19240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10732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23" name="object 3723"/>
          <p:cNvSpPr txBox="1"/>
          <p:nvPr/>
        </p:nvSpPr>
        <p:spPr>
          <a:xfrm>
            <a:off x="17778417" y="7985521"/>
            <a:ext cx="49657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0" dirty="0">
                <a:latin typeface="Lucida Sans Unicode"/>
                <a:cs typeface="Lucida Sans Unicode"/>
              </a:rPr>
              <a:t>Тех.</a:t>
            </a:r>
            <a:r>
              <a:rPr sz="600" spc="40" dirty="0">
                <a:latin typeface="Lucida Sans Unicode"/>
                <a:cs typeface="Lucida Sans Unicode"/>
              </a:rPr>
              <a:t> </a:t>
            </a:r>
            <a:r>
              <a:rPr sz="600" spc="-40" dirty="0">
                <a:latin typeface="Lucida Sans Unicode"/>
                <a:cs typeface="Lucida Sans Unicode"/>
              </a:rPr>
              <a:t>арматура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24" name="object 3724"/>
          <p:cNvSpPr txBox="1"/>
          <p:nvPr/>
        </p:nvSpPr>
        <p:spPr>
          <a:xfrm>
            <a:off x="17410977" y="8090851"/>
            <a:ext cx="1601470" cy="438784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25"/>
              </a:spcBef>
              <a:tabLst>
                <a:tab pos="1448435" algn="l"/>
              </a:tabLst>
            </a:pPr>
            <a:r>
              <a:rPr sz="600" spc="-180" dirty="0">
                <a:latin typeface="Lucida Sans Unicode"/>
                <a:cs typeface="Lucida Sans Unicode"/>
              </a:rPr>
              <a:t>∅10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А240С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L=1300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r>
              <a:rPr sz="600" dirty="0">
                <a:latin typeface="Lucida Sans Unicode"/>
                <a:cs typeface="Lucida Sans Unicode"/>
              </a:rPr>
              <a:t>	</a:t>
            </a:r>
            <a:r>
              <a:rPr sz="600" spc="-25" dirty="0">
                <a:latin typeface="Lucida Sans Unicode"/>
                <a:cs typeface="Lucida Sans Unicode"/>
              </a:rPr>
              <a:t>730</a:t>
            </a:r>
            <a:endParaRPr sz="600">
              <a:latin typeface="Lucida Sans Unicode"/>
              <a:cs typeface="Lucida Sans Unicode"/>
            </a:endParaRPr>
          </a:p>
          <a:p>
            <a:pPr marL="450850">
              <a:lnSpc>
                <a:spcPct val="100000"/>
              </a:lnSpc>
              <a:spcBef>
                <a:spcPts val="334"/>
              </a:spcBef>
            </a:pPr>
            <a:r>
              <a:rPr sz="600" spc="-10" dirty="0">
                <a:latin typeface="Lucida Sans Unicode"/>
                <a:cs typeface="Lucida Sans Unicode"/>
              </a:rPr>
              <a:t>Матеріали</a:t>
            </a:r>
            <a:endParaRPr sz="600">
              <a:latin typeface="Lucida Sans Unicode"/>
              <a:cs typeface="Lucida Sans Unicode"/>
            </a:endParaRPr>
          </a:p>
          <a:p>
            <a:pPr marL="411480">
              <a:lnSpc>
                <a:spcPct val="100000"/>
              </a:lnSpc>
              <a:spcBef>
                <a:spcPts val="425"/>
              </a:spcBef>
              <a:tabLst>
                <a:tab pos="1461770" algn="l"/>
              </a:tabLst>
            </a:pPr>
            <a:r>
              <a:rPr sz="600" spc="-40" dirty="0">
                <a:latin typeface="Lucida Sans Unicode"/>
                <a:cs typeface="Lucida Sans Unicode"/>
              </a:rPr>
              <a:t>Бетон</a:t>
            </a:r>
            <a:r>
              <a:rPr sz="600" dirty="0">
                <a:latin typeface="Lucida Sans Unicode"/>
                <a:cs typeface="Lucida Sans Unicode"/>
              </a:rPr>
              <a:t> </a:t>
            </a:r>
            <a:r>
              <a:rPr sz="600" spc="-10" dirty="0">
                <a:latin typeface="Lucida Sans Unicode"/>
                <a:cs typeface="Lucida Sans Unicode"/>
              </a:rPr>
              <a:t>С25/30</a:t>
            </a:r>
            <a:r>
              <a:rPr sz="600" dirty="0">
                <a:latin typeface="Lucida Sans Unicode"/>
                <a:cs typeface="Lucida Sans Unicode"/>
              </a:rPr>
              <a:t>	</a:t>
            </a:r>
            <a:r>
              <a:rPr sz="900" spc="-37" baseline="9259" dirty="0">
                <a:latin typeface="Lucida Sans Unicode"/>
                <a:cs typeface="Lucida Sans Unicode"/>
              </a:rPr>
              <a:t>м3</a:t>
            </a:r>
            <a:endParaRPr sz="900" baseline="9259">
              <a:latin typeface="Lucida Sans Unicode"/>
              <a:cs typeface="Lucida Sans Unicode"/>
            </a:endParaRPr>
          </a:p>
        </p:txBody>
      </p:sp>
      <p:sp>
        <p:nvSpPr>
          <p:cNvPr id="3725" name="object 3725"/>
          <p:cNvSpPr txBox="1"/>
          <p:nvPr/>
        </p:nvSpPr>
        <p:spPr>
          <a:xfrm>
            <a:off x="19140503" y="8129217"/>
            <a:ext cx="1822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0.802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26" name="object 3726"/>
          <p:cNvSpPr txBox="1"/>
          <p:nvPr/>
        </p:nvSpPr>
        <p:spPr>
          <a:xfrm>
            <a:off x="19584750" y="8129217"/>
            <a:ext cx="217804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585.53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27" name="object 3727"/>
          <p:cNvSpPr txBox="1"/>
          <p:nvPr/>
        </p:nvSpPr>
        <p:spPr>
          <a:xfrm>
            <a:off x="17461675" y="11993860"/>
            <a:ext cx="117919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75" dirty="0">
                <a:latin typeface="Lucida Sans Unicode"/>
                <a:cs typeface="Lucida Sans Unicode"/>
              </a:rPr>
              <a:t>∅8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А240С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20" dirty="0">
                <a:latin typeface="Lucida Sans Unicode"/>
                <a:cs typeface="Lucida Sans Unicode"/>
              </a:rPr>
              <a:t>L=980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28" name="object 3728"/>
          <p:cNvSpPr txBox="1"/>
          <p:nvPr/>
        </p:nvSpPr>
        <p:spPr>
          <a:xfrm>
            <a:off x="18847037" y="11993860"/>
            <a:ext cx="13208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730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29" name="object 3729"/>
          <p:cNvSpPr txBox="1"/>
          <p:nvPr/>
        </p:nvSpPr>
        <p:spPr>
          <a:xfrm>
            <a:off x="19140503" y="11992848"/>
            <a:ext cx="1822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0.387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30" name="object 3730"/>
          <p:cNvSpPr txBox="1"/>
          <p:nvPr/>
        </p:nvSpPr>
        <p:spPr>
          <a:xfrm>
            <a:off x="19589808" y="11992848"/>
            <a:ext cx="2076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282.51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31" name="object 3731"/>
          <p:cNvSpPr txBox="1"/>
          <p:nvPr/>
        </p:nvSpPr>
        <p:spPr>
          <a:xfrm>
            <a:off x="17778417" y="11849151"/>
            <a:ext cx="49657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0" dirty="0">
                <a:latin typeface="Lucida Sans Unicode"/>
                <a:cs typeface="Lucida Sans Unicode"/>
              </a:rPr>
              <a:t>Тех.</a:t>
            </a:r>
            <a:r>
              <a:rPr sz="600" spc="40" dirty="0">
                <a:latin typeface="Lucida Sans Unicode"/>
                <a:cs typeface="Lucida Sans Unicode"/>
              </a:rPr>
              <a:t> </a:t>
            </a:r>
            <a:r>
              <a:rPr sz="600" spc="-40" dirty="0">
                <a:latin typeface="Lucida Sans Unicode"/>
                <a:cs typeface="Lucida Sans Unicode"/>
              </a:rPr>
              <a:t>арматура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32" name="object 3732"/>
          <p:cNvSpPr txBox="1"/>
          <p:nvPr/>
        </p:nvSpPr>
        <p:spPr>
          <a:xfrm>
            <a:off x="17124695" y="3790982"/>
            <a:ext cx="2076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282.51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3733" name="object 3733"/>
          <p:cNvSpPr txBox="1"/>
          <p:nvPr/>
        </p:nvSpPr>
        <p:spPr>
          <a:xfrm>
            <a:off x="16595445" y="8630112"/>
            <a:ext cx="2798445" cy="2038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50" spc="-150" dirty="0">
                <a:latin typeface="Lucida Sans Unicode"/>
                <a:cs typeface="Lucida Sans Unicode"/>
              </a:rPr>
              <a:t>Спецефікація</a:t>
            </a:r>
            <a:r>
              <a:rPr sz="1150" spc="55" dirty="0">
                <a:latin typeface="Lucida Sans Unicode"/>
                <a:cs typeface="Lucida Sans Unicode"/>
              </a:rPr>
              <a:t> </a:t>
            </a:r>
            <a:r>
              <a:rPr sz="1150" spc="-70" dirty="0">
                <a:latin typeface="Lucida Sans Unicode"/>
                <a:cs typeface="Lucida Sans Unicode"/>
              </a:rPr>
              <a:t>на</a:t>
            </a:r>
            <a:r>
              <a:rPr sz="1150" spc="-15" dirty="0">
                <a:latin typeface="Lucida Sans Unicode"/>
                <a:cs typeface="Lucida Sans Unicode"/>
              </a:rPr>
              <a:t> </a:t>
            </a:r>
            <a:r>
              <a:rPr sz="1150" spc="-95" dirty="0">
                <a:latin typeface="Lucida Sans Unicode"/>
                <a:cs typeface="Lucida Sans Unicode"/>
              </a:rPr>
              <a:t>плиту</a:t>
            </a:r>
            <a:r>
              <a:rPr sz="1150" spc="25" dirty="0">
                <a:latin typeface="Lucida Sans Unicode"/>
                <a:cs typeface="Lucida Sans Unicode"/>
              </a:rPr>
              <a:t> </a:t>
            </a:r>
            <a:r>
              <a:rPr sz="1150" spc="-95" dirty="0">
                <a:latin typeface="Lucida Sans Unicode"/>
                <a:cs typeface="Lucida Sans Unicode"/>
              </a:rPr>
              <a:t>перекриття</a:t>
            </a:r>
            <a:r>
              <a:rPr sz="1150" spc="20" dirty="0">
                <a:latin typeface="Lucida Sans Unicode"/>
                <a:cs typeface="Lucida Sans Unicode"/>
              </a:rPr>
              <a:t> </a:t>
            </a:r>
            <a:r>
              <a:rPr sz="1150" spc="-70" dirty="0">
                <a:latin typeface="Lucida Sans Unicode"/>
                <a:cs typeface="Lucida Sans Unicode"/>
              </a:rPr>
              <a:t>на</a:t>
            </a:r>
            <a:r>
              <a:rPr sz="1150" spc="30" dirty="0">
                <a:latin typeface="Lucida Sans Unicode"/>
                <a:cs typeface="Lucida Sans Unicode"/>
              </a:rPr>
              <a:t> </a:t>
            </a:r>
            <a:r>
              <a:rPr sz="1150" spc="-170" dirty="0">
                <a:latin typeface="Lucida Sans Unicode"/>
                <a:cs typeface="Lucida Sans Unicode"/>
              </a:rPr>
              <a:t>+3.200</a:t>
            </a:r>
            <a:endParaRPr sz="1150">
              <a:latin typeface="Lucida Sans Unicode"/>
              <a:cs typeface="Lucida Sans Unicode"/>
            </a:endParaRPr>
          </a:p>
        </p:txBody>
      </p:sp>
      <p:sp>
        <p:nvSpPr>
          <p:cNvPr id="3734" name="object 3734"/>
          <p:cNvSpPr txBox="1"/>
          <p:nvPr/>
        </p:nvSpPr>
        <p:spPr>
          <a:xfrm>
            <a:off x="16695628" y="4765470"/>
            <a:ext cx="2597785" cy="2038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50" spc="-150" dirty="0">
                <a:latin typeface="Lucida Sans Unicode"/>
                <a:cs typeface="Lucida Sans Unicode"/>
              </a:rPr>
              <a:t>Спецефікація</a:t>
            </a:r>
            <a:r>
              <a:rPr sz="1150" spc="55" dirty="0">
                <a:latin typeface="Lucida Sans Unicode"/>
                <a:cs typeface="Lucida Sans Unicode"/>
              </a:rPr>
              <a:t> </a:t>
            </a:r>
            <a:r>
              <a:rPr sz="1150" spc="-70" dirty="0">
                <a:latin typeface="Lucida Sans Unicode"/>
                <a:cs typeface="Lucida Sans Unicode"/>
              </a:rPr>
              <a:t>на</a:t>
            </a:r>
            <a:r>
              <a:rPr sz="1150" spc="10" dirty="0">
                <a:latin typeface="Lucida Sans Unicode"/>
                <a:cs typeface="Lucida Sans Unicode"/>
              </a:rPr>
              <a:t> </a:t>
            </a:r>
            <a:r>
              <a:rPr sz="1150" spc="-95" dirty="0">
                <a:latin typeface="Lucida Sans Unicode"/>
                <a:cs typeface="Lucida Sans Unicode"/>
              </a:rPr>
              <a:t>плиту</a:t>
            </a:r>
            <a:r>
              <a:rPr sz="1150" spc="30" dirty="0">
                <a:latin typeface="Lucida Sans Unicode"/>
                <a:cs typeface="Lucida Sans Unicode"/>
              </a:rPr>
              <a:t> </a:t>
            </a:r>
            <a:r>
              <a:rPr sz="1150" spc="-95" dirty="0">
                <a:latin typeface="Lucida Sans Unicode"/>
                <a:cs typeface="Lucida Sans Unicode"/>
              </a:rPr>
              <a:t>перекриття</a:t>
            </a:r>
            <a:r>
              <a:rPr sz="1150" spc="40" dirty="0">
                <a:latin typeface="Lucida Sans Unicode"/>
                <a:cs typeface="Lucida Sans Unicode"/>
              </a:rPr>
              <a:t> </a:t>
            </a:r>
            <a:r>
              <a:rPr sz="1150" spc="-175" dirty="0">
                <a:latin typeface="Lucida Sans Unicode"/>
                <a:cs typeface="Lucida Sans Unicode"/>
              </a:rPr>
              <a:t>+0.000</a:t>
            </a:r>
            <a:endParaRPr sz="1150">
              <a:latin typeface="Lucida Sans Unicode"/>
              <a:cs typeface="Lucida Sans Unicode"/>
            </a:endParaRPr>
          </a:p>
        </p:txBody>
      </p:sp>
      <p:sp>
        <p:nvSpPr>
          <p:cNvPr id="3735" name="object 3735"/>
          <p:cNvSpPr txBox="1"/>
          <p:nvPr/>
        </p:nvSpPr>
        <p:spPr>
          <a:xfrm>
            <a:off x="16602529" y="2351966"/>
            <a:ext cx="2784475" cy="2038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50" spc="-125" dirty="0">
                <a:latin typeface="Lucida Sans Unicode"/>
                <a:cs typeface="Lucida Sans Unicode"/>
              </a:rPr>
              <a:t>Відомість</a:t>
            </a:r>
            <a:r>
              <a:rPr sz="1150" spc="30" dirty="0">
                <a:latin typeface="Lucida Sans Unicode"/>
                <a:cs typeface="Lucida Sans Unicode"/>
              </a:rPr>
              <a:t> </a:t>
            </a:r>
            <a:r>
              <a:rPr sz="1150" spc="-60" dirty="0">
                <a:latin typeface="Lucida Sans Unicode"/>
                <a:cs typeface="Lucida Sans Unicode"/>
              </a:rPr>
              <a:t>витрати</a:t>
            </a:r>
            <a:r>
              <a:rPr sz="1150" spc="-5" dirty="0">
                <a:latin typeface="Lucida Sans Unicode"/>
                <a:cs typeface="Lucida Sans Unicode"/>
              </a:rPr>
              <a:t> </a:t>
            </a:r>
            <a:r>
              <a:rPr sz="1150" spc="-55" dirty="0">
                <a:latin typeface="Lucida Sans Unicode"/>
                <a:cs typeface="Lucida Sans Unicode"/>
              </a:rPr>
              <a:t>сталі</a:t>
            </a:r>
            <a:r>
              <a:rPr sz="1150" spc="40" dirty="0">
                <a:latin typeface="Lucida Sans Unicode"/>
                <a:cs typeface="Lucida Sans Unicode"/>
              </a:rPr>
              <a:t> </a:t>
            </a:r>
            <a:r>
              <a:rPr sz="1150" spc="-125" dirty="0">
                <a:latin typeface="Lucida Sans Unicode"/>
                <a:cs typeface="Lucida Sans Unicode"/>
              </a:rPr>
              <a:t>плити</a:t>
            </a:r>
            <a:r>
              <a:rPr sz="1150" spc="40" dirty="0">
                <a:latin typeface="Lucida Sans Unicode"/>
                <a:cs typeface="Lucida Sans Unicode"/>
              </a:rPr>
              <a:t> </a:t>
            </a:r>
            <a:r>
              <a:rPr sz="1150" spc="-70" dirty="0">
                <a:latin typeface="Lucida Sans Unicode"/>
                <a:cs typeface="Lucida Sans Unicode"/>
              </a:rPr>
              <a:t>на</a:t>
            </a:r>
            <a:r>
              <a:rPr sz="1150" spc="40" dirty="0">
                <a:latin typeface="Lucida Sans Unicode"/>
                <a:cs typeface="Lucida Sans Unicode"/>
              </a:rPr>
              <a:t> </a:t>
            </a:r>
            <a:r>
              <a:rPr sz="1150" spc="-215" dirty="0">
                <a:latin typeface="Lucida Sans Unicode"/>
                <a:cs typeface="Lucida Sans Unicode"/>
              </a:rPr>
              <a:t>+3.200,</a:t>
            </a:r>
            <a:r>
              <a:rPr sz="1150" spc="85" dirty="0">
                <a:latin typeface="Lucida Sans Unicode"/>
                <a:cs typeface="Lucida Sans Unicode"/>
              </a:rPr>
              <a:t> </a:t>
            </a:r>
            <a:r>
              <a:rPr sz="1150" spc="-25" dirty="0">
                <a:latin typeface="Lucida Sans Unicode"/>
                <a:cs typeface="Lucida Sans Unicode"/>
              </a:rPr>
              <a:t>кг</a:t>
            </a:r>
            <a:endParaRPr sz="1150">
              <a:latin typeface="Lucida Sans Unicode"/>
              <a:cs typeface="Lucida Sans Unicode"/>
            </a:endParaRPr>
          </a:p>
        </p:txBody>
      </p:sp>
      <p:sp>
        <p:nvSpPr>
          <p:cNvPr id="3736" name="object 3736"/>
          <p:cNvSpPr txBox="1"/>
          <p:nvPr/>
        </p:nvSpPr>
        <p:spPr>
          <a:xfrm>
            <a:off x="16602529" y="654923"/>
            <a:ext cx="2784475" cy="2038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50" spc="-125" dirty="0">
                <a:latin typeface="Lucida Sans Unicode"/>
                <a:cs typeface="Lucida Sans Unicode"/>
              </a:rPr>
              <a:t>Відомість</a:t>
            </a:r>
            <a:r>
              <a:rPr sz="1150" spc="30" dirty="0">
                <a:latin typeface="Lucida Sans Unicode"/>
                <a:cs typeface="Lucida Sans Unicode"/>
              </a:rPr>
              <a:t> </a:t>
            </a:r>
            <a:r>
              <a:rPr sz="1150" spc="-60" dirty="0">
                <a:latin typeface="Lucida Sans Unicode"/>
                <a:cs typeface="Lucida Sans Unicode"/>
              </a:rPr>
              <a:t>витрати</a:t>
            </a:r>
            <a:r>
              <a:rPr sz="1150" spc="-5" dirty="0">
                <a:latin typeface="Lucida Sans Unicode"/>
                <a:cs typeface="Lucida Sans Unicode"/>
              </a:rPr>
              <a:t> </a:t>
            </a:r>
            <a:r>
              <a:rPr sz="1150" spc="-55" dirty="0">
                <a:latin typeface="Lucida Sans Unicode"/>
                <a:cs typeface="Lucida Sans Unicode"/>
              </a:rPr>
              <a:t>сталі</a:t>
            </a:r>
            <a:r>
              <a:rPr sz="1150" spc="40" dirty="0">
                <a:latin typeface="Lucida Sans Unicode"/>
                <a:cs typeface="Lucida Sans Unicode"/>
              </a:rPr>
              <a:t> </a:t>
            </a:r>
            <a:r>
              <a:rPr sz="1150" spc="-125" dirty="0">
                <a:latin typeface="Lucida Sans Unicode"/>
                <a:cs typeface="Lucida Sans Unicode"/>
              </a:rPr>
              <a:t>плити</a:t>
            </a:r>
            <a:r>
              <a:rPr sz="1150" spc="40" dirty="0">
                <a:latin typeface="Lucida Sans Unicode"/>
                <a:cs typeface="Lucida Sans Unicode"/>
              </a:rPr>
              <a:t> </a:t>
            </a:r>
            <a:r>
              <a:rPr sz="1150" spc="-70" dirty="0">
                <a:latin typeface="Lucida Sans Unicode"/>
                <a:cs typeface="Lucida Sans Unicode"/>
              </a:rPr>
              <a:t>на</a:t>
            </a:r>
            <a:r>
              <a:rPr sz="1150" spc="40" dirty="0">
                <a:latin typeface="Lucida Sans Unicode"/>
                <a:cs typeface="Lucida Sans Unicode"/>
              </a:rPr>
              <a:t> </a:t>
            </a:r>
            <a:r>
              <a:rPr sz="1150" spc="-215" dirty="0">
                <a:latin typeface="Lucida Sans Unicode"/>
                <a:cs typeface="Lucida Sans Unicode"/>
              </a:rPr>
              <a:t>+0.000,</a:t>
            </a:r>
            <a:r>
              <a:rPr sz="1150" spc="85" dirty="0">
                <a:latin typeface="Lucida Sans Unicode"/>
                <a:cs typeface="Lucida Sans Unicode"/>
              </a:rPr>
              <a:t> </a:t>
            </a:r>
            <a:r>
              <a:rPr sz="1150" spc="-25" dirty="0">
                <a:latin typeface="Lucida Sans Unicode"/>
                <a:cs typeface="Lucida Sans Unicode"/>
              </a:rPr>
              <a:t>кг</a:t>
            </a:r>
            <a:endParaRPr sz="11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10564" y="1905841"/>
            <a:ext cx="4908550" cy="2997835"/>
          </a:xfrm>
          <a:custGeom>
            <a:avLst/>
            <a:gdLst/>
            <a:ahLst/>
            <a:cxnLst/>
            <a:rect l="l" t="t" r="r" b="b"/>
            <a:pathLst>
              <a:path w="4908550" h="2997835">
                <a:moveTo>
                  <a:pt x="0" y="2997399"/>
                </a:moveTo>
                <a:lnTo>
                  <a:pt x="0" y="1881217"/>
                </a:lnTo>
                <a:lnTo>
                  <a:pt x="0" y="1657576"/>
                </a:lnTo>
                <a:lnTo>
                  <a:pt x="0" y="478652"/>
                </a:lnTo>
                <a:lnTo>
                  <a:pt x="477641" y="478652"/>
                </a:lnTo>
                <a:lnTo>
                  <a:pt x="477641" y="0"/>
                </a:lnTo>
                <a:lnTo>
                  <a:pt x="4430323" y="0"/>
                </a:lnTo>
                <a:lnTo>
                  <a:pt x="4430323" y="478652"/>
                </a:lnTo>
                <a:lnTo>
                  <a:pt x="4907964" y="478652"/>
                </a:lnTo>
              </a:path>
              <a:path w="4908550" h="2997835">
                <a:moveTo>
                  <a:pt x="4907964" y="2997399"/>
                </a:moveTo>
                <a:lnTo>
                  <a:pt x="4907964" y="1881217"/>
                </a:lnTo>
                <a:lnTo>
                  <a:pt x="4907964" y="1657576"/>
                </a:lnTo>
                <a:lnTo>
                  <a:pt x="4907964" y="47865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388205" y="5380882"/>
            <a:ext cx="1865630" cy="0"/>
          </a:xfrm>
          <a:custGeom>
            <a:avLst/>
            <a:gdLst/>
            <a:ahLst/>
            <a:cxnLst/>
            <a:rect l="l" t="t" r="r" b="b"/>
            <a:pathLst>
              <a:path w="1865629">
                <a:moveTo>
                  <a:pt x="0" y="0"/>
                </a:moveTo>
                <a:lnTo>
                  <a:pt x="1865026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75860" y="5380882"/>
            <a:ext cx="1865630" cy="0"/>
          </a:xfrm>
          <a:custGeom>
            <a:avLst/>
            <a:gdLst/>
            <a:ahLst/>
            <a:cxnLst/>
            <a:rect l="l" t="t" r="r" b="b"/>
            <a:pathLst>
              <a:path w="1865629">
                <a:moveTo>
                  <a:pt x="0" y="0"/>
                </a:moveTo>
                <a:lnTo>
                  <a:pt x="1865026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910564" y="4903241"/>
            <a:ext cx="478155" cy="478155"/>
          </a:xfrm>
          <a:custGeom>
            <a:avLst/>
            <a:gdLst/>
            <a:ahLst/>
            <a:cxnLst/>
            <a:rect l="l" t="t" r="r" b="b"/>
            <a:pathLst>
              <a:path w="478155" h="478154">
                <a:moveTo>
                  <a:pt x="477641" y="477641"/>
                </a:moveTo>
                <a:lnTo>
                  <a:pt x="477641" y="0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40887" y="4903241"/>
            <a:ext cx="478155" cy="478155"/>
          </a:xfrm>
          <a:custGeom>
            <a:avLst/>
            <a:gdLst/>
            <a:ahLst/>
            <a:cxnLst/>
            <a:rect l="l" t="t" r="r" b="b"/>
            <a:pathLst>
              <a:path w="478154" h="478154">
                <a:moveTo>
                  <a:pt x="0" y="477641"/>
                </a:moveTo>
                <a:lnTo>
                  <a:pt x="0" y="0"/>
                </a:lnTo>
                <a:lnTo>
                  <a:pt x="477641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308261" y="4839488"/>
            <a:ext cx="0" cy="64135"/>
          </a:xfrm>
          <a:custGeom>
            <a:avLst/>
            <a:gdLst/>
            <a:ahLst/>
            <a:cxnLst/>
            <a:rect l="l" t="t" r="r" b="b"/>
            <a:pathLst>
              <a:path h="64135">
                <a:moveTo>
                  <a:pt x="0" y="63752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388205" y="4982173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0" y="0"/>
                </a:moveTo>
                <a:lnTo>
                  <a:pt x="6375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308261" y="2384494"/>
            <a:ext cx="0" cy="64135"/>
          </a:xfrm>
          <a:custGeom>
            <a:avLst/>
            <a:gdLst/>
            <a:ahLst/>
            <a:cxnLst/>
            <a:rect l="l" t="t" r="r" b="b"/>
            <a:pathLst>
              <a:path h="64135">
                <a:moveTo>
                  <a:pt x="0" y="0"/>
                </a:moveTo>
                <a:lnTo>
                  <a:pt x="0" y="6375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388205" y="2304550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0" y="0"/>
                </a:moveTo>
                <a:lnTo>
                  <a:pt x="6375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20831" y="4839488"/>
            <a:ext cx="0" cy="64135"/>
          </a:xfrm>
          <a:custGeom>
            <a:avLst/>
            <a:gdLst/>
            <a:ahLst/>
            <a:cxnLst/>
            <a:rect l="l" t="t" r="r" b="b"/>
            <a:pathLst>
              <a:path h="64135">
                <a:moveTo>
                  <a:pt x="0" y="63752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277134" y="4982173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63752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420831" y="2384494"/>
            <a:ext cx="0" cy="64135"/>
          </a:xfrm>
          <a:custGeom>
            <a:avLst/>
            <a:gdLst/>
            <a:ahLst/>
            <a:cxnLst/>
            <a:rect l="l" t="t" r="r" b="b"/>
            <a:pathLst>
              <a:path h="64135">
                <a:moveTo>
                  <a:pt x="0" y="0"/>
                </a:moveTo>
                <a:lnTo>
                  <a:pt x="0" y="6375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277134" y="2304550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63752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053249" y="4839488"/>
            <a:ext cx="0" cy="64135"/>
          </a:xfrm>
          <a:custGeom>
            <a:avLst/>
            <a:gdLst/>
            <a:ahLst/>
            <a:cxnLst/>
            <a:rect l="l" t="t" r="r" b="b"/>
            <a:pathLst>
              <a:path h="64135">
                <a:moveTo>
                  <a:pt x="0" y="0"/>
                </a:moveTo>
                <a:lnTo>
                  <a:pt x="0" y="6375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910564" y="4759544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63752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388205" y="5237185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63752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531902" y="5317129"/>
            <a:ext cx="0" cy="64135"/>
          </a:xfrm>
          <a:custGeom>
            <a:avLst/>
            <a:gdLst/>
            <a:ahLst/>
            <a:cxnLst/>
            <a:rect l="l" t="t" r="r" b="b"/>
            <a:pathLst>
              <a:path h="64135">
                <a:moveTo>
                  <a:pt x="0" y="0"/>
                </a:moveTo>
                <a:lnTo>
                  <a:pt x="0" y="6375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053249" y="2384494"/>
            <a:ext cx="0" cy="64135"/>
          </a:xfrm>
          <a:custGeom>
            <a:avLst/>
            <a:gdLst/>
            <a:ahLst/>
            <a:cxnLst/>
            <a:rect l="l" t="t" r="r" b="b"/>
            <a:pathLst>
              <a:path h="64135">
                <a:moveTo>
                  <a:pt x="0" y="63752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910564" y="2527179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63752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388205" y="2049538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63752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531902" y="1905841"/>
            <a:ext cx="0" cy="64135"/>
          </a:xfrm>
          <a:custGeom>
            <a:avLst/>
            <a:gdLst/>
            <a:ahLst/>
            <a:cxnLst/>
            <a:rect l="l" t="t" r="r" b="b"/>
            <a:pathLst>
              <a:path h="64135">
                <a:moveTo>
                  <a:pt x="0" y="63752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675842" y="4839488"/>
            <a:ext cx="0" cy="64135"/>
          </a:xfrm>
          <a:custGeom>
            <a:avLst/>
            <a:gdLst/>
            <a:ahLst/>
            <a:cxnLst/>
            <a:rect l="l" t="t" r="r" b="b"/>
            <a:pathLst>
              <a:path h="64135">
                <a:moveTo>
                  <a:pt x="0" y="0"/>
                </a:moveTo>
                <a:lnTo>
                  <a:pt x="0" y="6375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754775" y="4759544"/>
            <a:ext cx="64135" cy="0"/>
          </a:xfrm>
          <a:custGeom>
            <a:avLst/>
            <a:gdLst/>
            <a:ahLst/>
            <a:cxnLst/>
            <a:rect l="l" t="t" r="r" b="b"/>
            <a:pathLst>
              <a:path w="64134">
                <a:moveTo>
                  <a:pt x="0" y="0"/>
                </a:moveTo>
                <a:lnTo>
                  <a:pt x="6375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277134" y="5237185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0" y="0"/>
                </a:moveTo>
                <a:lnTo>
                  <a:pt x="6375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197190" y="5317129"/>
            <a:ext cx="0" cy="64135"/>
          </a:xfrm>
          <a:custGeom>
            <a:avLst/>
            <a:gdLst/>
            <a:ahLst/>
            <a:cxnLst/>
            <a:rect l="l" t="t" r="r" b="b"/>
            <a:pathLst>
              <a:path h="64135">
                <a:moveTo>
                  <a:pt x="0" y="0"/>
                </a:moveTo>
                <a:lnTo>
                  <a:pt x="0" y="6375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675842" y="2384494"/>
            <a:ext cx="0" cy="64135"/>
          </a:xfrm>
          <a:custGeom>
            <a:avLst/>
            <a:gdLst/>
            <a:ahLst/>
            <a:cxnLst/>
            <a:rect l="l" t="t" r="r" b="b"/>
            <a:pathLst>
              <a:path h="64135">
                <a:moveTo>
                  <a:pt x="0" y="63752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754775" y="2527179"/>
            <a:ext cx="64135" cy="0"/>
          </a:xfrm>
          <a:custGeom>
            <a:avLst/>
            <a:gdLst/>
            <a:ahLst/>
            <a:cxnLst/>
            <a:rect l="l" t="t" r="r" b="b"/>
            <a:pathLst>
              <a:path w="64134">
                <a:moveTo>
                  <a:pt x="0" y="0"/>
                </a:moveTo>
                <a:lnTo>
                  <a:pt x="6375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277134" y="2049538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0" y="0"/>
                </a:moveTo>
                <a:lnTo>
                  <a:pt x="6375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197190" y="1905841"/>
            <a:ext cx="0" cy="64135"/>
          </a:xfrm>
          <a:custGeom>
            <a:avLst/>
            <a:gdLst/>
            <a:ahLst/>
            <a:cxnLst/>
            <a:rect l="l" t="t" r="r" b="b"/>
            <a:pathLst>
              <a:path h="64135">
                <a:moveTo>
                  <a:pt x="0" y="63752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253231" y="5317129"/>
            <a:ext cx="0" cy="64135"/>
          </a:xfrm>
          <a:custGeom>
            <a:avLst/>
            <a:gdLst/>
            <a:ahLst/>
            <a:cxnLst/>
            <a:rect l="l" t="t" r="r" b="b"/>
            <a:pathLst>
              <a:path h="64135">
                <a:moveTo>
                  <a:pt x="0" y="0"/>
                </a:moveTo>
                <a:lnTo>
                  <a:pt x="0" y="6375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475860" y="5317129"/>
            <a:ext cx="0" cy="64135"/>
          </a:xfrm>
          <a:custGeom>
            <a:avLst/>
            <a:gdLst/>
            <a:ahLst/>
            <a:cxnLst/>
            <a:rect l="l" t="t" r="r" b="b"/>
            <a:pathLst>
              <a:path h="64135">
                <a:moveTo>
                  <a:pt x="0" y="63752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910564" y="3787058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0" y="0"/>
                </a:moveTo>
                <a:lnTo>
                  <a:pt x="6375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910564" y="3563417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0" y="0"/>
                </a:moveTo>
                <a:lnTo>
                  <a:pt x="6375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754775" y="3563417"/>
            <a:ext cx="64135" cy="0"/>
          </a:xfrm>
          <a:custGeom>
            <a:avLst/>
            <a:gdLst/>
            <a:ahLst/>
            <a:cxnLst/>
            <a:rect l="l" t="t" r="r" b="b"/>
            <a:pathLst>
              <a:path w="64134">
                <a:moveTo>
                  <a:pt x="0" y="0"/>
                </a:moveTo>
                <a:lnTo>
                  <a:pt x="6375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754775" y="3787058"/>
            <a:ext cx="64135" cy="0"/>
          </a:xfrm>
          <a:custGeom>
            <a:avLst/>
            <a:gdLst/>
            <a:ahLst/>
            <a:cxnLst/>
            <a:rect l="l" t="t" r="r" b="b"/>
            <a:pathLst>
              <a:path w="64134">
                <a:moveTo>
                  <a:pt x="0" y="0"/>
                </a:moveTo>
                <a:lnTo>
                  <a:pt x="6375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974317" y="4759544"/>
            <a:ext cx="79375" cy="80010"/>
          </a:xfrm>
          <a:custGeom>
            <a:avLst/>
            <a:gdLst/>
            <a:ahLst/>
            <a:cxnLst/>
            <a:rect l="l" t="t" r="r" b="b"/>
            <a:pathLst>
              <a:path w="79375" h="80010">
                <a:moveTo>
                  <a:pt x="78932" y="79944"/>
                </a:moveTo>
                <a:lnTo>
                  <a:pt x="0" y="79944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308261" y="4839488"/>
            <a:ext cx="80010" cy="0"/>
          </a:xfrm>
          <a:custGeom>
            <a:avLst/>
            <a:gdLst/>
            <a:ahLst/>
            <a:cxnLst/>
            <a:rect l="l" t="t" r="r" b="b"/>
            <a:pathLst>
              <a:path w="80010">
                <a:moveTo>
                  <a:pt x="0" y="0"/>
                </a:moveTo>
                <a:lnTo>
                  <a:pt x="7994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451958" y="4839488"/>
            <a:ext cx="0" cy="142875"/>
          </a:xfrm>
          <a:custGeom>
            <a:avLst/>
            <a:gdLst/>
            <a:ahLst/>
            <a:cxnLst/>
            <a:rect l="l" t="t" r="r" b="b"/>
            <a:pathLst>
              <a:path h="142875">
                <a:moveTo>
                  <a:pt x="0" y="0"/>
                </a:moveTo>
                <a:lnTo>
                  <a:pt x="0" y="14268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451958" y="5237185"/>
            <a:ext cx="80010" cy="80010"/>
          </a:xfrm>
          <a:custGeom>
            <a:avLst/>
            <a:gdLst/>
            <a:ahLst/>
            <a:cxnLst/>
            <a:rect l="l" t="t" r="r" b="b"/>
            <a:pathLst>
              <a:path w="80010" h="80010">
                <a:moveTo>
                  <a:pt x="79944" y="79944"/>
                </a:moveTo>
                <a:lnTo>
                  <a:pt x="0" y="79944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253231" y="5317129"/>
            <a:ext cx="80010" cy="0"/>
          </a:xfrm>
          <a:custGeom>
            <a:avLst/>
            <a:gdLst/>
            <a:ahLst/>
            <a:cxnLst/>
            <a:rect l="l" t="t" r="r" b="b"/>
            <a:pathLst>
              <a:path w="80010">
                <a:moveTo>
                  <a:pt x="0" y="0"/>
                </a:moveTo>
                <a:lnTo>
                  <a:pt x="7994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396928" y="5317129"/>
            <a:ext cx="79375" cy="0"/>
          </a:xfrm>
          <a:custGeom>
            <a:avLst/>
            <a:gdLst/>
            <a:ahLst/>
            <a:cxnLst/>
            <a:rect l="l" t="t" r="r" b="b"/>
            <a:pathLst>
              <a:path w="79375">
                <a:moveTo>
                  <a:pt x="0" y="0"/>
                </a:moveTo>
                <a:lnTo>
                  <a:pt x="7893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253231" y="5380882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5">
                <a:moveTo>
                  <a:pt x="0" y="0"/>
                </a:moveTo>
                <a:lnTo>
                  <a:pt x="222629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974317" y="3563417"/>
            <a:ext cx="0" cy="80010"/>
          </a:xfrm>
          <a:custGeom>
            <a:avLst/>
            <a:gdLst/>
            <a:ahLst/>
            <a:cxnLst/>
            <a:rect l="l" t="t" r="r" b="b"/>
            <a:pathLst>
              <a:path h="80010">
                <a:moveTo>
                  <a:pt x="0" y="0"/>
                </a:moveTo>
                <a:lnTo>
                  <a:pt x="0" y="799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974317" y="3707114"/>
            <a:ext cx="0" cy="80010"/>
          </a:xfrm>
          <a:custGeom>
            <a:avLst/>
            <a:gdLst/>
            <a:ahLst/>
            <a:cxnLst/>
            <a:rect l="l" t="t" r="r" b="b"/>
            <a:pathLst>
              <a:path h="80010">
                <a:moveTo>
                  <a:pt x="0" y="0"/>
                </a:moveTo>
                <a:lnTo>
                  <a:pt x="0" y="799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451958" y="1969594"/>
            <a:ext cx="80010" cy="80010"/>
          </a:xfrm>
          <a:custGeom>
            <a:avLst/>
            <a:gdLst/>
            <a:ahLst/>
            <a:cxnLst/>
            <a:rect l="l" t="t" r="r" b="b"/>
            <a:pathLst>
              <a:path w="80010" h="80010">
                <a:moveTo>
                  <a:pt x="79944" y="0"/>
                </a:moveTo>
                <a:lnTo>
                  <a:pt x="0" y="0"/>
                </a:lnTo>
                <a:lnTo>
                  <a:pt x="0" y="799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308261" y="2448247"/>
            <a:ext cx="80010" cy="0"/>
          </a:xfrm>
          <a:custGeom>
            <a:avLst/>
            <a:gdLst/>
            <a:ahLst/>
            <a:cxnLst/>
            <a:rect l="l" t="t" r="r" b="b"/>
            <a:pathLst>
              <a:path w="80010">
                <a:moveTo>
                  <a:pt x="0" y="0"/>
                </a:moveTo>
                <a:lnTo>
                  <a:pt x="7994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451958" y="2304550"/>
            <a:ext cx="0" cy="144145"/>
          </a:xfrm>
          <a:custGeom>
            <a:avLst/>
            <a:gdLst/>
            <a:ahLst/>
            <a:cxnLst/>
            <a:rect l="l" t="t" r="r" b="b"/>
            <a:pathLst>
              <a:path h="144144">
                <a:moveTo>
                  <a:pt x="0" y="143697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675842" y="2448247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0" y="0"/>
                </a:moveTo>
                <a:lnTo>
                  <a:pt x="78932" y="0"/>
                </a:lnTo>
                <a:lnTo>
                  <a:pt x="78932" y="7893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277134" y="2304550"/>
            <a:ext cx="0" cy="144145"/>
          </a:xfrm>
          <a:custGeom>
            <a:avLst/>
            <a:gdLst/>
            <a:ahLst/>
            <a:cxnLst/>
            <a:rect l="l" t="t" r="r" b="b"/>
            <a:pathLst>
              <a:path h="144144">
                <a:moveTo>
                  <a:pt x="0" y="0"/>
                </a:moveTo>
                <a:lnTo>
                  <a:pt x="0" y="14369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340887" y="2448247"/>
            <a:ext cx="80010" cy="0"/>
          </a:xfrm>
          <a:custGeom>
            <a:avLst/>
            <a:gdLst/>
            <a:ahLst/>
            <a:cxnLst/>
            <a:rect l="l" t="t" r="r" b="b"/>
            <a:pathLst>
              <a:path w="80010">
                <a:moveTo>
                  <a:pt x="0" y="0"/>
                </a:moveTo>
                <a:lnTo>
                  <a:pt x="7994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754775" y="3563417"/>
            <a:ext cx="0" cy="80010"/>
          </a:xfrm>
          <a:custGeom>
            <a:avLst/>
            <a:gdLst/>
            <a:ahLst/>
            <a:cxnLst/>
            <a:rect l="l" t="t" r="r" b="b"/>
            <a:pathLst>
              <a:path h="80010">
                <a:moveTo>
                  <a:pt x="0" y="0"/>
                </a:moveTo>
                <a:lnTo>
                  <a:pt x="0" y="799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754775" y="3707114"/>
            <a:ext cx="0" cy="80010"/>
          </a:xfrm>
          <a:custGeom>
            <a:avLst/>
            <a:gdLst/>
            <a:ahLst/>
            <a:cxnLst/>
            <a:rect l="l" t="t" r="r" b="b"/>
            <a:pathLst>
              <a:path h="80010">
                <a:moveTo>
                  <a:pt x="0" y="0"/>
                </a:moveTo>
                <a:lnTo>
                  <a:pt x="0" y="799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675842" y="4759544"/>
            <a:ext cx="79375" cy="80010"/>
          </a:xfrm>
          <a:custGeom>
            <a:avLst/>
            <a:gdLst/>
            <a:ahLst/>
            <a:cxnLst/>
            <a:rect l="l" t="t" r="r" b="b"/>
            <a:pathLst>
              <a:path w="79375" h="80010">
                <a:moveTo>
                  <a:pt x="78932" y="0"/>
                </a:moveTo>
                <a:lnTo>
                  <a:pt x="78932" y="79944"/>
                </a:lnTo>
                <a:lnTo>
                  <a:pt x="0" y="799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340887" y="4839488"/>
            <a:ext cx="80010" cy="0"/>
          </a:xfrm>
          <a:custGeom>
            <a:avLst/>
            <a:gdLst/>
            <a:ahLst/>
            <a:cxnLst/>
            <a:rect l="l" t="t" r="r" b="b"/>
            <a:pathLst>
              <a:path w="80010">
                <a:moveTo>
                  <a:pt x="79944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277134" y="4839488"/>
            <a:ext cx="0" cy="142875"/>
          </a:xfrm>
          <a:custGeom>
            <a:avLst/>
            <a:gdLst/>
            <a:ahLst/>
            <a:cxnLst/>
            <a:rect l="l" t="t" r="r" b="b"/>
            <a:pathLst>
              <a:path h="142875">
                <a:moveTo>
                  <a:pt x="0" y="0"/>
                </a:moveTo>
                <a:lnTo>
                  <a:pt x="0" y="14268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6197190" y="5237185"/>
            <a:ext cx="80010" cy="80010"/>
          </a:xfrm>
          <a:custGeom>
            <a:avLst/>
            <a:gdLst/>
            <a:ahLst/>
            <a:cxnLst/>
            <a:rect l="l" t="t" r="r" b="b"/>
            <a:pathLst>
              <a:path w="80010" h="80010">
                <a:moveTo>
                  <a:pt x="0" y="79944"/>
                </a:moveTo>
                <a:lnTo>
                  <a:pt x="79944" y="79944"/>
                </a:lnTo>
                <a:lnTo>
                  <a:pt x="7994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974317" y="2448247"/>
            <a:ext cx="79375" cy="79375"/>
          </a:xfrm>
          <a:custGeom>
            <a:avLst/>
            <a:gdLst/>
            <a:ahLst/>
            <a:cxnLst/>
            <a:rect l="l" t="t" r="r" b="b"/>
            <a:pathLst>
              <a:path w="79375" h="79375">
                <a:moveTo>
                  <a:pt x="0" y="78932"/>
                </a:moveTo>
                <a:lnTo>
                  <a:pt x="0" y="0"/>
                </a:lnTo>
                <a:lnTo>
                  <a:pt x="7893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6197190" y="1969594"/>
            <a:ext cx="80010" cy="80010"/>
          </a:xfrm>
          <a:custGeom>
            <a:avLst/>
            <a:gdLst/>
            <a:ahLst/>
            <a:cxnLst/>
            <a:rect l="l" t="t" r="r" b="b"/>
            <a:pathLst>
              <a:path w="80010" h="80010">
                <a:moveTo>
                  <a:pt x="0" y="0"/>
                </a:moveTo>
                <a:lnTo>
                  <a:pt x="79944" y="0"/>
                </a:lnTo>
                <a:lnTo>
                  <a:pt x="79944" y="7994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759399" y="1969594"/>
            <a:ext cx="302895" cy="0"/>
          </a:xfrm>
          <a:custGeom>
            <a:avLst/>
            <a:gdLst/>
            <a:ahLst/>
            <a:cxnLst/>
            <a:rect l="l" t="t" r="r" b="b"/>
            <a:pathLst>
              <a:path w="302895">
                <a:moveTo>
                  <a:pt x="0" y="0"/>
                </a:moveTo>
                <a:lnTo>
                  <a:pt x="302573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125725" y="1969594"/>
            <a:ext cx="478155" cy="0"/>
          </a:xfrm>
          <a:custGeom>
            <a:avLst/>
            <a:gdLst/>
            <a:ahLst/>
            <a:cxnLst/>
            <a:rect l="l" t="t" r="r" b="b"/>
            <a:pathLst>
              <a:path w="478154">
                <a:moveTo>
                  <a:pt x="0" y="0"/>
                </a:moveTo>
                <a:lnTo>
                  <a:pt x="477641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667119" y="1969594"/>
            <a:ext cx="304165" cy="0"/>
          </a:xfrm>
          <a:custGeom>
            <a:avLst/>
            <a:gdLst/>
            <a:ahLst/>
            <a:cxnLst/>
            <a:rect l="l" t="t" r="r" b="b"/>
            <a:pathLst>
              <a:path w="304164">
                <a:moveTo>
                  <a:pt x="0" y="0"/>
                </a:moveTo>
                <a:lnTo>
                  <a:pt x="303585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695646" y="2684031"/>
            <a:ext cx="0" cy="114935"/>
          </a:xfrm>
          <a:custGeom>
            <a:avLst/>
            <a:gdLst/>
            <a:ahLst/>
            <a:cxnLst/>
            <a:rect l="l" t="t" r="r" b="b"/>
            <a:pathLst>
              <a:path h="114935">
                <a:moveTo>
                  <a:pt x="0" y="11435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695646" y="1969594"/>
            <a:ext cx="0" cy="650875"/>
          </a:xfrm>
          <a:custGeom>
            <a:avLst/>
            <a:gdLst/>
            <a:ahLst/>
            <a:cxnLst/>
            <a:rect l="l" t="t" r="r" b="b"/>
            <a:pathLst>
              <a:path h="650875">
                <a:moveTo>
                  <a:pt x="0" y="650684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3759399" y="2448247"/>
            <a:ext cx="0" cy="350520"/>
          </a:xfrm>
          <a:custGeom>
            <a:avLst/>
            <a:gdLst/>
            <a:ahLst/>
            <a:cxnLst/>
            <a:rect l="l" t="t" r="r" b="b"/>
            <a:pathLst>
              <a:path h="350519">
                <a:moveTo>
                  <a:pt x="0" y="35013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759399" y="1969594"/>
            <a:ext cx="0" cy="415290"/>
          </a:xfrm>
          <a:custGeom>
            <a:avLst/>
            <a:gdLst/>
            <a:ahLst/>
            <a:cxnLst/>
            <a:rect l="l" t="t" r="r" b="b"/>
            <a:pathLst>
              <a:path h="415289">
                <a:moveTo>
                  <a:pt x="0" y="414900"/>
                </a:moveTo>
                <a:lnTo>
                  <a:pt x="0" y="143697"/>
                </a:lnTo>
              </a:path>
              <a:path h="415289">
                <a:moveTo>
                  <a:pt x="0" y="111314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4970705" y="2448247"/>
            <a:ext cx="0" cy="350520"/>
          </a:xfrm>
          <a:custGeom>
            <a:avLst/>
            <a:gdLst/>
            <a:ahLst/>
            <a:cxnLst/>
            <a:rect l="l" t="t" r="r" b="b"/>
            <a:pathLst>
              <a:path h="350519">
                <a:moveTo>
                  <a:pt x="0" y="35013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4970705" y="1969594"/>
            <a:ext cx="0" cy="415290"/>
          </a:xfrm>
          <a:custGeom>
            <a:avLst/>
            <a:gdLst/>
            <a:ahLst/>
            <a:cxnLst/>
            <a:rect l="l" t="t" r="r" b="b"/>
            <a:pathLst>
              <a:path h="415289">
                <a:moveTo>
                  <a:pt x="0" y="41490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5034458" y="2684031"/>
            <a:ext cx="0" cy="114935"/>
          </a:xfrm>
          <a:custGeom>
            <a:avLst/>
            <a:gdLst/>
            <a:ahLst/>
            <a:cxnLst/>
            <a:rect l="l" t="t" r="r" b="b"/>
            <a:pathLst>
              <a:path h="114935">
                <a:moveTo>
                  <a:pt x="0" y="11435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5034458" y="1969594"/>
            <a:ext cx="0" cy="650875"/>
          </a:xfrm>
          <a:custGeom>
            <a:avLst/>
            <a:gdLst/>
            <a:ahLst/>
            <a:cxnLst/>
            <a:rect l="l" t="t" r="r" b="b"/>
            <a:pathLst>
              <a:path h="650875">
                <a:moveTo>
                  <a:pt x="0" y="650684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695646" y="1905841"/>
            <a:ext cx="0" cy="64135"/>
          </a:xfrm>
          <a:custGeom>
            <a:avLst/>
            <a:gdLst/>
            <a:ahLst/>
            <a:cxnLst/>
            <a:rect l="l" t="t" r="r" b="b"/>
            <a:pathLst>
              <a:path h="64135">
                <a:moveTo>
                  <a:pt x="0" y="63752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5034458" y="1905841"/>
            <a:ext cx="0" cy="64135"/>
          </a:xfrm>
          <a:custGeom>
            <a:avLst/>
            <a:gdLst/>
            <a:ahLst/>
            <a:cxnLst/>
            <a:rect l="l" t="t" r="r" b="b"/>
            <a:pathLst>
              <a:path h="64135">
                <a:moveTo>
                  <a:pt x="0" y="63752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3695646" y="2798382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0" y="0"/>
                </a:moveTo>
                <a:lnTo>
                  <a:pt x="6375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4970705" y="2798382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0" y="0"/>
                </a:moveTo>
                <a:lnTo>
                  <a:pt x="6375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4125725" y="1969594"/>
            <a:ext cx="0" cy="701675"/>
          </a:xfrm>
          <a:custGeom>
            <a:avLst/>
            <a:gdLst/>
            <a:ahLst/>
            <a:cxnLst/>
            <a:rect l="l" t="t" r="r" b="b"/>
            <a:pathLst>
              <a:path h="701675">
                <a:moveTo>
                  <a:pt x="0" y="0"/>
                </a:moveTo>
                <a:lnTo>
                  <a:pt x="0" y="70128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4603366" y="1969594"/>
            <a:ext cx="0" cy="701675"/>
          </a:xfrm>
          <a:custGeom>
            <a:avLst/>
            <a:gdLst/>
            <a:ahLst/>
            <a:cxnLst/>
            <a:rect l="l" t="t" r="r" b="b"/>
            <a:pathLst>
              <a:path h="701675">
                <a:moveTo>
                  <a:pt x="0" y="0"/>
                </a:moveTo>
                <a:lnTo>
                  <a:pt x="0" y="70128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4061972" y="1969594"/>
            <a:ext cx="0" cy="415290"/>
          </a:xfrm>
          <a:custGeom>
            <a:avLst/>
            <a:gdLst/>
            <a:ahLst/>
            <a:cxnLst/>
            <a:rect l="l" t="t" r="r" b="b"/>
            <a:pathLst>
              <a:path h="415289">
                <a:moveTo>
                  <a:pt x="0" y="0"/>
                </a:moveTo>
                <a:lnTo>
                  <a:pt x="0" y="111314"/>
                </a:lnTo>
              </a:path>
              <a:path h="415289">
                <a:moveTo>
                  <a:pt x="0" y="143697"/>
                </a:moveTo>
                <a:lnTo>
                  <a:pt x="0" y="41490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4061972" y="2448247"/>
            <a:ext cx="0" cy="222885"/>
          </a:xfrm>
          <a:custGeom>
            <a:avLst/>
            <a:gdLst/>
            <a:ahLst/>
            <a:cxnLst/>
            <a:rect l="l" t="t" r="r" b="b"/>
            <a:pathLst>
              <a:path h="222885">
                <a:moveTo>
                  <a:pt x="0" y="0"/>
                </a:moveTo>
                <a:lnTo>
                  <a:pt x="0" y="22262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4667119" y="1969594"/>
            <a:ext cx="0" cy="415290"/>
          </a:xfrm>
          <a:custGeom>
            <a:avLst/>
            <a:gdLst/>
            <a:ahLst/>
            <a:cxnLst/>
            <a:rect l="l" t="t" r="r" b="b"/>
            <a:pathLst>
              <a:path h="415289">
                <a:moveTo>
                  <a:pt x="0" y="0"/>
                </a:moveTo>
                <a:lnTo>
                  <a:pt x="0" y="41490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4667119" y="2448247"/>
            <a:ext cx="0" cy="222885"/>
          </a:xfrm>
          <a:custGeom>
            <a:avLst/>
            <a:gdLst/>
            <a:ahLst/>
            <a:cxnLst/>
            <a:rect l="l" t="t" r="r" b="b"/>
            <a:pathLst>
              <a:path h="222885">
                <a:moveTo>
                  <a:pt x="0" y="0"/>
                </a:moveTo>
                <a:lnTo>
                  <a:pt x="0" y="22262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4930226" y="2384494"/>
            <a:ext cx="40640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40478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4667119" y="2384494"/>
            <a:ext cx="40640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40478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4061972" y="2670876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63752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4603366" y="2670876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0" y="0"/>
                </a:moveTo>
                <a:lnTo>
                  <a:pt x="6375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4930226" y="2448247"/>
            <a:ext cx="40640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40478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4667119" y="2384494"/>
            <a:ext cx="40640" cy="64135"/>
          </a:xfrm>
          <a:custGeom>
            <a:avLst/>
            <a:gdLst/>
            <a:ahLst/>
            <a:cxnLst/>
            <a:rect l="l" t="t" r="r" b="b"/>
            <a:pathLst>
              <a:path w="40639" h="64135">
                <a:moveTo>
                  <a:pt x="40478" y="0"/>
                </a:moveTo>
                <a:lnTo>
                  <a:pt x="40478" y="63752"/>
                </a:lnTo>
                <a:lnTo>
                  <a:pt x="0" y="6375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4021494" y="2384494"/>
            <a:ext cx="40640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40478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759399" y="2384494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39466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4021494" y="2448247"/>
            <a:ext cx="40640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40478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759399" y="2384494"/>
            <a:ext cx="40005" cy="64135"/>
          </a:xfrm>
          <a:custGeom>
            <a:avLst/>
            <a:gdLst/>
            <a:ahLst/>
            <a:cxnLst/>
            <a:rect l="l" t="t" r="r" b="b"/>
            <a:pathLst>
              <a:path w="40004" h="64135">
                <a:moveTo>
                  <a:pt x="39466" y="0"/>
                </a:moveTo>
                <a:lnTo>
                  <a:pt x="39466" y="63752"/>
                </a:lnTo>
                <a:lnTo>
                  <a:pt x="0" y="6375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4021494" y="2384494"/>
            <a:ext cx="0" cy="64135"/>
          </a:xfrm>
          <a:custGeom>
            <a:avLst/>
            <a:gdLst/>
            <a:ahLst/>
            <a:cxnLst/>
            <a:rect l="l" t="t" r="r" b="b"/>
            <a:pathLst>
              <a:path h="64135">
                <a:moveTo>
                  <a:pt x="0" y="63752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759399" y="2080909"/>
            <a:ext cx="302895" cy="32384"/>
          </a:xfrm>
          <a:custGeom>
            <a:avLst/>
            <a:gdLst/>
            <a:ahLst/>
            <a:cxnLst/>
            <a:rect l="l" t="t" r="r" b="b"/>
            <a:pathLst>
              <a:path w="302895" h="32385">
                <a:moveTo>
                  <a:pt x="0" y="0"/>
                </a:moveTo>
                <a:lnTo>
                  <a:pt x="302573" y="0"/>
                </a:lnTo>
              </a:path>
              <a:path w="302895" h="32385">
                <a:moveTo>
                  <a:pt x="0" y="32382"/>
                </a:moveTo>
                <a:lnTo>
                  <a:pt x="302573" y="3238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3695646" y="2958270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95123"/>
                </a:moveTo>
                <a:lnTo>
                  <a:pt x="0" y="0"/>
                </a:lnTo>
                <a:lnTo>
                  <a:pt x="0" y="9512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759399" y="2958270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95123"/>
                </a:moveTo>
                <a:lnTo>
                  <a:pt x="0" y="0"/>
                </a:lnTo>
                <a:lnTo>
                  <a:pt x="0" y="9512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4970705" y="2958270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95123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5034458" y="2958270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95123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3759399" y="3053394"/>
            <a:ext cx="318770" cy="0"/>
          </a:xfrm>
          <a:custGeom>
            <a:avLst/>
            <a:gdLst/>
            <a:ahLst/>
            <a:cxnLst/>
            <a:rect l="l" t="t" r="r" b="b"/>
            <a:pathLst>
              <a:path w="318770">
                <a:moveTo>
                  <a:pt x="0" y="0"/>
                </a:moveTo>
                <a:lnTo>
                  <a:pt x="31876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4237040" y="3053394"/>
            <a:ext cx="255270" cy="0"/>
          </a:xfrm>
          <a:custGeom>
            <a:avLst/>
            <a:gdLst/>
            <a:ahLst/>
            <a:cxnLst/>
            <a:rect l="l" t="t" r="r" b="b"/>
            <a:pathLst>
              <a:path w="255270">
                <a:moveTo>
                  <a:pt x="0" y="0"/>
                </a:moveTo>
                <a:lnTo>
                  <a:pt x="255011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4651940" y="3053394"/>
            <a:ext cx="318770" cy="0"/>
          </a:xfrm>
          <a:custGeom>
            <a:avLst/>
            <a:gdLst/>
            <a:ahLst/>
            <a:cxnLst/>
            <a:rect l="l" t="t" r="r" b="b"/>
            <a:pathLst>
              <a:path w="318770">
                <a:moveTo>
                  <a:pt x="0" y="0"/>
                </a:moveTo>
                <a:lnTo>
                  <a:pt x="31876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759399" y="3117147"/>
            <a:ext cx="318770" cy="0"/>
          </a:xfrm>
          <a:custGeom>
            <a:avLst/>
            <a:gdLst/>
            <a:ahLst/>
            <a:cxnLst/>
            <a:rect l="l" t="t" r="r" b="b"/>
            <a:pathLst>
              <a:path w="318770">
                <a:moveTo>
                  <a:pt x="0" y="0"/>
                </a:moveTo>
                <a:lnTo>
                  <a:pt x="31876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4237040" y="3117147"/>
            <a:ext cx="255270" cy="0"/>
          </a:xfrm>
          <a:custGeom>
            <a:avLst/>
            <a:gdLst/>
            <a:ahLst/>
            <a:cxnLst/>
            <a:rect l="l" t="t" r="r" b="b"/>
            <a:pathLst>
              <a:path w="255270">
                <a:moveTo>
                  <a:pt x="0" y="0"/>
                </a:moveTo>
                <a:lnTo>
                  <a:pt x="255011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4651940" y="3117147"/>
            <a:ext cx="318770" cy="0"/>
          </a:xfrm>
          <a:custGeom>
            <a:avLst/>
            <a:gdLst/>
            <a:ahLst/>
            <a:cxnLst/>
            <a:rect l="l" t="t" r="r" b="b"/>
            <a:pathLst>
              <a:path w="318770">
                <a:moveTo>
                  <a:pt x="0" y="0"/>
                </a:moveTo>
                <a:lnTo>
                  <a:pt x="31876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3695646" y="2958270"/>
            <a:ext cx="64135" cy="95250"/>
          </a:xfrm>
          <a:custGeom>
            <a:avLst/>
            <a:gdLst/>
            <a:ahLst/>
            <a:cxnLst/>
            <a:rect l="l" t="t" r="r" b="b"/>
            <a:pathLst>
              <a:path w="64135" h="95250">
                <a:moveTo>
                  <a:pt x="63752" y="95123"/>
                </a:moveTo>
                <a:lnTo>
                  <a:pt x="63752" y="0"/>
                </a:lnTo>
              </a:path>
              <a:path w="64135" h="95250">
                <a:moveTo>
                  <a:pt x="63752" y="0"/>
                </a:moveTo>
                <a:lnTo>
                  <a:pt x="0" y="0"/>
                </a:lnTo>
                <a:lnTo>
                  <a:pt x="0" y="2833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4970705" y="2958270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0" y="0"/>
                </a:moveTo>
                <a:lnTo>
                  <a:pt x="63752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4237040" y="3053394"/>
            <a:ext cx="96520" cy="64135"/>
          </a:xfrm>
          <a:custGeom>
            <a:avLst/>
            <a:gdLst/>
            <a:ahLst/>
            <a:cxnLst/>
            <a:rect l="l" t="t" r="r" b="b"/>
            <a:pathLst>
              <a:path w="96520" h="64135">
                <a:moveTo>
                  <a:pt x="96135" y="63752"/>
                </a:moveTo>
                <a:lnTo>
                  <a:pt x="0" y="63752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4078163" y="3053394"/>
            <a:ext cx="0" cy="64135"/>
          </a:xfrm>
          <a:custGeom>
            <a:avLst/>
            <a:gdLst/>
            <a:ahLst/>
            <a:cxnLst/>
            <a:rect l="l" t="t" r="r" b="b"/>
            <a:pathLst>
              <a:path h="64135">
                <a:moveTo>
                  <a:pt x="0" y="63752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4492052" y="3053394"/>
            <a:ext cx="0" cy="64135"/>
          </a:xfrm>
          <a:custGeom>
            <a:avLst/>
            <a:gdLst/>
            <a:ahLst/>
            <a:cxnLst/>
            <a:rect l="l" t="t" r="r" b="b"/>
            <a:pathLst>
              <a:path h="64135">
                <a:moveTo>
                  <a:pt x="0" y="63752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4651940" y="3053394"/>
            <a:ext cx="0" cy="64135"/>
          </a:xfrm>
          <a:custGeom>
            <a:avLst/>
            <a:gdLst/>
            <a:ahLst/>
            <a:cxnLst/>
            <a:rect l="l" t="t" r="r" b="b"/>
            <a:pathLst>
              <a:path h="64135">
                <a:moveTo>
                  <a:pt x="0" y="63752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 txBox="1"/>
          <p:nvPr/>
        </p:nvSpPr>
        <p:spPr>
          <a:xfrm>
            <a:off x="2632540" y="1256584"/>
            <a:ext cx="3428365" cy="2127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00" dirty="0">
                <a:latin typeface="Microsoft Sans Serif"/>
                <a:cs typeface="Microsoft Sans Serif"/>
              </a:rPr>
              <a:t>Схема</a:t>
            </a:r>
            <a:r>
              <a:rPr sz="1200" spc="4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розташування</a:t>
            </a:r>
            <a:r>
              <a:rPr sz="1200" spc="5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пілонів</a:t>
            </a:r>
            <a:r>
              <a:rPr sz="1200" spc="5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типового</a:t>
            </a:r>
            <a:r>
              <a:rPr sz="1200" spc="5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поверху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110" name="object 110"/>
          <p:cNvGrpSpPr/>
          <p:nvPr/>
        </p:nvGrpSpPr>
        <p:grpSpPr>
          <a:xfrm>
            <a:off x="1804309" y="2362231"/>
            <a:ext cx="109855" cy="187325"/>
            <a:chOff x="1804309" y="2362231"/>
            <a:chExt cx="109855" cy="187325"/>
          </a:xfrm>
        </p:grpSpPr>
        <p:sp>
          <p:nvSpPr>
            <p:cNvPr id="111" name="object 111"/>
            <p:cNvSpPr/>
            <p:nvPr/>
          </p:nvSpPr>
          <p:spPr>
            <a:xfrm>
              <a:off x="1826572" y="2384494"/>
              <a:ext cx="84455" cy="142875"/>
            </a:xfrm>
            <a:custGeom>
              <a:avLst/>
              <a:gdLst/>
              <a:ahLst/>
              <a:cxnLst/>
              <a:rect l="l" t="t" r="r" b="b"/>
              <a:pathLst>
                <a:path w="84455" h="142875">
                  <a:moveTo>
                    <a:pt x="83991" y="142685"/>
                  </a:moveTo>
                  <a:lnTo>
                    <a:pt x="0" y="142685"/>
                  </a:lnTo>
                  <a:lnTo>
                    <a:pt x="0" y="0"/>
                  </a:lnTo>
                  <a:lnTo>
                    <a:pt x="8399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1804309" y="250592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804309" y="250592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5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1804309" y="236223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1804309" y="236223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5" h="43814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6" name="object 116"/>
          <p:cNvSpPr txBox="1"/>
          <p:nvPr/>
        </p:nvSpPr>
        <p:spPr>
          <a:xfrm>
            <a:off x="1752383" y="2386857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17" name="object 117"/>
          <p:cNvGrpSpPr/>
          <p:nvPr/>
        </p:nvGrpSpPr>
        <p:grpSpPr>
          <a:xfrm>
            <a:off x="1888301" y="2298478"/>
            <a:ext cx="187325" cy="89535"/>
            <a:chOff x="1888301" y="2298478"/>
            <a:chExt cx="187325" cy="89535"/>
          </a:xfrm>
        </p:grpSpPr>
        <p:sp>
          <p:nvSpPr>
            <p:cNvPr id="118" name="object 118"/>
            <p:cNvSpPr/>
            <p:nvPr/>
          </p:nvSpPr>
          <p:spPr>
            <a:xfrm>
              <a:off x="1910564" y="2319729"/>
              <a:ext cx="142875" cy="64769"/>
            </a:xfrm>
            <a:custGeom>
              <a:avLst/>
              <a:gdLst/>
              <a:ahLst/>
              <a:cxnLst/>
              <a:rect l="l" t="t" r="r" b="b"/>
              <a:pathLst>
                <a:path w="142875" h="64769">
                  <a:moveTo>
                    <a:pt x="0" y="64764"/>
                  </a:moveTo>
                  <a:lnTo>
                    <a:pt x="0" y="0"/>
                  </a:lnTo>
                  <a:lnTo>
                    <a:pt x="142685" y="0"/>
                  </a:lnTo>
                  <a:lnTo>
                    <a:pt x="142685" y="6476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888301" y="229847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888301" y="229847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2031998" y="229847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2031998" y="229847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3" name="object 123"/>
          <p:cNvSpPr txBox="1"/>
          <p:nvPr/>
        </p:nvSpPr>
        <p:spPr>
          <a:xfrm>
            <a:off x="1914055" y="2239212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24" name="object 124"/>
          <p:cNvGrpSpPr/>
          <p:nvPr/>
        </p:nvGrpSpPr>
        <p:grpSpPr>
          <a:xfrm>
            <a:off x="1888301" y="2525016"/>
            <a:ext cx="236220" cy="160655"/>
            <a:chOff x="1888301" y="2525016"/>
            <a:chExt cx="236220" cy="160655"/>
          </a:xfrm>
        </p:grpSpPr>
        <p:sp>
          <p:nvSpPr>
            <p:cNvPr id="125" name="object 125"/>
            <p:cNvSpPr/>
            <p:nvPr/>
          </p:nvSpPr>
          <p:spPr>
            <a:xfrm>
              <a:off x="1910564" y="2528191"/>
              <a:ext cx="210820" cy="134620"/>
            </a:xfrm>
            <a:custGeom>
              <a:avLst/>
              <a:gdLst/>
              <a:ahLst/>
              <a:cxnLst/>
              <a:rect l="l" t="t" r="r" b="b"/>
              <a:pathLst>
                <a:path w="210819" h="134619">
                  <a:moveTo>
                    <a:pt x="0" y="0"/>
                  </a:moveTo>
                  <a:lnTo>
                    <a:pt x="0" y="134589"/>
                  </a:lnTo>
                  <a:lnTo>
                    <a:pt x="63752" y="134589"/>
                  </a:lnTo>
                  <a:lnTo>
                    <a:pt x="63752" y="0"/>
                  </a:lnTo>
                </a:path>
                <a:path w="210819" h="134619">
                  <a:moveTo>
                    <a:pt x="63752" y="134589"/>
                  </a:moveTo>
                  <a:lnTo>
                    <a:pt x="210485" y="13458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1888301" y="264051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1888301" y="264051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1952054" y="264051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1952054" y="264051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4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0" name="object 130"/>
          <p:cNvSpPr txBox="1"/>
          <p:nvPr/>
        </p:nvSpPr>
        <p:spPr>
          <a:xfrm>
            <a:off x="2000071" y="2582264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31" name="object 131"/>
          <p:cNvGrpSpPr/>
          <p:nvPr/>
        </p:nvGrpSpPr>
        <p:grpSpPr>
          <a:xfrm>
            <a:off x="2365942" y="2046363"/>
            <a:ext cx="237490" cy="132080"/>
            <a:chOff x="2365942" y="2046363"/>
            <a:chExt cx="237490" cy="132080"/>
          </a:xfrm>
        </p:grpSpPr>
        <p:sp>
          <p:nvSpPr>
            <p:cNvPr id="132" name="object 132"/>
            <p:cNvSpPr/>
            <p:nvPr/>
          </p:nvSpPr>
          <p:spPr>
            <a:xfrm>
              <a:off x="2388205" y="2049538"/>
              <a:ext cx="212090" cy="107314"/>
            </a:xfrm>
            <a:custGeom>
              <a:avLst/>
              <a:gdLst/>
              <a:ahLst/>
              <a:cxnLst/>
              <a:rect l="l" t="t" r="r" b="b"/>
              <a:pathLst>
                <a:path w="212089" h="107314">
                  <a:moveTo>
                    <a:pt x="0" y="0"/>
                  </a:moveTo>
                  <a:lnTo>
                    <a:pt x="0" y="107266"/>
                  </a:lnTo>
                </a:path>
                <a:path w="212089" h="107314">
                  <a:moveTo>
                    <a:pt x="63752" y="0"/>
                  </a:moveTo>
                  <a:lnTo>
                    <a:pt x="63752" y="107266"/>
                  </a:lnTo>
                </a:path>
                <a:path w="212089" h="107314">
                  <a:moveTo>
                    <a:pt x="0" y="106254"/>
                  </a:moveTo>
                  <a:lnTo>
                    <a:pt x="63752" y="106254"/>
                  </a:lnTo>
                  <a:lnTo>
                    <a:pt x="211497" y="10625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2365942" y="213454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2365942" y="213454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2429695" y="213454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2429695" y="213454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4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7" name="object 137"/>
          <p:cNvSpPr txBox="1"/>
          <p:nvPr/>
        </p:nvSpPr>
        <p:spPr>
          <a:xfrm>
            <a:off x="2478724" y="2075277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38" name="object 138"/>
          <p:cNvGrpSpPr/>
          <p:nvPr/>
        </p:nvGrpSpPr>
        <p:grpSpPr>
          <a:xfrm>
            <a:off x="2308261" y="1883578"/>
            <a:ext cx="83185" cy="188595"/>
            <a:chOff x="2308261" y="1883578"/>
            <a:chExt cx="83185" cy="188595"/>
          </a:xfrm>
        </p:grpSpPr>
        <p:sp>
          <p:nvSpPr>
            <p:cNvPr id="139" name="object 139"/>
            <p:cNvSpPr/>
            <p:nvPr/>
          </p:nvSpPr>
          <p:spPr>
            <a:xfrm>
              <a:off x="2329512" y="1905841"/>
              <a:ext cx="59055" cy="144145"/>
            </a:xfrm>
            <a:custGeom>
              <a:avLst/>
              <a:gdLst/>
              <a:ahLst/>
              <a:cxnLst/>
              <a:rect l="l" t="t" r="r" b="b"/>
              <a:pathLst>
                <a:path w="59055" h="144144">
                  <a:moveTo>
                    <a:pt x="58693" y="143697"/>
                  </a:moveTo>
                  <a:lnTo>
                    <a:pt x="0" y="143697"/>
                  </a:lnTo>
                </a:path>
                <a:path w="59055" h="144144">
                  <a:moveTo>
                    <a:pt x="58693" y="0"/>
                  </a:moveTo>
                  <a:lnTo>
                    <a:pt x="0" y="0"/>
                  </a:lnTo>
                </a:path>
                <a:path w="59055" h="144144">
                  <a:moveTo>
                    <a:pt x="1011" y="143697"/>
                  </a:move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2308261" y="202727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2308261" y="202727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5">
                  <a:moveTo>
                    <a:pt x="0" y="4047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2308261" y="188357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2308261" y="188357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44525"/>
                  </a:moveTo>
                  <a:lnTo>
                    <a:pt x="43513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3814" h="45085">
                  <a:moveTo>
                    <a:pt x="43513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4" name="object 144"/>
          <p:cNvSpPr txBox="1"/>
          <p:nvPr/>
        </p:nvSpPr>
        <p:spPr>
          <a:xfrm>
            <a:off x="2256335" y="1909216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45" name="object 145"/>
          <p:cNvGrpSpPr/>
          <p:nvPr/>
        </p:nvGrpSpPr>
        <p:grpSpPr>
          <a:xfrm>
            <a:off x="2365942" y="1832980"/>
            <a:ext cx="188595" cy="76200"/>
            <a:chOff x="2365942" y="1832980"/>
            <a:chExt cx="188595" cy="76200"/>
          </a:xfrm>
        </p:grpSpPr>
        <p:sp>
          <p:nvSpPr>
            <p:cNvPr id="146" name="object 146"/>
            <p:cNvSpPr/>
            <p:nvPr/>
          </p:nvSpPr>
          <p:spPr>
            <a:xfrm>
              <a:off x="2388205" y="1855243"/>
              <a:ext cx="144145" cy="50800"/>
            </a:xfrm>
            <a:custGeom>
              <a:avLst/>
              <a:gdLst/>
              <a:ahLst/>
              <a:cxnLst/>
              <a:rect l="l" t="t" r="r" b="b"/>
              <a:pathLst>
                <a:path w="144144" h="50800">
                  <a:moveTo>
                    <a:pt x="0" y="50597"/>
                  </a:moveTo>
                  <a:lnTo>
                    <a:pt x="0" y="0"/>
                  </a:lnTo>
                  <a:lnTo>
                    <a:pt x="143697" y="0"/>
                  </a:lnTo>
                  <a:lnTo>
                    <a:pt x="143697" y="505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2365942" y="183298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2365942" y="183298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5059" y="44525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2509639" y="183298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5" h="45085">
                  <a:moveTo>
                    <a:pt x="39466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2509639" y="183298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5" h="45085">
                  <a:moveTo>
                    <a:pt x="4047" y="44525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1" name="object 151"/>
          <p:cNvSpPr txBox="1"/>
          <p:nvPr/>
        </p:nvSpPr>
        <p:spPr>
          <a:xfrm>
            <a:off x="2391696" y="1774727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52" name="object 152"/>
          <p:cNvGrpSpPr/>
          <p:nvPr/>
        </p:nvGrpSpPr>
        <p:grpSpPr>
          <a:xfrm>
            <a:off x="6052480" y="1754921"/>
            <a:ext cx="147955" cy="237490"/>
            <a:chOff x="6052480" y="1754921"/>
            <a:chExt cx="147955" cy="237490"/>
          </a:xfrm>
        </p:grpSpPr>
        <p:sp>
          <p:nvSpPr>
            <p:cNvPr id="153" name="object 153"/>
            <p:cNvSpPr/>
            <p:nvPr/>
          </p:nvSpPr>
          <p:spPr>
            <a:xfrm>
              <a:off x="6074744" y="1758096"/>
              <a:ext cx="122555" cy="212090"/>
            </a:xfrm>
            <a:custGeom>
              <a:avLst/>
              <a:gdLst/>
              <a:ahLst/>
              <a:cxnLst/>
              <a:rect l="l" t="t" r="r" b="b"/>
              <a:pathLst>
                <a:path w="122554" h="212089">
                  <a:moveTo>
                    <a:pt x="122446" y="211497"/>
                  </a:moveTo>
                  <a:lnTo>
                    <a:pt x="0" y="211497"/>
                  </a:lnTo>
                  <a:lnTo>
                    <a:pt x="0" y="147744"/>
                  </a:lnTo>
                  <a:lnTo>
                    <a:pt x="122446" y="147744"/>
                  </a:lnTo>
                </a:path>
                <a:path w="122554" h="212089">
                  <a:moveTo>
                    <a:pt x="0" y="147744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6052480" y="194733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6052481" y="194733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5" h="45085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6052480" y="188357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6052481" y="188357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5" h="45085">
                  <a:moveTo>
                    <a:pt x="44525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8" name="object 158"/>
          <p:cNvSpPr txBox="1"/>
          <p:nvPr/>
        </p:nvSpPr>
        <p:spPr>
          <a:xfrm>
            <a:off x="6000555" y="1743256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59" name="object 159"/>
          <p:cNvGrpSpPr/>
          <p:nvPr/>
        </p:nvGrpSpPr>
        <p:grpSpPr>
          <a:xfrm>
            <a:off x="6174926" y="1814765"/>
            <a:ext cx="188595" cy="94615"/>
            <a:chOff x="6174926" y="1814765"/>
            <a:chExt cx="188595" cy="94615"/>
          </a:xfrm>
        </p:grpSpPr>
        <p:sp>
          <p:nvSpPr>
            <p:cNvPr id="160" name="object 160"/>
            <p:cNvSpPr/>
            <p:nvPr/>
          </p:nvSpPr>
          <p:spPr>
            <a:xfrm>
              <a:off x="6197190" y="1837028"/>
              <a:ext cx="144145" cy="69215"/>
            </a:xfrm>
            <a:custGeom>
              <a:avLst/>
              <a:gdLst/>
              <a:ahLst/>
              <a:cxnLst/>
              <a:rect l="l" t="t" r="r" b="b"/>
              <a:pathLst>
                <a:path w="144145" h="69214">
                  <a:moveTo>
                    <a:pt x="0" y="68812"/>
                  </a:moveTo>
                  <a:lnTo>
                    <a:pt x="0" y="0"/>
                  </a:lnTo>
                  <a:lnTo>
                    <a:pt x="143697" y="0"/>
                  </a:lnTo>
                  <a:lnTo>
                    <a:pt x="143697" y="6881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6174926" y="181476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6174927" y="181476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6318624" y="181476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6318624" y="181476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4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5" name="object 165"/>
          <p:cNvSpPr txBox="1"/>
          <p:nvPr/>
        </p:nvSpPr>
        <p:spPr>
          <a:xfrm>
            <a:off x="6200681" y="1756511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66" name="object 166"/>
          <p:cNvGrpSpPr/>
          <p:nvPr/>
        </p:nvGrpSpPr>
        <p:grpSpPr>
          <a:xfrm>
            <a:off x="6337712" y="1883578"/>
            <a:ext cx="113664" cy="188595"/>
            <a:chOff x="6337712" y="1883578"/>
            <a:chExt cx="113664" cy="188595"/>
          </a:xfrm>
        </p:grpSpPr>
        <p:sp>
          <p:nvSpPr>
            <p:cNvPr id="167" name="object 167"/>
            <p:cNvSpPr/>
            <p:nvPr/>
          </p:nvSpPr>
          <p:spPr>
            <a:xfrm>
              <a:off x="6340887" y="1905841"/>
              <a:ext cx="89535" cy="144145"/>
            </a:xfrm>
            <a:custGeom>
              <a:avLst/>
              <a:gdLst/>
              <a:ahLst/>
              <a:cxnLst/>
              <a:rect l="l" t="t" r="r" b="b"/>
              <a:pathLst>
                <a:path w="89535" h="144144">
                  <a:moveTo>
                    <a:pt x="0" y="0"/>
                  </a:moveTo>
                  <a:lnTo>
                    <a:pt x="89051" y="0"/>
                  </a:lnTo>
                  <a:lnTo>
                    <a:pt x="89051" y="143697"/>
                  </a:lnTo>
                  <a:lnTo>
                    <a:pt x="0" y="1436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6407675" y="188357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6407676" y="188357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44525"/>
                  </a:moveTo>
                  <a:lnTo>
                    <a:pt x="43513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3814" h="45085">
                  <a:moveTo>
                    <a:pt x="43513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6407675" y="202727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6407676" y="202727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5">
                  <a:moveTo>
                    <a:pt x="0" y="4047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2" name="object 172"/>
          <p:cNvSpPr txBox="1"/>
          <p:nvPr/>
        </p:nvSpPr>
        <p:spPr>
          <a:xfrm>
            <a:off x="6355750" y="1909216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73" name="object 173"/>
          <p:cNvGrpSpPr/>
          <p:nvPr/>
        </p:nvGrpSpPr>
        <p:grpSpPr>
          <a:xfrm>
            <a:off x="6592862" y="2362231"/>
            <a:ext cx="86360" cy="236220"/>
            <a:chOff x="6592862" y="2362231"/>
            <a:chExt cx="86360" cy="236220"/>
          </a:xfrm>
        </p:grpSpPr>
        <p:sp>
          <p:nvSpPr>
            <p:cNvPr id="174" name="object 174"/>
            <p:cNvSpPr/>
            <p:nvPr/>
          </p:nvSpPr>
          <p:spPr>
            <a:xfrm>
              <a:off x="6615125" y="2384494"/>
              <a:ext cx="60960" cy="210820"/>
            </a:xfrm>
            <a:custGeom>
              <a:avLst/>
              <a:gdLst/>
              <a:ahLst/>
              <a:cxnLst/>
              <a:rect l="l" t="t" r="r" b="b"/>
              <a:pathLst>
                <a:path w="60959" h="210819">
                  <a:moveTo>
                    <a:pt x="60717" y="0"/>
                  </a:moveTo>
                  <a:lnTo>
                    <a:pt x="0" y="0"/>
                  </a:lnTo>
                  <a:lnTo>
                    <a:pt x="0" y="63752"/>
                  </a:lnTo>
                  <a:lnTo>
                    <a:pt x="60717" y="63752"/>
                  </a:lnTo>
                </a:path>
                <a:path w="60959" h="210819">
                  <a:moveTo>
                    <a:pt x="0" y="63752"/>
                  </a:moveTo>
                  <a:lnTo>
                    <a:pt x="0" y="21048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6592862" y="236223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6592862" y="236223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39466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5084" h="4381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6592862" y="242598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6592862" y="242598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9" name="object 179"/>
          <p:cNvSpPr txBox="1"/>
          <p:nvPr/>
        </p:nvSpPr>
        <p:spPr>
          <a:xfrm>
            <a:off x="6540937" y="2471861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80" name="object 180"/>
          <p:cNvGrpSpPr/>
          <p:nvPr/>
        </p:nvGrpSpPr>
        <p:grpSpPr>
          <a:xfrm>
            <a:off x="6653579" y="2297466"/>
            <a:ext cx="187325" cy="90805"/>
            <a:chOff x="6653579" y="2297466"/>
            <a:chExt cx="187325" cy="90805"/>
          </a:xfrm>
        </p:grpSpPr>
        <p:sp>
          <p:nvSpPr>
            <p:cNvPr id="181" name="object 181"/>
            <p:cNvSpPr/>
            <p:nvPr/>
          </p:nvSpPr>
          <p:spPr>
            <a:xfrm>
              <a:off x="6675843" y="2318717"/>
              <a:ext cx="142875" cy="66040"/>
            </a:xfrm>
            <a:custGeom>
              <a:avLst/>
              <a:gdLst/>
              <a:ahLst/>
              <a:cxnLst/>
              <a:rect l="l" t="t" r="r" b="b"/>
              <a:pathLst>
                <a:path w="142875" h="66039">
                  <a:moveTo>
                    <a:pt x="0" y="65776"/>
                  </a:moveTo>
                  <a:lnTo>
                    <a:pt x="0" y="0"/>
                  </a:lnTo>
                  <a:lnTo>
                    <a:pt x="142685" y="0"/>
                  </a:lnTo>
                  <a:lnTo>
                    <a:pt x="142685" y="65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6653579" y="229746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6653580" y="229746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6797277" y="229746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6797277" y="229746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6" name="object 186"/>
          <p:cNvSpPr txBox="1"/>
          <p:nvPr/>
        </p:nvSpPr>
        <p:spPr>
          <a:xfrm>
            <a:off x="6679334" y="2239212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87" name="object 187"/>
          <p:cNvGrpSpPr/>
          <p:nvPr/>
        </p:nvGrpSpPr>
        <p:grpSpPr>
          <a:xfrm>
            <a:off x="6816365" y="2362231"/>
            <a:ext cx="130175" cy="187325"/>
            <a:chOff x="6816365" y="2362231"/>
            <a:chExt cx="130175" cy="187325"/>
          </a:xfrm>
        </p:grpSpPr>
        <p:sp>
          <p:nvSpPr>
            <p:cNvPr id="188" name="object 188"/>
            <p:cNvSpPr/>
            <p:nvPr/>
          </p:nvSpPr>
          <p:spPr>
            <a:xfrm>
              <a:off x="6819540" y="2384494"/>
              <a:ext cx="105410" cy="142875"/>
            </a:xfrm>
            <a:custGeom>
              <a:avLst/>
              <a:gdLst/>
              <a:ahLst/>
              <a:cxnLst/>
              <a:rect l="l" t="t" r="r" b="b"/>
              <a:pathLst>
                <a:path w="105409" h="142875">
                  <a:moveTo>
                    <a:pt x="0" y="0"/>
                  </a:moveTo>
                  <a:lnTo>
                    <a:pt x="105242" y="0"/>
                  </a:lnTo>
                  <a:lnTo>
                    <a:pt x="105242" y="142685"/>
                  </a:lnTo>
                  <a:lnTo>
                    <a:pt x="0" y="14268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6902520" y="236223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6902520" y="236223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5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6902520" y="250592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6902520" y="250592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5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3" name="object 193"/>
          <p:cNvSpPr txBox="1"/>
          <p:nvPr/>
        </p:nvSpPr>
        <p:spPr>
          <a:xfrm>
            <a:off x="6850594" y="2386857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94" name="object 194"/>
          <p:cNvGrpSpPr/>
          <p:nvPr/>
        </p:nvGrpSpPr>
        <p:grpSpPr>
          <a:xfrm>
            <a:off x="6733523" y="4646205"/>
            <a:ext cx="236220" cy="116839"/>
            <a:chOff x="6733523" y="4646205"/>
            <a:chExt cx="236220" cy="116839"/>
          </a:xfrm>
        </p:grpSpPr>
        <p:sp>
          <p:nvSpPr>
            <p:cNvPr id="195" name="object 195"/>
            <p:cNvSpPr/>
            <p:nvPr/>
          </p:nvSpPr>
          <p:spPr>
            <a:xfrm>
              <a:off x="6754775" y="4668468"/>
              <a:ext cx="212090" cy="91440"/>
            </a:xfrm>
            <a:custGeom>
              <a:avLst/>
              <a:gdLst/>
              <a:ahLst/>
              <a:cxnLst/>
              <a:rect l="l" t="t" r="r" b="b"/>
              <a:pathLst>
                <a:path w="212090" h="91439">
                  <a:moveTo>
                    <a:pt x="0" y="91075"/>
                  </a:moveTo>
                  <a:lnTo>
                    <a:pt x="0" y="0"/>
                  </a:lnTo>
                  <a:lnTo>
                    <a:pt x="63752" y="0"/>
                  </a:lnTo>
                  <a:lnTo>
                    <a:pt x="63752" y="91075"/>
                  </a:lnTo>
                </a:path>
                <a:path w="212090" h="91439">
                  <a:moveTo>
                    <a:pt x="63752" y="0"/>
                  </a:moveTo>
                  <a:lnTo>
                    <a:pt x="21149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6733523" y="464620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6733524" y="464620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6797276" y="464620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6797277" y="464620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0" name="object 200"/>
          <p:cNvSpPr txBox="1"/>
          <p:nvPr/>
        </p:nvSpPr>
        <p:spPr>
          <a:xfrm>
            <a:off x="6845294" y="4587952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01" name="object 201"/>
          <p:cNvGrpSpPr/>
          <p:nvPr/>
        </p:nvGrpSpPr>
        <p:grpSpPr>
          <a:xfrm>
            <a:off x="6816365" y="4737281"/>
            <a:ext cx="166370" cy="187325"/>
            <a:chOff x="6816365" y="4737281"/>
            <a:chExt cx="166370" cy="187325"/>
          </a:xfrm>
        </p:grpSpPr>
        <p:sp>
          <p:nvSpPr>
            <p:cNvPr id="202" name="object 202"/>
            <p:cNvSpPr/>
            <p:nvPr/>
          </p:nvSpPr>
          <p:spPr>
            <a:xfrm>
              <a:off x="6819540" y="4759544"/>
              <a:ext cx="140970" cy="144145"/>
            </a:xfrm>
            <a:custGeom>
              <a:avLst/>
              <a:gdLst/>
              <a:ahLst/>
              <a:cxnLst/>
              <a:rect l="l" t="t" r="r" b="b"/>
              <a:pathLst>
                <a:path w="140970" h="144145">
                  <a:moveTo>
                    <a:pt x="0" y="0"/>
                  </a:moveTo>
                  <a:lnTo>
                    <a:pt x="140661" y="0"/>
                  </a:lnTo>
                  <a:lnTo>
                    <a:pt x="140661" y="143697"/>
                  </a:lnTo>
                  <a:lnTo>
                    <a:pt x="0" y="1436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6937938" y="473728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6937938" y="473728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4" h="45085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6937938" y="488097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6937938" y="488097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7" name="object 207"/>
          <p:cNvSpPr txBox="1"/>
          <p:nvPr/>
        </p:nvSpPr>
        <p:spPr>
          <a:xfrm>
            <a:off x="6886012" y="4762919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08" name="object 208"/>
          <p:cNvGrpSpPr/>
          <p:nvPr/>
        </p:nvGrpSpPr>
        <p:grpSpPr>
          <a:xfrm>
            <a:off x="6653579" y="4900066"/>
            <a:ext cx="187325" cy="132715"/>
            <a:chOff x="6653579" y="4900066"/>
            <a:chExt cx="187325" cy="132715"/>
          </a:xfrm>
        </p:grpSpPr>
        <p:sp>
          <p:nvSpPr>
            <p:cNvPr id="209" name="object 209"/>
            <p:cNvSpPr/>
            <p:nvPr/>
          </p:nvSpPr>
          <p:spPr>
            <a:xfrm>
              <a:off x="6675843" y="4903241"/>
              <a:ext cx="142875" cy="107314"/>
            </a:xfrm>
            <a:custGeom>
              <a:avLst/>
              <a:gdLst/>
              <a:ahLst/>
              <a:cxnLst/>
              <a:rect l="l" t="t" r="r" b="b"/>
              <a:pathLst>
                <a:path w="142875" h="107314">
                  <a:moveTo>
                    <a:pt x="0" y="0"/>
                  </a:moveTo>
                  <a:lnTo>
                    <a:pt x="0" y="107266"/>
                  </a:lnTo>
                  <a:lnTo>
                    <a:pt x="142685" y="107266"/>
                  </a:lnTo>
                  <a:lnTo>
                    <a:pt x="14268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6653579" y="498824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6653580" y="498824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6797277" y="498824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6797277" y="498824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4" name="object 214"/>
          <p:cNvSpPr txBox="1"/>
          <p:nvPr/>
        </p:nvSpPr>
        <p:spPr>
          <a:xfrm>
            <a:off x="6679334" y="4929991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15" name="object 215"/>
          <p:cNvGrpSpPr/>
          <p:nvPr/>
        </p:nvGrpSpPr>
        <p:grpSpPr>
          <a:xfrm>
            <a:off x="6081827" y="5294866"/>
            <a:ext cx="118745" cy="237490"/>
            <a:chOff x="6081827" y="5294866"/>
            <a:chExt cx="118745" cy="237490"/>
          </a:xfrm>
        </p:grpSpPr>
        <p:sp>
          <p:nvSpPr>
            <p:cNvPr id="216" name="object 216"/>
            <p:cNvSpPr/>
            <p:nvPr/>
          </p:nvSpPr>
          <p:spPr>
            <a:xfrm>
              <a:off x="6103078" y="5317129"/>
              <a:ext cx="94615" cy="212090"/>
            </a:xfrm>
            <a:custGeom>
              <a:avLst/>
              <a:gdLst/>
              <a:ahLst/>
              <a:cxnLst/>
              <a:rect l="l" t="t" r="r" b="b"/>
              <a:pathLst>
                <a:path w="94614" h="212089">
                  <a:moveTo>
                    <a:pt x="94111" y="0"/>
                  </a:moveTo>
                  <a:lnTo>
                    <a:pt x="0" y="0"/>
                  </a:lnTo>
                  <a:lnTo>
                    <a:pt x="0" y="63752"/>
                  </a:lnTo>
                  <a:lnTo>
                    <a:pt x="94111" y="63752"/>
                  </a:lnTo>
                </a:path>
                <a:path w="94614" h="212089">
                  <a:moveTo>
                    <a:pt x="0" y="63752"/>
                  </a:moveTo>
                  <a:lnTo>
                    <a:pt x="0" y="2114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6081827" y="529486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6081827" y="529486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44525"/>
                  </a:moveTo>
                  <a:lnTo>
                    <a:pt x="43513" y="40478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4" h="45085">
                  <a:moveTo>
                    <a:pt x="43513" y="40478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6081827" y="53586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6081827" y="53586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5">
                  <a:moveTo>
                    <a:pt x="0" y="4047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1" name="object 221"/>
          <p:cNvSpPr txBox="1"/>
          <p:nvPr/>
        </p:nvSpPr>
        <p:spPr>
          <a:xfrm>
            <a:off x="6028889" y="5405508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22" name="object 222"/>
          <p:cNvGrpSpPr/>
          <p:nvPr/>
        </p:nvGrpSpPr>
        <p:grpSpPr>
          <a:xfrm>
            <a:off x="6337712" y="5215934"/>
            <a:ext cx="130175" cy="187325"/>
            <a:chOff x="6337712" y="5215934"/>
            <a:chExt cx="130175" cy="187325"/>
          </a:xfrm>
        </p:grpSpPr>
        <p:sp>
          <p:nvSpPr>
            <p:cNvPr id="223" name="object 223"/>
            <p:cNvSpPr/>
            <p:nvPr/>
          </p:nvSpPr>
          <p:spPr>
            <a:xfrm>
              <a:off x="6340887" y="5237185"/>
              <a:ext cx="105410" cy="144145"/>
            </a:xfrm>
            <a:custGeom>
              <a:avLst/>
              <a:gdLst/>
              <a:ahLst/>
              <a:cxnLst/>
              <a:rect l="l" t="t" r="r" b="b"/>
              <a:pathLst>
                <a:path w="105410" h="144145">
                  <a:moveTo>
                    <a:pt x="0" y="0"/>
                  </a:moveTo>
                  <a:lnTo>
                    <a:pt x="105242" y="0"/>
                  </a:lnTo>
                </a:path>
                <a:path w="105410" h="144145">
                  <a:moveTo>
                    <a:pt x="0" y="143697"/>
                  </a:moveTo>
                  <a:lnTo>
                    <a:pt x="105242" y="143697"/>
                  </a:lnTo>
                </a:path>
                <a:path w="105410" h="144145">
                  <a:moveTo>
                    <a:pt x="104230" y="0"/>
                  </a:moveTo>
                  <a:lnTo>
                    <a:pt x="104230" y="1436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4"/>
            <p:cNvSpPr/>
            <p:nvPr/>
          </p:nvSpPr>
          <p:spPr>
            <a:xfrm>
              <a:off x="6423867" y="521593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5"/>
            <p:cNvSpPr/>
            <p:nvPr/>
          </p:nvSpPr>
          <p:spPr>
            <a:xfrm>
              <a:off x="6423867" y="521593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6"/>
            <p:cNvSpPr/>
            <p:nvPr/>
          </p:nvSpPr>
          <p:spPr>
            <a:xfrm>
              <a:off x="6423867" y="53586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7"/>
            <p:cNvSpPr/>
            <p:nvPr/>
          </p:nvSpPr>
          <p:spPr>
            <a:xfrm>
              <a:off x="6423867" y="53586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5">
                  <a:moveTo>
                    <a:pt x="0" y="4047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8" name="object 228"/>
          <p:cNvSpPr txBox="1"/>
          <p:nvPr/>
        </p:nvSpPr>
        <p:spPr>
          <a:xfrm>
            <a:off x="6370929" y="5240560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29" name="object 229"/>
          <p:cNvGrpSpPr/>
          <p:nvPr/>
        </p:nvGrpSpPr>
        <p:grpSpPr>
          <a:xfrm>
            <a:off x="6174926" y="5377707"/>
            <a:ext cx="188595" cy="120650"/>
            <a:chOff x="6174926" y="5377707"/>
            <a:chExt cx="188595" cy="120650"/>
          </a:xfrm>
        </p:grpSpPr>
        <p:sp>
          <p:nvSpPr>
            <p:cNvPr id="230" name="object 230"/>
            <p:cNvSpPr/>
            <p:nvPr/>
          </p:nvSpPr>
          <p:spPr>
            <a:xfrm>
              <a:off x="6197190" y="5380882"/>
              <a:ext cx="144145" cy="96520"/>
            </a:xfrm>
            <a:custGeom>
              <a:avLst/>
              <a:gdLst/>
              <a:ahLst/>
              <a:cxnLst/>
              <a:rect l="l" t="t" r="r" b="b"/>
              <a:pathLst>
                <a:path w="144145" h="96520">
                  <a:moveTo>
                    <a:pt x="0" y="0"/>
                  </a:moveTo>
                  <a:lnTo>
                    <a:pt x="0" y="96135"/>
                  </a:lnTo>
                  <a:lnTo>
                    <a:pt x="143697" y="96135"/>
                  </a:lnTo>
                  <a:lnTo>
                    <a:pt x="14369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31"/>
            <p:cNvSpPr/>
            <p:nvPr/>
          </p:nvSpPr>
          <p:spPr>
            <a:xfrm>
              <a:off x="6174926" y="545475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2"/>
            <p:cNvSpPr/>
            <p:nvPr/>
          </p:nvSpPr>
          <p:spPr>
            <a:xfrm>
              <a:off x="6174927" y="545475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3"/>
            <p:cNvSpPr/>
            <p:nvPr/>
          </p:nvSpPr>
          <p:spPr>
            <a:xfrm>
              <a:off x="6318624" y="545475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4"/>
            <p:cNvSpPr/>
            <p:nvPr/>
          </p:nvSpPr>
          <p:spPr>
            <a:xfrm>
              <a:off x="6318624" y="545475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4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5" name="object 235"/>
          <p:cNvSpPr txBox="1"/>
          <p:nvPr/>
        </p:nvSpPr>
        <p:spPr>
          <a:xfrm>
            <a:off x="6200681" y="5396501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36" name="object 236"/>
          <p:cNvGrpSpPr/>
          <p:nvPr/>
        </p:nvGrpSpPr>
        <p:grpSpPr>
          <a:xfrm>
            <a:off x="2528727" y="5294866"/>
            <a:ext cx="205740" cy="237490"/>
            <a:chOff x="2528727" y="5294866"/>
            <a:chExt cx="205740" cy="237490"/>
          </a:xfrm>
        </p:grpSpPr>
        <p:sp>
          <p:nvSpPr>
            <p:cNvPr id="237" name="object 237"/>
            <p:cNvSpPr/>
            <p:nvPr/>
          </p:nvSpPr>
          <p:spPr>
            <a:xfrm>
              <a:off x="2531902" y="5317129"/>
              <a:ext cx="181610" cy="212090"/>
            </a:xfrm>
            <a:custGeom>
              <a:avLst/>
              <a:gdLst/>
              <a:ahLst/>
              <a:cxnLst/>
              <a:rect l="l" t="t" r="r" b="b"/>
              <a:pathLst>
                <a:path w="181610" h="212089">
                  <a:moveTo>
                    <a:pt x="0" y="0"/>
                  </a:moveTo>
                  <a:lnTo>
                    <a:pt x="181139" y="0"/>
                  </a:lnTo>
                  <a:lnTo>
                    <a:pt x="181139" y="63752"/>
                  </a:lnTo>
                  <a:lnTo>
                    <a:pt x="0" y="63752"/>
                  </a:lnTo>
                </a:path>
                <a:path w="181610" h="212089">
                  <a:moveTo>
                    <a:pt x="181139" y="63752"/>
                  </a:moveTo>
                  <a:lnTo>
                    <a:pt x="181139" y="2114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8"/>
            <p:cNvSpPr/>
            <p:nvPr/>
          </p:nvSpPr>
          <p:spPr>
            <a:xfrm>
              <a:off x="2690778" y="529486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2690778" y="5294866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44525"/>
                  </a:moveTo>
                  <a:lnTo>
                    <a:pt x="43513" y="40478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4" h="45085">
                  <a:moveTo>
                    <a:pt x="43513" y="40478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2690778" y="53586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2690778" y="535861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5">
                  <a:moveTo>
                    <a:pt x="0" y="4047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2" name="object 242"/>
          <p:cNvSpPr txBox="1"/>
          <p:nvPr/>
        </p:nvSpPr>
        <p:spPr>
          <a:xfrm>
            <a:off x="2638852" y="5405508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43" name="object 243"/>
          <p:cNvGrpSpPr/>
          <p:nvPr/>
        </p:nvGrpSpPr>
        <p:grpSpPr>
          <a:xfrm>
            <a:off x="2365942" y="5377707"/>
            <a:ext cx="188595" cy="125730"/>
            <a:chOff x="2365942" y="5377707"/>
            <a:chExt cx="188595" cy="125730"/>
          </a:xfrm>
        </p:grpSpPr>
        <p:sp>
          <p:nvSpPr>
            <p:cNvPr id="244" name="object 244"/>
            <p:cNvSpPr/>
            <p:nvPr/>
          </p:nvSpPr>
          <p:spPr>
            <a:xfrm>
              <a:off x="2388205" y="5380882"/>
              <a:ext cx="144145" cy="100330"/>
            </a:xfrm>
            <a:custGeom>
              <a:avLst/>
              <a:gdLst/>
              <a:ahLst/>
              <a:cxnLst/>
              <a:rect l="l" t="t" r="r" b="b"/>
              <a:pathLst>
                <a:path w="144144" h="100329">
                  <a:moveTo>
                    <a:pt x="143697" y="0"/>
                  </a:moveTo>
                  <a:lnTo>
                    <a:pt x="143697" y="100183"/>
                  </a:lnTo>
                  <a:lnTo>
                    <a:pt x="0" y="100183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2509639" y="545880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5" h="45085">
                  <a:moveTo>
                    <a:pt x="39466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2509639" y="545880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5085" h="45085">
                  <a:moveTo>
                    <a:pt x="4047" y="44525"/>
                  </a:moveTo>
                  <a:lnTo>
                    <a:pt x="39466" y="0"/>
                  </a:lnTo>
                  <a:lnTo>
                    <a:pt x="44525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2365942" y="545880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8"/>
            <p:cNvSpPr/>
            <p:nvPr/>
          </p:nvSpPr>
          <p:spPr>
            <a:xfrm>
              <a:off x="2365942" y="545880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4525" y="5059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5059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5059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9" name="object 249"/>
          <p:cNvSpPr txBox="1"/>
          <p:nvPr/>
        </p:nvSpPr>
        <p:spPr>
          <a:xfrm>
            <a:off x="2391696" y="5400549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50" name="object 250"/>
          <p:cNvGrpSpPr/>
          <p:nvPr/>
        </p:nvGrpSpPr>
        <p:grpSpPr>
          <a:xfrm>
            <a:off x="2292069" y="5215934"/>
            <a:ext cx="99695" cy="187325"/>
            <a:chOff x="2292069" y="5215934"/>
            <a:chExt cx="99695" cy="187325"/>
          </a:xfrm>
        </p:grpSpPr>
        <p:sp>
          <p:nvSpPr>
            <p:cNvPr id="251" name="object 251"/>
            <p:cNvSpPr/>
            <p:nvPr/>
          </p:nvSpPr>
          <p:spPr>
            <a:xfrm>
              <a:off x="2314332" y="5237185"/>
              <a:ext cx="74295" cy="144145"/>
            </a:xfrm>
            <a:custGeom>
              <a:avLst/>
              <a:gdLst/>
              <a:ahLst/>
              <a:cxnLst/>
              <a:rect l="l" t="t" r="r" b="b"/>
              <a:pathLst>
                <a:path w="74294" h="144145">
                  <a:moveTo>
                    <a:pt x="73872" y="143697"/>
                  </a:moveTo>
                  <a:lnTo>
                    <a:pt x="0" y="143697"/>
                  </a:lnTo>
                  <a:lnTo>
                    <a:pt x="0" y="0"/>
                  </a:lnTo>
                  <a:lnTo>
                    <a:pt x="7387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2"/>
            <p:cNvSpPr/>
            <p:nvPr/>
          </p:nvSpPr>
          <p:spPr>
            <a:xfrm>
              <a:off x="2292069" y="535861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"/>
                  </a:moveTo>
                  <a:lnTo>
                    <a:pt x="39466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5" h="45085">
                  <a:moveTo>
                    <a:pt x="4047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3"/>
            <p:cNvSpPr/>
            <p:nvPr/>
          </p:nvSpPr>
          <p:spPr>
            <a:xfrm>
              <a:off x="2292069" y="535861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5" h="45085">
                  <a:moveTo>
                    <a:pt x="0" y="4047"/>
                  </a:moveTo>
                  <a:lnTo>
                    <a:pt x="44525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4"/>
            <p:cNvSpPr/>
            <p:nvPr/>
          </p:nvSpPr>
          <p:spPr>
            <a:xfrm>
              <a:off x="2292069" y="521593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5"/>
            <p:cNvSpPr/>
            <p:nvPr/>
          </p:nvSpPr>
          <p:spPr>
            <a:xfrm>
              <a:off x="2292069" y="521593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39466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5085" h="4381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6" name="object 256"/>
          <p:cNvSpPr txBox="1"/>
          <p:nvPr/>
        </p:nvSpPr>
        <p:spPr>
          <a:xfrm>
            <a:off x="2240144" y="5240560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57" name="object 257"/>
          <p:cNvGrpSpPr/>
          <p:nvPr/>
        </p:nvGrpSpPr>
        <p:grpSpPr>
          <a:xfrm>
            <a:off x="1888301" y="4658348"/>
            <a:ext cx="236220" cy="104775"/>
            <a:chOff x="1888301" y="4658348"/>
            <a:chExt cx="236220" cy="104775"/>
          </a:xfrm>
        </p:grpSpPr>
        <p:sp>
          <p:nvSpPr>
            <p:cNvPr id="258" name="object 258"/>
            <p:cNvSpPr/>
            <p:nvPr/>
          </p:nvSpPr>
          <p:spPr>
            <a:xfrm>
              <a:off x="1910564" y="4680611"/>
              <a:ext cx="210820" cy="79375"/>
            </a:xfrm>
            <a:custGeom>
              <a:avLst/>
              <a:gdLst/>
              <a:ahLst/>
              <a:cxnLst/>
              <a:rect l="l" t="t" r="r" b="b"/>
              <a:pathLst>
                <a:path w="210819" h="79375">
                  <a:moveTo>
                    <a:pt x="0" y="78932"/>
                  </a:moveTo>
                  <a:lnTo>
                    <a:pt x="0" y="0"/>
                  </a:lnTo>
                  <a:lnTo>
                    <a:pt x="63752" y="0"/>
                  </a:lnTo>
                  <a:lnTo>
                    <a:pt x="63752" y="78932"/>
                  </a:lnTo>
                </a:path>
                <a:path w="210819" h="79375">
                  <a:moveTo>
                    <a:pt x="63752" y="0"/>
                  </a:moveTo>
                  <a:lnTo>
                    <a:pt x="21048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9"/>
            <p:cNvSpPr/>
            <p:nvPr/>
          </p:nvSpPr>
          <p:spPr>
            <a:xfrm>
              <a:off x="1888301" y="465834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0"/>
            <p:cNvSpPr/>
            <p:nvPr/>
          </p:nvSpPr>
          <p:spPr>
            <a:xfrm>
              <a:off x="1888301" y="465834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61"/>
            <p:cNvSpPr/>
            <p:nvPr/>
          </p:nvSpPr>
          <p:spPr>
            <a:xfrm>
              <a:off x="1952054" y="465834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2"/>
            <p:cNvSpPr/>
            <p:nvPr/>
          </p:nvSpPr>
          <p:spPr>
            <a:xfrm>
              <a:off x="1952054" y="465834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4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3" name="object 263"/>
          <p:cNvSpPr txBox="1"/>
          <p:nvPr/>
        </p:nvSpPr>
        <p:spPr>
          <a:xfrm>
            <a:off x="2000071" y="4600095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64" name="object 264"/>
          <p:cNvGrpSpPr/>
          <p:nvPr/>
        </p:nvGrpSpPr>
        <p:grpSpPr>
          <a:xfrm>
            <a:off x="1811392" y="4737281"/>
            <a:ext cx="102870" cy="187325"/>
            <a:chOff x="1811392" y="4737281"/>
            <a:chExt cx="102870" cy="187325"/>
          </a:xfrm>
        </p:grpSpPr>
        <p:sp>
          <p:nvSpPr>
            <p:cNvPr id="265" name="object 265"/>
            <p:cNvSpPr/>
            <p:nvPr/>
          </p:nvSpPr>
          <p:spPr>
            <a:xfrm>
              <a:off x="1833655" y="4759544"/>
              <a:ext cx="77470" cy="144145"/>
            </a:xfrm>
            <a:custGeom>
              <a:avLst/>
              <a:gdLst/>
              <a:ahLst/>
              <a:cxnLst/>
              <a:rect l="l" t="t" r="r" b="b"/>
              <a:pathLst>
                <a:path w="77469" h="144145">
                  <a:moveTo>
                    <a:pt x="76908" y="0"/>
                  </a:moveTo>
                  <a:lnTo>
                    <a:pt x="0" y="0"/>
                  </a:lnTo>
                  <a:lnTo>
                    <a:pt x="0" y="143697"/>
                  </a:lnTo>
                  <a:lnTo>
                    <a:pt x="76908" y="1436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6"/>
            <p:cNvSpPr/>
            <p:nvPr/>
          </p:nvSpPr>
          <p:spPr>
            <a:xfrm>
              <a:off x="1811392" y="473728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"/>
                  </a:moveTo>
                  <a:lnTo>
                    <a:pt x="39466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508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7"/>
            <p:cNvSpPr/>
            <p:nvPr/>
          </p:nvSpPr>
          <p:spPr>
            <a:xfrm>
              <a:off x="1811392" y="473728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39466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5085" h="4508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8"/>
            <p:cNvSpPr/>
            <p:nvPr/>
          </p:nvSpPr>
          <p:spPr>
            <a:xfrm>
              <a:off x="1811392" y="488097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9"/>
            <p:cNvSpPr/>
            <p:nvPr/>
          </p:nvSpPr>
          <p:spPr>
            <a:xfrm>
              <a:off x="1811392" y="488097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5" h="43814">
                  <a:moveTo>
                    <a:pt x="0" y="4047"/>
                  </a:moveTo>
                  <a:lnTo>
                    <a:pt x="44525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0" name="object 270"/>
          <p:cNvSpPr txBox="1"/>
          <p:nvPr/>
        </p:nvSpPr>
        <p:spPr>
          <a:xfrm>
            <a:off x="1759467" y="4762919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71" name="object 271"/>
          <p:cNvGrpSpPr/>
          <p:nvPr/>
        </p:nvGrpSpPr>
        <p:grpSpPr>
          <a:xfrm>
            <a:off x="1888301" y="4900066"/>
            <a:ext cx="187325" cy="147320"/>
            <a:chOff x="1888301" y="4900066"/>
            <a:chExt cx="187325" cy="147320"/>
          </a:xfrm>
        </p:grpSpPr>
        <p:sp>
          <p:nvSpPr>
            <p:cNvPr id="272" name="object 272"/>
            <p:cNvSpPr/>
            <p:nvPr/>
          </p:nvSpPr>
          <p:spPr>
            <a:xfrm>
              <a:off x="1910564" y="4903241"/>
              <a:ext cx="142875" cy="121920"/>
            </a:xfrm>
            <a:custGeom>
              <a:avLst/>
              <a:gdLst/>
              <a:ahLst/>
              <a:cxnLst/>
              <a:rect l="l" t="t" r="r" b="b"/>
              <a:pathLst>
                <a:path w="142875" h="121920">
                  <a:moveTo>
                    <a:pt x="0" y="0"/>
                  </a:moveTo>
                  <a:lnTo>
                    <a:pt x="0" y="121434"/>
                  </a:lnTo>
                  <a:lnTo>
                    <a:pt x="142685" y="121434"/>
                  </a:lnTo>
                  <a:lnTo>
                    <a:pt x="14268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3"/>
            <p:cNvSpPr/>
            <p:nvPr/>
          </p:nvSpPr>
          <p:spPr>
            <a:xfrm>
              <a:off x="1888301" y="500241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4"/>
            <p:cNvSpPr/>
            <p:nvPr/>
          </p:nvSpPr>
          <p:spPr>
            <a:xfrm>
              <a:off x="1888301" y="500241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5"/>
            <p:cNvSpPr/>
            <p:nvPr/>
          </p:nvSpPr>
          <p:spPr>
            <a:xfrm>
              <a:off x="2031998" y="500241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6"/>
            <p:cNvSpPr/>
            <p:nvPr/>
          </p:nvSpPr>
          <p:spPr>
            <a:xfrm>
              <a:off x="2031998" y="500241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4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7" name="object 277"/>
          <p:cNvSpPr txBox="1"/>
          <p:nvPr/>
        </p:nvSpPr>
        <p:spPr>
          <a:xfrm>
            <a:off x="1914055" y="4944158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78" name="object 278"/>
          <p:cNvGrpSpPr/>
          <p:nvPr/>
        </p:nvGrpSpPr>
        <p:grpSpPr>
          <a:xfrm>
            <a:off x="4103462" y="2667701"/>
            <a:ext cx="522605" cy="145415"/>
            <a:chOff x="4103462" y="2667701"/>
            <a:chExt cx="522605" cy="145415"/>
          </a:xfrm>
        </p:grpSpPr>
        <p:sp>
          <p:nvSpPr>
            <p:cNvPr id="279" name="object 279"/>
            <p:cNvSpPr/>
            <p:nvPr/>
          </p:nvSpPr>
          <p:spPr>
            <a:xfrm>
              <a:off x="4125725" y="2670876"/>
              <a:ext cx="478155" cy="120014"/>
            </a:xfrm>
            <a:custGeom>
              <a:avLst/>
              <a:gdLst/>
              <a:ahLst/>
              <a:cxnLst/>
              <a:rect l="l" t="t" r="r" b="b"/>
              <a:pathLst>
                <a:path w="478154" h="120014">
                  <a:moveTo>
                    <a:pt x="0" y="0"/>
                  </a:moveTo>
                  <a:lnTo>
                    <a:pt x="0" y="119410"/>
                  </a:lnTo>
                  <a:lnTo>
                    <a:pt x="477641" y="119410"/>
                  </a:lnTo>
                  <a:lnTo>
                    <a:pt x="47764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80"/>
            <p:cNvSpPr/>
            <p:nvPr/>
          </p:nvSpPr>
          <p:spPr>
            <a:xfrm>
              <a:off x="4103462" y="276802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5" h="45085">
                  <a:moveTo>
                    <a:pt x="39466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81"/>
            <p:cNvSpPr/>
            <p:nvPr/>
          </p:nvSpPr>
          <p:spPr>
            <a:xfrm>
              <a:off x="4103462" y="276802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4525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4525" y="5059"/>
                  </a:lnTo>
                  <a:close/>
                </a:path>
                <a:path w="45085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2"/>
            <p:cNvSpPr/>
            <p:nvPr/>
          </p:nvSpPr>
          <p:spPr>
            <a:xfrm>
              <a:off x="4582115" y="276802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83"/>
            <p:cNvSpPr/>
            <p:nvPr/>
          </p:nvSpPr>
          <p:spPr>
            <a:xfrm>
              <a:off x="4582115" y="276802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4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4" name="object 284"/>
          <p:cNvSpPr txBox="1"/>
          <p:nvPr/>
        </p:nvSpPr>
        <p:spPr>
          <a:xfrm>
            <a:off x="4277973" y="270977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85" name="object 285"/>
          <p:cNvSpPr/>
          <p:nvPr/>
        </p:nvSpPr>
        <p:spPr>
          <a:xfrm>
            <a:off x="4603366" y="2670876"/>
            <a:ext cx="161925" cy="193675"/>
          </a:xfrm>
          <a:custGeom>
            <a:avLst/>
            <a:gdLst/>
            <a:ahLst/>
            <a:cxnLst/>
            <a:rect l="l" t="t" r="r" b="b"/>
            <a:pathLst>
              <a:path w="161925" h="193675">
                <a:moveTo>
                  <a:pt x="0" y="0"/>
                </a:moveTo>
                <a:lnTo>
                  <a:pt x="0" y="119410"/>
                </a:lnTo>
                <a:lnTo>
                  <a:pt x="63752" y="119410"/>
                </a:lnTo>
                <a:lnTo>
                  <a:pt x="63752" y="0"/>
                </a:lnTo>
              </a:path>
              <a:path w="161925" h="193675">
                <a:moveTo>
                  <a:pt x="32382" y="119410"/>
                </a:moveTo>
                <a:lnTo>
                  <a:pt x="54645" y="193282"/>
                </a:lnTo>
                <a:lnTo>
                  <a:pt x="161912" y="19328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 txBox="1"/>
          <p:nvPr/>
        </p:nvSpPr>
        <p:spPr>
          <a:xfrm>
            <a:off x="4644300" y="2783643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87" name="object 287"/>
          <p:cNvGrpSpPr/>
          <p:nvPr/>
        </p:nvGrpSpPr>
        <p:grpSpPr>
          <a:xfrm>
            <a:off x="4582115" y="2425984"/>
            <a:ext cx="164465" cy="386715"/>
            <a:chOff x="4582115" y="2425984"/>
            <a:chExt cx="164465" cy="386715"/>
          </a:xfrm>
        </p:grpSpPr>
        <p:sp>
          <p:nvSpPr>
            <p:cNvPr id="288" name="object 288"/>
            <p:cNvSpPr/>
            <p:nvPr/>
          </p:nvSpPr>
          <p:spPr>
            <a:xfrm>
              <a:off x="4582115" y="276802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9"/>
            <p:cNvSpPr/>
            <p:nvPr/>
          </p:nvSpPr>
          <p:spPr>
            <a:xfrm>
              <a:off x="4582115" y="276802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3513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5059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90"/>
            <p:cNvSpPr/>
            <p:nvPr/>
          </p:nvSpPr>
          <p:spPr>
            <a:xfrm>
              <a:off x="4645868" y="276802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1"/>
            <p:cNvSpPr/>
            <p:nvPr/>
          </p:nvSpPr>
          <p:spPr>
            <a:xfrm>
              <a:off x="4645868" y="276802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4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2"/>
            <p:cNvSpPr/>
            <p:nvPr/>
          </p:nvSpPr>
          <p:spPr>
            <a:xfrm>
              <a:off x="4667119" y="2448247"/>
              <a:ext cx="57150" cy="222885"/>
            </a:xfrm>
            <a:custGeom>
              <a:avLst/>
              <a:gdLst/>
              <a:ahLst/>
              <a:cxnLst/>
              <a:rect l="l" t="t" r="r" b="b"/>
              <a:pathLst>
                <a:path w="57150" h="222885">
                  <a:moveTo>
                    <a:pt x="0" y="222629"/>
                  </a:moveTo>
                  <a:lnTo>
                    <a:pt x="56669" y="222629"/>
                  </a:lnTo>
                  <a:lnTo>
                    <a:pt x="56669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3"/>
            <p:cNvSpPr/>
            <p:nvPr/>
          </p:nvSpPr>
          <p:spPr>
            <a:xfrm>
              <a:off x="4701525" y="264861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4701526" y="264861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  <a:path w="45085" h="45085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4701525" y="242598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6"/>
            <p:cNvSpPr/>
            <p:nvPr/>
          </p:nvSpPr>
          <p:spPr>
            <a:xfrm>
              <a:off x="4701526" y="242598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5" h="4381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7" name="object 297"/>
          <p:cNvSpPr txBox="1"/>
          <p:nvPr/>
        </p:nvSpPr>
        <p:spPr>
          <a:xfrm>
            <a:off x="4649600" y="247418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298" name="object 298"/>
          <p:cNvGrpSpPr/>
          <p:nvPr/>
        </p:nvGrpSpPr>
        <p:grpSpPr>
          <a:xfrm>
            <a:off x="4494075" y="1947331"/>
            <a:ext cx="113030" cy="746125"/>
            <a:chOff x="4494075" y="1947331"/>
            <a:chExt cx="113030" cy="746125"/>
          </a:xfrm>
        </p:grpSpPr>
        <p:sp>
          <p:nvSpPr>
            <p:cNvPr id="299" name="object 299"/>
            <p:cNvSpPr/>
            <p:nvPr/>
          </p:nvSpPr>
          <p:spPr>
            <a:xfrm>
              <a:off x="4515326" y="1969594"/>
              <a:ext cx="88265" cy="701675"/>
            </a:xfrm>
            <a:custGeom>
              <a:avLst/>
              <a:gdLst/>
              <a:ahLst/>
              <a:cxnLst/>
              <a:rect l="l" t="t" r="r" b="b"/>
              <a:pathLst>
                <a:path w="88264" h="701675">
                  <a:moveTo>
                    <a:pt x="88039" y="0"/>
                  </a:moveTo>
                  <a:lnTo>
                    <a:pt x="0" y="0"/>
                  </a:lnTo>
                  <a:lnTo>
                    <a:pt x="0" y="701282"/>
                  </a:lnTo>
                  <a:lnTo>
                    <a:pt x="88039" y="70128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0"/>
            <p:cNvSpPr/>
            <p:nvPr/>
          </p:nvSpPr>
          <p:spPr>
            <a:xfrm>
              <a:off x="4494075" y="194733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301"/>
            <p:cNvSpPr/>
            <p:nvPr/>
          </p:nvSpPr>
          <p:spPr>
            <a:xfrm>
              <a:off x="4494075" y="194733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44525"/>
                  </a:moveTo>
                  <a:lnTo>
                    <a:pt x="43513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3814" h="45085">
                  <a:moveTo>
                    <a:pt x="43513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2"/>
            <p:cNvSpPr/>
            <p:nvPr/>
          </p:nvSpPr>
          <p:spPr>
            <a:xfrm>
              <a:off x="4494075" y="264861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3"/>
            <p:cNvSpPr/>
            <p:nvPr/>
          </p:nvSpPr>
          <p:spPr>
            <a:xfrm>
              <a:off x="4494075" y="264861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4" h="45085">
                  <a:moveTo>
                    <a:pt x="0" y="5059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4" name="object 304"/>
          <p:cNvSpPr txBox="1"/>
          <p:nvPr/>
        </p:nvSpPr>
        <p:spPr>
          <a:xfrm>
            <a:off x="4441138" y="223232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05" name="object 305"/>
          <p:cNvGrpSpPr/>
          <p:nvPr/>
        </p:nvGrpSpPr>
        <p:grpSpPr>
          <a:xfrm>
            <a:off x="4685334" y="2381319"/>
            <a:ext cx="267335" cy="57150"/>
            <a:chOff x="4685334" y="2381319"/>
            <a:chExt cx="267335" cy="57150"/>
          </a:xfrm>
        </p:grpSpPr>
        <p:sp>
          <p:nvSpPr>
            <p:cNvPr id="306" name="object 306"/>
            <p:cNvSpPr/>
            <p:nvPr/>
          </p:nvSpPr>
          <p:spPr>
            <a:xfrm>
              <a:off x="4707597" y="2384494"/>
              <a:ext cx="222885" cy="31750"/>
            </a:xfrm>
            <a:custGeom>
              <a:avLst/>
              <a:gdLst/>
              <a:ahLst/>
              <a:cxnLst/>
              <a:rect l="l" t="t" r="r" b="b"/>
              <a:pathLst>
                <a:path w="222885" h="31750">
                  <a:moveTo>
                    <a:pt x="0" y="0"/>
                  </a:moveTo>
                  <a:lnTo>
                    <a:pt x="0" y="31370"/>
                  </a:lnTo>
                  <a:lnTo>
                    <a:pt x="222629" y="31370"/>
                  </a:lnTo>
                  <a:lnTo>
                    <a:pt x="22262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7"/>
            <p:cNvSpPr/>
            <p:nvPr/>
          </p:nvSpPr>
          <p:spPr>
            <a:xfrm>
              <a:off x="4685334" y="2393602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8"/>
            <p:cNvSpPr/>
            <p:nvPr/>
          </p:nvSpPr>
          <p:spPr>
            <a:xfrm>
              <a:off x="4685334" y="239360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3513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5059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4907963" y="239360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0"/>
            <p:cNvSpPr/>
            <p:nvPr/>
          </p:nvSpPr>
          <p:spPr>
            <a:xfrm>
              <a:off x="4907964" y="239360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8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5" h="45085">
                  <a:moveTo>
                    <a:pt x="5059" y="44525"/>
                  </a:moveTo>
                  <a:lnTo>
                    <a:pt x="40478" y="0"/>
                  </a:lnTo>
                  <a:lnTo>
                    <a:pt x="44525" y="5059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1" name="object 311"/>
          <p:cNvSpPr txBox="1"/>
          <p:nvPr/>
        </p:nvSpPr>
        <p:spPr>
          <a:xfrm>
            <a:off x="4729303" y="233534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12" name="object 312"/>
          <p:cNvGrpSpPr/>
          <p:nvPr/>
        </p:nvGrpSpPr>
        <p:grpSpPr>
          <a:xfrm>
            <a:off x="4663944" y="1947331"/>
            <a:ext cx="269875" cy="504190"/>
            <a:chOff x="4663944" y="1947331"/>
            <a:chExt cx="269875" cy="504190"/>
          </a:xfrm>
        </p:grpSpPr>
        <p:sp>
          <p:nvSpPr>
            <p:cNvPr id="313" name="object 313"/>
            <p:cNvSpPr/>
            <p:nvPr/>
          </p:nvSpPr>
          <p:spPr>
            <a:xfrm>
              <a:off x="4667119" y="1969594"/>
              <a:ext cx="263525" cy="478790"/>
            </a:xfrm>
            <a:custGeom>
              <a:avLst/>
              <a:gdLst/>
              <a:ahLst/>
              <a:cxnLst/>
              <a:rect l="l" t="t" r="r" b="b"/>
              <a:pathLst>
                <a:path w="263525" h="478789">
                  <a:moveTo>
                    <a:pt x="263107" y="414900"/>
                  </a:moveTo>
                  <a:lnTo>
                    <a:pt x="263107" y="478652"/>
                  </a:lnTo>
                </a:path>
                <a:path w="263525" h="478789">
                  <a:moveTo>
                    <a:pt x="0" y="414900"/>
                  </a:moveTo>
                  <a:lnTo>
                    <a:pt x="56669" y="414900"/>
                  </a:lnTo>
                  <a:lnTo>
                    <a:pt x="56669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4"/>
            <p:cNvSpPr/>
            <p:nvPr/>
          </p:nvSpPr>
          <p:spPr>
            <a:xfrm>
              <a:off x="4701525" y="236223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5"/>
            <p:cNvSpPr/>
            <p:nvPr/>
          </p:nvSpPr>
          <p:spPr>
            <a:xfrm>
              <a:off x="4701526" y="236223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5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6"/>
            <p:cNvSpPr/>
            <p:nvPr/>
          </p:nvSpPr>
          <p:spPr>
            <a:xfrm>
              <a:off x="4701525" y="194733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5">
                  <a:moveTo>
                    <a:pt x="4047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7"/>
            <p:cNvSpPr/>
            <p:nvPr/>
          </p:nvSpPr>
          <p:spPr>
            <a:xfrm>
              <a:off x="4701526" y="194733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5" h="45085">
                  <a:moveTo>
                    <a:pt x="44525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8" name="object 318"/>
          <p:cNvSpPr txBox="1"/>
          <p:nvPr/>
        </p:nvSpPr>
        <p:spPr>
          <a:xfrm>
            <a:off x="4649600" y="208964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2600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19" name="object 319"/>
          <p:cNvGrpSpPr/>
          <p:nvPr/>
        </p:nvGrpSpPr>
        <p:grpSpPr>
          <a:xfrm>
            <a:off x="4645868" y="2667701"/>
            <a:ext cx="346710" cy="145415"/>
            <a:chOff x="4645868" y="2667701"/>
            <a:chExt cx="346710" cy="145415"/>
          </a:xfrm>
        </p:grpSpPr>
        <p:sp>
          <p:nvSpPr>
            <p:cNvPr id="320" name="object 320"/>
            <p:cNvSpPr/>
            <p:nvPr/>
          </p:nvSpPr>
          <p:spPr>
            <a:xfrm>
              <a:off x="4667119" y="2670876"/>
              <a:ext cx="304165" cy="120014"/>
            </a:xfrm>
            <a:custGeom>
              <a:avLst/>
              <a:gdLst/>
              <a:ahLst/>
              <a:cxnLst/>
              <a:rect l="l" t="t" r="r" b="b"/>
              <a:pathLst>
                <a:path w="304164" h="120014">
                  <a:moveTo>
                    <a:pt x="0" y="0"/>
                  </a:moveTo>
                  <a:lnTo>
                    <a:pt x="0" y="119410"/>
                  </a:lnTo>
                  <a:lnTo>
                    <a:pt x="303585" y="119410"/>
                  </a:lnTo>
                  <a:lnTo>
                    <a:pt x="30358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21"/>
            <p:cNvSpPr/>
            <p:nvPr/>
          </p:nvSpPr>
          <p:spPr>
            <a:xfrm>
              <a:off x="4645868" y="276802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2"/>
            <p:cNvSpPr/>
            <p:nvPr/>
          </p:nvSpPr>
          <p:spPr>
            <a:xfrm>
              <a:off x="4645868" y="276802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3513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5059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3"/>
            <p:cNvSpPr/>
            <p:nvPr/>
          </p:nvSpPr>
          <p:spPr>
            <a:xfrm>
              <a:off x="4948442" y="276802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4"/>
            <p:cNvSpPr/>
            <p:nvPr/>
          </p:nvSpPr>
          <p:spPr>
            <a:xfrm>
              <a:off x="4948442" y="276802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4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5" name="object 325"/>
          <p:cNvSpPr txBox="1"/>
          <p:nvPr/>
        </p:nvSpPr>
        <p:spPr>
          <a:xfrm>
            <a:off x="4729303" y="270977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26" name="object 326"/>
          <p:cNvGrpSpPr/>
          <p:nvPr/>
        </p:nvGrpSpPr>
        <p:grpSpPr>
          <a:xfrm>
            <a:off x="3737136" y="2667701"/>
            <a:ext cx="347345" cy="145415"/>
            <a:chOff x="3737136" y="2667701"/>
            <a:chExt cx="347345" cy="145415"/>
          </a:xfrm>
        </p:grpSpPr>
        <p:sp>
          <p:nvSpPr>
            <p:cNvPr id="327" name="object 327"/>
            <p:cNvSpPr/>
            <p:nvPr/>
          </p:nvSpPr>
          <p:spPr>
            <a:xfrm>
              <a:off x="3759399" y="2670876"/>
              <a:ext cx="302895" cy="120014"/>
            </a:xfrm>
            <a:custGeom>
              <a:avLst/>
              <a:gdLst/>
              <a:ahLst/>
              <a:cxnLst/>
              <a:rect l="l" t="t" r="r" b="b"/>
              <a:pathLst>
                <a:path w="302895" h="120014">
                  <a:moveTo>
                    <a:pt x="302573" y="0"/>
                  </a:moveTo>
                  <a:lnTo>
                    <a:pt x="302573" y="119410"/>
                  </a:lnTo>
                  <a:lnTo>
                    <a:pt x="0" y="11941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4039709" y="276802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5" h="45085">
                  <a:moveTo>
                    <a:pt x="39466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9"/>
            <p:cNvSpPr/>
            <p:nvPr/>
          </p:nvSpPr>
          <p:spPr>
            <a:xfrm>
              <a:off x="4039709" y="276802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5085" h="45085">
                  <a:moveTo>
                    <a:pt x="4047" y="44525"/>
                  </a:moveTo>
                  <a:lnTo>
                    <a:pt x="39466" y="0"/>
                  </a:lnTo>
                  <a:lnTo>
                    <a:pt x="44525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3737136" y="276802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31"/>
            <p:cNvSpPr/>
            <p:nvPr/>
          </p:nvSpPr>
          <p:spPr>
            <a:xfrm>
              <a:off x="3737136" y="276802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3513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5059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2" name="object 332"/>
          <p:cNvSpPr txBox="1"/>
          <p:nvPr/>
        </p:nvSpPr>
        <p:spPr>
          <a:xfrm>
            <a:off x="3821583" y="270977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333" name="object 333"/>
          <p:cNvSpPr/>
          <p:nvPr/>
        </p:nvSpPr>
        <p:spPr>
          <a:xfrm>
            <a:off x="4061972" y="2670876"/>
            <a:ext cx="161290" cy="193675"/>
          </a:xfrm>
          <a:custGeom>
            <a:avLst/>
            <a:gdLst/>
            <a:ahLst/>
            <a:cxnLst/>
            <a:rect l="l" t="t" r="r" b="b"/>
            <a:pathLst>
              <a:path w="161289" h="193675">
                <a:moveTo>
                  <a:pt x="0" y="0"/>
                </a:moveTo>
                <a:lnTo>
                  <a:pt x="0" y="119410"/>
                </a:lnTo>
                <a:lnTo>
                  <a:pt x="63752" y="119410"/>
                </a:lnTo>
                <a:lnTo>
                  <a:pt x="63752" y="0"/>
                </a:lnTo>
              </a:path>
              <a:path w="161289" h="193675">
                <a:moveTo>
                  <a:pt x="31370" y="119410"/>
                </a:moveTo>
                <a:lnTo>
                  <a:pt x="53633" y="193282"/>
                </a:lnTo>
                <a:lnTo>
                  <a:pt x="160900" y="19328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 txBox="1"/>
          <p:nvPr/>
        </p:nvSpPr>
        <p:spPr>
          <a:xfrm>
            <a:off x="4101894" y="2783643"/>
            <a:ext cx="13716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35" name="object 335"/>
          <p:cNvGrpSpPr/>
          <p:nvPr/>
        </p:nvGrpSpPr>
        <p:grpSpPr>
          <a:xfrm>
            <a:off x="4039709" y="2059658"/>
            <a:ext cx="188595" cy="753110"/>
            <a:chOff x="4039709" y="2059658"/>
            <a:chExt cx="188595" cy="753110"/>
          </a:xfrm>
        </p:grpSpPr>
        <p:sp>
          <p:nvSpPr>
            <p:cNvPr id="336" name="object 336"/>
            <p:cNvSpPr/>
            <p:nvPr/>
          </p:nvSpPr>
          <p:spPr>
            <a:xfrm>
              <a:off x="4039709" y="276802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5" h="45085">
                  <a:moveTo>
                    <a:pt x="39466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7"/>
            <p:cNvSpPr/>
            <p:nvPr/>
          </p:nvSpPr>
          <p:spPr>
            <a:xfrm>
              <a:off x="4039709" y="276802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4525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4525" y="5059"/>
                  </a:lnTo>
                  <a:close/>
                </a:path>
                <a:path w="45085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8"/>
            <p:cNvSpPr/>
            <p:nvPr/>
          </p:nvSpPr>
          <p:spPr>
            <a:xfrm>
              <a:off x="4103462" y="276802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5" h="45085">
                  <a:moveTo>
                    <a:pt x="39466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9"/>
            <p:cNvSpPr/>
            <p:nvPr/>
          </p:nvSpPr>
          <p:spPr>
            <a:xfrm>
              <a:off x="4103462" y="276802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5085" h="45085">
                  <a:moveTo>
                    <a:pt x="4047" y="44525"/>
                  </a:moveTo>
                  <a:lnTo>
                    <a:pt x="39466" y="0"/>
                  </a:lnTo>
                  <a:lnTo>
                    <a:pt x="44525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0" name="object 34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58936" y="2059658"/>
              <a:ext cx="168995" cy="200366"/>
            </a:xfrm>
            <a:prstGeom prst="rect">
              <a:avLst/>
            </a:prstGeom>
          </p:spPr>
        </p:pic>
      </p:grpSp>
      <p:sp>
        <p:nvSpPr>
          <p:cNvPr id="341" name="object 341"/>
          <p:cNvSpPr txBox="1"/>
          <p:nvPr/>
        </p:nvSpPr>
        <p:spPr>
          <a:xfrm>
            <a:off x="4131481" y="2136905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200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42" name="object 342"/>
          <p:cNvGrpSpPr/>
          <p:nvPr/>
        </p:nvGrpSpPr>
        <p:grpSpPr>
          <a:xfrm>
            <a:off x="3756224" y="1947331"/>
            <a:ext cx="176530" cy="458470"/>
            <a:chOff x="3756224" y="1947331"/>
            <a:chExt cx="176530" cy="458470"/>
          </a:xfrm>
        </p:grpSpPr>
        <p:sp>
          <p:nvSpPr>
            <p:cNvPr id="343" name="object 343"/>
            <p:cNvSpPr/>
            <p:nvPr/>
          </p:nvSpPr>
          <p:spPr>
            <a:xfrm>
              <a:off x="3759399" y="1969594"/>
              <a:ext cx="151130" cy="111760"/>
            </a:xfrm>
            <a:custGeom>
              <a:avLst/>
              <a:gdLst/>
              <a:ahLst/>
              <a:cxnLst/>
              <a:rect l="l" t="t" r="r" b="b"/>
              <a:pathLst>
                <a:path w="151129" h="111760">
                  <a:moveTo>
                    <a:pt x="0" y="0"/>
                  </a:moveTo>
                  <a:lnTo>
                    <a:pt x="150780" y="0"/>
                  </a:lnTo>
                  <a:lnTo>
                    <a:pt x="150780" y="111314"/>
                  </a:lnTo>
                  <a:lnTo>
                    <a:pt x="0" y="11131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4"/>
            <p:cNvSpPr/>
            <p:nvPr/>
          </p:nvSpPr>
          <p:spPr>
            <a:xfrm>
              <a:off x="3887916" y="194733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5" h="45085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345"/>
            <p:cNvSpPr/>
            <p:nvPr/>
          </p:nvSpPr>
          <p:spPr>
            <a:xfrm>
              <a:off x="3887917" y="194733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5" h="45085">
                  <a:moveTo>
                    <a:pt x="44525" y="40478"/>
                  </a:moveTo>
                  <a:lnTo>
                    <a:pt x="0" y="5059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346"/>
            <p:cNvSpPr/>
            <p:nvPr/>
          </p:nvSpPr>
          <p:spPr>
            <a:xfrm>
              <a:off x="3887916" y="205965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5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7"/>
            <p:cNvSpPr/>
            <p:nvPr/>
          </p:nvSpPr>
          <p:spPr>
            <a:xfrm>
              <a:off x="3887917" y="205965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5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348"/>
            <p:cNvSpPr/>
            <p:nvPr/>
          </p:nvSpPr>
          <p:spPr>
            <a:xfrm>
              <a:off x="3759399" y="2113291"/>
              <a:ext cx="152400" cy="271780"/>
            </a:xfrm>
            <a:custGeom>
              <a:avLst/>
              <a:gdLst/>
              <a:ahLst/>
              <a:cxnLst/>
              <a:rect l="l" t="t" r="r" b="b"/>
              <a:pathLst>
                <a:path w="152400" h="271780">
                  <a:moveTo>
                    <a:pt x="0" y="0"/>
                  </a:moveTo>
                  <a:lnTo>
                    <a:pt x="151792" y="0"/>
                  </a:lnTo>
                </a:path>
                <a:path w="152400" h="271780">
                  <a:moveTo>
                    <a:pt x="0" y="271202"/>
                  </a:moveTo>
                  <a:lnTo>
                    <a:pt x="151792" y="271202"/>
                  </a:lnTo>
                </a:path>
                <a:path w="152400" h="271780">
                  <a:moveTo>
                    <a:pt x="150780" y="0"/>
                  </a:moveTo>
                  <a:lnTo>
                    <a:pt x="150780" y="27120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349"/>
            <p:cNvSpPr/>
            <p:nvPr/>
          </p:nvSpPr>
          <p:spPr>
            <a:xfrm>
              <a:off x="3888928" y="209102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4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350"/>
            <p:cNvSpPr/>
            <p:nvPr/>
          </p:nvSpPr>
          <p:spPr>
            <a:xfrm>
              <a:off x="3888928" y="209102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44525"/>
                  </a:moveTo>
                  <a:lnTo>
                    <a:pt x="43513" y="40478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3814" h="45085">
                  <a:moveTo>
                    <a:pt x="43513" y="40478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351"/>
            <p:cNvSpPr/>
            <p:nvPr/>
          </p:nvSpPr>
          <p:spPr>
            <a:xfrm>
              <a:off x="3888928" y="236223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352"/>
            <p:cNvSpPr/>
            <p:nvPr/>
          </p:nvSpPr>
          <p:spPr>
            <a:xfrm>
              <a:off x="3888928" y="236223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3" name="object 353"/>
          <p:cNvSpPr txBox="1"/>
          <p:nvPr/>
        </p:nvSpPr>
        <p:spPr>
          <a:xfrm>
            <a:off x="3835991" y="1956778"/>
            <a:ext cx="100330" cy="38100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Microsoft Sans Serif"/>
                <a:cs typeface="Microsoft Sans Serif"/>
              </a:rPr>
              <a:t>1700</a:t>
            </a:r>
            <a:r>
              <a:rPr sz="500" spc="270" dirty="0">
                <a:latin typeface="Microsoft Sans Serif"/>
                <a:cs typeface="Microsoft Sans Serif"/>
              </a:rPr>
              <a:t>  </a:t>
            </a:r>
            <a:r>
              <a:rPr sz="500" spc="-25" dirty="0">
                <a:latin typeface="Microsoft Sans Serif"/>
                <a:cs typeface="Microsoft Sans Serif"/>
              </a:rPr>
              <a:t>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54" name="object 354"/>
          <p:cNvGrpSpPr/>
          <p:nvPr/>
        </p:nvGrpSpPr>
        <p:grpSpPr>
          <a:xfrm>
            <a:off x="3776602" y="2412689"/>
            <a:ext cx="267335" cy="57150"/>
            <a:chOff x="3776602" y="2412689"/>
            <a:chExt cx="267335" cy="57150"/>
          </a:xfrm>
        </p:grpSpPr>
        <p:sp>
          <p:nvSpPr>
            <p:cNvPr id="355" name="object 355"/>
            <p:cNvSpPr/>
            <p:nvPr/>
          </p:nvSpPr>
          <p:spPr>
            <a:xfrm>
              <a:off x="3798865" y="2415864"/>
              <a:ext cx="222885" cy="32384"/>
            </a:xfrm>
            <a:custGeom>
              <a:avLst/>
              <a:gdLst/>
              <a:ahLst/>
              <a:cxnLst/>
              <a:rect l="l" t="t" r="r" b="b"/>
              <a:pathLst>
                <a:path w="222885" h="32385">
                  <a:moveTo>
                    <a:pt x="0" y="0"/>
                  </a:moveTo>
                  <a:lnTo>
                    <a:pt x="0" y="32382"/>
                  </a:lnTo>
                  <a:lnTo>
                    <a:pt x="222629" y="32382"/>
                  </a:lnTo>
                  <a:lnTo>
                    <a:pt x="22262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56"/>
            <p:cNvSpPr/>
            <p:nvPr/>
          </p:nvSpPr>
          <p:spPr>
            <a:xfrm>
              <a:off x="3776602" y="242598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7"/>
            <p:cNvSpPr/>
            <p:nvPr/>
          </p:nvSpPr>
          <p:spPr>
            <a:xfrm>
              <a:off x="3776602" y="2425984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8"/>
            <p:cNvSpPr/>
            <p:nvPr/>
          </p:nvSpPr>
          <p:spPr>
            <a:xfrm>
              <a:off x="4000243" y="242598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9"/>
            <p:cNvSpPr/>
            <p:nvPr/>
          </p:nvSpPr>
          <p:spPr>
            <a:xfrm>
              <a:off x="4000243" y="242598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0" name="object 360"/>
          <p:cNvSpPr txBox="1"/>
          <p:nvPr/>
        </p:nvSpPr>
        <p:spPr>
          <a:xfrm>
            <a:off x="3821583" y="236773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61" name="object 361"/>
          <p:cNvGrpSpPr/>
          <p:nvPr/>
        </p:nvGrpSpPr>
        <p:grpSpPr>
          <a:xfrm>
            <a:off x="2892156" y="4070266"/>
            <a:ext cx="363855" cy="207010"/>
            <a:chOff x="2892156" y="4070266"/>
            <a:chExt cx="363855" cy="207010"/>
          </a:xfrm>
        </p:grpSpPr>
        <p:sp>
          <p:nvSpPr>
            <p:cNvPr id="362" name="object 362"/>
            <p:cNvSpPr/>
            <p:nvPr/>
          </p:nvSpPr>
          <p:spPr>
            <a:xfrm>
              <a:off x="2914420" y="4073441"/>
              <a:ext cx="318770" cy="181610"/>
            </a:xfrm>
            <a:custGeom>
              <a:avLst/>
              <a:gdLst/>
              <a:ahLst/>
              <a:cxnLst/>
              <a:rect l="l" t="t" r="r" b="b"/>
              <a:pathLst>
                <a:path w="318769" h="181610">
                  <a:moveTo>
                    <a:pt x="0" y="0"/>
                  </a:moveTo>
                  <a:lnTo>
                    <a:pt x="318764" y="0"/>
                  </a:lnTo>
                  <a:lnTo>
                    <a:pt x="318764" y="63752"/>
                  </a:lnTo>
                  <a:lnTo>
                    <a:pt x="0" y="63752"/>
                  </a:lnTo>
                  <a:lnTo>
                    <a:pt x="0" y="0"/>
                  </a:lnTo>
                </a:path>
                <a:path w="318769" h="181610">
                  <a:moveTo>
                    <a:pt x="0" y="64764"/>
                  </a:moveTo>
                  <a:lnTo>
                    <a:pt x="0" y="181139"/>
                  </a:lnTo>
                  <a:lnTo>
                    <a:pt x="318764" y="181139"/>
                  </a:lnTo>
                  <a:lnTo>
                    <a:pt x="318764" y="6476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63"/>
            <p:cNvSpPr/>
            <p:nvPr/>
          </p:nvSpPr>
          <p:spPr>
            <a:xfrm>
              <a:off x="2892156" y="42323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5" h="45085">
                  <a:moveTo>
                    <a:pt x="39466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64"/>
            <p:cNvSpPr/>
            <p:nvPr/>
          </p:nvSpPr>
          <p:spPr>
            <a:xfrm>
              <a:off x="2892157" y="423231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4525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5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65"/>
            <p:cNvSpPr/>
            <p:nvPr/>
          </p:nvSpPr>
          <p:spPr>
            <a:xfrm>
              <a:off x="3210921" y="42323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5" h="45085">
                  <a:moveTo>
                    <a:pt x="39466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66"/>
            <p:cNvSpPr/>
            <p:nvPr/>
          </p:nvSpPr>
          <p:spPr>
            <a:xfrm>
              <a:off x="3210921" y="423231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5" h="45085">
                  <a:moveTo>
                    <a:pt x="4047" y="44525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7" name="object 367"/>
          <p:cNvSpPr txBox="1"/>
          <p:nvPr/>
        </p:nvSpPr>
        <p:spPr>
          <a:xfrm>
            <a:off x="2987735" y="417406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368" name="object 36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30148" y="4052190"/>
            <a:ext cx="215545" cy="232748"/>
          </a:xfrm>
          <a:prstGeom prst="rect">
            <a:avLst/>
          </a:prstGeom>
        </p:spPr>
      </p:pic>
      <p:sp>
        <p:nvSpPr>
          <p:cNvPr id="369" name="object 369"/>
          <p:cNvSpPr txBox="1"/>
          <p:nvPr/>
        </p:nvSpPr>
        <p:spPr>
          <a:xfrm>
            <a:off x="3349242" y="4161820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370" name="object 370"/>
          <p:cNvGrpSpPr/>
          <p:nvPr/>
        </p:nvGrpSpPr>
        <p:grpSpPr>
          <a:xfrm>
            <a:off x="1271883" y="1902666"/>
            <a:ext cx="5549900" cy="4448175"/>
            <a:chOff x="1271883" y="1902666"/>
            <a:chExt cx="5549900" cy="4448175"/>
          </a:xfrm>
        </p:grpSpPr>
        <p:sp>
          <p:nvSpPr>
            <p:cNvPr id="371" name="object 371"/>
            <p:cNvSpPr/>
            <p:nvPr/>
          </p:nvSpPr>
          <p:spPr>
            <a:xfrm>
              <a:off x="2420587" y="1905841"/>
              <a:ext cx="0" cy="623570"/>
            </a:xfrm>
            <a:custGeom>
              <a:avLst/>
              <a:gdLst/>
              <a:ahLst/>
              <a:cxnLst/>
              <a:rect l="l" t="t" r="r" b="b"/>
              <a:pathLst>
                <a:path h="623569">
                  <a:moveTo>
                    <a:pt x="0" y="0"/>
                  </a:moveTo>
                  <a:lnTo>
                    <a:pt x="0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72"/>
            <p:cNvSpPr/>
            <p:nvPr/>
          </p:nvSpPr>
          <p:spPr>
            <a:xfrm>
              <a:off x="2417551" y="259801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73"/>
            <p:cNvSpPr/>
            <p:nvPr/>
          </p:nvSpPr>
          <p:spPr>
            <a:xfrm>
              <a:off x="2420587" y="267290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74"/>
            <p:cNvSpPr/>
            <p:nvPr/>
          </p:nvSpPr>
          <p:spPr>
            <a:xfrm>
              <a:off x="2417551" y="331548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75"/>
            <p:cNvSpPr/>
            <p:nvPr/>
          </p:nvSpPr>
          <p:spPr>
            <a:xfrm>
              <a:off x="2420587" y="3389362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76"/>
            <p:cNvSpPr/>
            <p:nvPr/>
          </p:nvSpPr>
          <p:spPr>
            <a:xfrm>
              <a:off x="2417551" y="403195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7"/>
            <p:cNvSpPr/>
            <p:nvPr/>
          </p:nvSpPr>
          <p:spPr>
            <a:xfrm>
              <a:off x="2420587" y="410683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8"/>
            <p:cNvSpPr/>
            <p:nvPr/>
          </p:nvSpPr>
          <p:spPr>
            <a:xfrm>
              <a:off x="2417551" y="474942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9"/>
            <p:cNvSpPr/>
            <p:nvPr/>
          </p:nvSpPr>
          <p:spPr>
            <a:xfrm>
              <a:off x="2420587" y="482430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80"/>
            <p:cNvSpPr/>
            <p:nvPr/>
          </p:nvSpPr>
          <p:spPr>
            <a:xfrm>
              <a:off x="2417551" y="546689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381"/>
            <p:cNvSpPr/>
            <p:nvPr/>
          </p:nvSpPr>
          <p:spPr>
            <a:xfrm>
              <a:off x="2420587" y="1905841"/>
              <a:ext cx="1306830" cy="4259580"/>
            </a:xfrm>
            <a:custGeom>
              <a:avLst/>
              <a:gdLst/>
              <a:ahLst/>
              <a:cxnLst/>
              <a:rect l="l" t="t" r="r" b="b"/>
              <a:pathLst>
                <a:path w="1306829" h="4259580">
                  <a:moveTo>
                    <a:pt x="0" y="3635941"/>
                  </a:moveTo>
                  <a:lnTo>
                    <a:pt x="0" y="4259303"/>
                  </a:lnTo>
                </a:path>
                <a:path w="1306829" h="4259580">
                  <a:moveTo>
                    <a:pt x="1306429" y="0"/>
                  </a:moveTo>
                  <a:lnTo>
                    <a:pt x="1306429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382"/>
            <p:cNvSpPr/>
            <p:nvPr/>
          </p:nvSpPr>
          <p:spPr>
            <a:xfrm>
              <a:off x="3723980" y="259801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83"/>
            <p:cNvSpPr/>
            <p:nvPr/>
          </p:nvSpPr>
          <p:spPr>
            <a:xfrm>
              <a:off x="3727016" y="267290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84"/>
            <p:cNvSpPr/>
            <p:nvPr/>
          </p:nvSpPr>
          <p:spPr>
            <a:xfrm>
              <a:off x="3723980" y="331548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85"/>
            <p:cNvSpPr/>
            <p:nvPr/>
          </p:nvSpPr>
          <p:spPr>
            <a:xfrm>
              <a:off x="3727016" y="3389362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86"/>
            <p:cNvSpPr/>
            <p:nvPr/>
          </p:nvSpPr>
          <p:spPr>
            <a:xfrm>
              <a:off x="3723980" y="403195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7"/>
            <p:cNvSpPr/>
            <p:nvPr/>
          </p:nvSpPr>
          <p:spPr>
            <a:xfrm>
              <a:off x="3727016" y="410683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8"/>
            <p:cNvSpPr/>
            <p:nvPr/>
          </p:nvSpPr>
          <p:spPr>
            <a:xfrm>
              <a:off x="3723980" y="474942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9"/>
            <p:cNvSpPr/>
            <p:nvPr/>
          </p:nvSpPr>
          <p:spPr>
            <a:xfrm>
              <a:off x="3727016" y="482430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90"/>
            <p:cNvSpPr/>
            <p:nvPr/>
          </p:nvSpPr>
          <p:spPr>
            <a:xfrm>
              <a:off x="3723980" y="546689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91"/>
            <p:cNvSpPr/>
            <p:nvPr/>
          </p:nvSpPr>
          <p:spPr>
            <a:xfrm>
              <a:off x="3727016" y="1905841"/>
              <a:ext cx="1275080" cy="4259580"/>
            </a:xfrm>
            <a:custGeom>
              <a:avLst/>
              <a:gdLst/>
              <a:ahLst/>
              <a:cxnLst/>
              <a:rect l="l" t="t" r="r" b="b"/>
              <a:pathLst>
                <a:path w="1275079" h="4259580">
                  <a:moveTo>
                    <a:pt x="0" y="3635941"/>
                  </a:moveTo>
                  <a:lnTo>
                    <a:pt x="0" y="4259303"/>
                  </a:lnTo>
                </a:path>
                <a:path w="1275079" h="4259580">
                  <a:moveTo>
                    <a:pt x="1275058" y="0"/>
                  </a:moveTo>
                  <a:lnTo>
                    <a:pt x="1275058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92"/>
            <p:cNvSpPr/>
            <p:nvPr/>
          </p:nvSpPr>
          <p:spPr>
            <a:xfrm>
              <a:off x="4999039" y="259801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93"/>
            <p:cNvSpPr/>
            <p:nvPr/>
          </p:nvSpPr>
          <p:spPr>
            <a:xfrm>
              <a:off x="5002075" y="267290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94"/>
            <p:cNvSpPr/>
            <p:nvPr/>
          </p:nvSpPr>
          <p:spPr>
            <a:xfrm>
              <a:off x="4999039" y="331548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95"/>
            <p:cNvSpPr/>
            <p:nvPr/>
          </p:nvSpPr>
          <p:spPr>
            <a:xfrm>
              <a:off x="5002075" y="3389362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96"/>
            <p:cNvSpPr/>
            <p:nvPr/>
          </p:nvSpPr>
          <p:spPr>
            <a:xfrm>
              <a:off x="4999039" y="403195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7"/>
            <p:cNvSpPr/>
            <p:nvPr/>
          </p:nvSpPr>
          <p:spPr>
            <a:xfrm>
              <a:off x="5002075" y="410683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8"/>
            <p:cNvSpPr/>
            <p:nvPr/>
          </p:nvSpPr>
          <p:spPr>
            <a:xfrm>
              <a:off x="4999039" y="474942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9"/>
            <p:cNvSpPr/>
            <p:nvPr/>
          </p:nvSpPr>
          <p:spPr>
            <a:xfrm>
              <a:off x="5002075" y="482430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400"/>
            <p:cNvSpPr/>
            <p:nvPr/>
          </p:nvSpPr>
          <p:spPr>
            <a:xfrm>
              <a:off x="4999039" y="546689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401"/>
            <p:cNvSpPr/>
            <p:nvPr/>
          </p:nvSpPr>
          <p:spPr>
            <a:xfrm>
              <a:off x="5002075" y="1905841"/>
              <a:ext cx="1306830" cy="4259580"/>
            </a:xfrm>
            <a:custGeom>
              <a:avLst/>
              <a:gdLst/>
              <a:ahLst/>
              <a:cxnLst/>
              <a:rect l="l" t="t" r="r" b="b"/>
              <a:pathLst>
                <a:path w="1306829" h="4259580">
                  <a:moveTo>
                    <a:pt x="0" y="3635941"/>
                  </a:moveTo>
                  <a:lnTo>
                    <a:pt x="0" y="4259303"/>
                  </a:lnTo>
                </a:path>
                <a:path w="1306829" h="4259580">
                  <a:moveTo>
                    <a:pt x="1306429" y="0"/>
                  </a:moveTo>
                  <a:lnTo>
                    <a:pt x="1306429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402"/>
            <p:cNvSpPr/>
            <p:nvPr/>
          </p:nvSpPr>
          <p:spPr>
            <a:xfrm>
              <a:off x="6305468" y="259801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403"/>
            <p:cNvSpPr/>
            <p:nvPr/>
          </p:nvSpPr>
          <p:spPr>
            <a:xfrm>
              <a:off x="6308504" y="267290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404"/>
            <p:cNvSpPr/>
            <p:nvPr/>
          </p:nvSpPr>
          <p:spPr>
            <a:xfrm>
              <a:off x="6305468" y="331548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405"/>
            <p:cNvSpPr/>
            <p:nvPr/>
          </p:nvSpPr>
          <p:spPr>
            <a:xfrm>
              <a:off x="6308504" y="3389362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406"/>
            <p:cNvSpPr/>
            <p:nvPr/>
          </p:nvSpPr>
          <p:spPr>
            <a:xfrm>
              <a:off x="6305468" y="403195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407"/>
            <p:cNvSpPr/>
            <p:nvPr/>
          </p:nvSpPr>
          <p:spPr>
            <a:xfrm>
              <a:off x="6308504" y="410683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8"/>
            <p:cNvSpPr/>
            <p:nvPr/>
          </p:nvSpPr>
          <p:spPr>
            <a:xfrm>
              <a:off x="6305468" y="474942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409"/>
            <p:cNvSpPr/>
            <p:nvPr/>
          </p:nvSpPr>
          <p:spPr>
            <a:xfrm>
              <a:off x="6308504" y="482430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410"/>
            <p:cNvSpPr/>
            <p:nvPr/>
          </p:nvSpPr>
          <p:spPr>
            <a:xfrm>
              <a:off x="6305468" y="546689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411"/>
            <p:cNvSpPr/>
            <p:nvPr/>
          </p:nvSpPr>
          <p:spPr>
            <a:xfrm>
              <a:off x="6308504" y="1938223"/>
              <a:ext cx="478790" cy="4227195"/>
            </a:xfrm>
            <a:custGeom>
              <a:avLst/>
              <a:gdLst/>
              <a:ahLst/>
              <a:cxnLst/>
              <a:rect l="l" t="t" r="r" b="b"/>
              <a:pathLst>
                <a:path w="478790" h="4227195">
                  <a:moveTo>
                    <a:pt x="0" y="3603558"/>
                  </a:moveTo>
                  <a:lnTo>
                    <a:pt x="0" y="4226920"/>
                  </a:lnTo>
                </a:path>
                <a:path w="478790" h="4227195">
                  <a:moveTo>
                    <a:pt x="478652" y="0"/>
                  </a:moveTo>
                  <a:lnTo>
                    <a:pt x="478652" y="60717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412"/>
            <p:cNvSpPr/>
            <p:nvPr/>
          </p:nvSpPr>
          <p:spPr>
            <a:xfrm>
              <a:off x="6784121" y="261319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413"/>
            <p:cNvSpPr/>
            <p:nvPr/>
          </p:nvSpPr>
          <p:spPr>
            <a:xfrm>
              <a:off x="6787157" y="268807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414"/>
            <p:cNvSpPr/>
            <p:nvPr/>
          </p:nvSpPr>
          <p:spPr>
            <a:xfrm>
              <a:off x="6784121" y="333066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415"/>
            <p:cNvSpPr/>
            <p:nvPr/>
          </p:nvSpPr>
          <p:spPr>
            <a:xfrm>
              <a:off x="6787157" y="3405553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416"/>
            <p:cNvSpPr/>
            <p:nvPr/>
          </p:nvSpPr>
          <p:spPr>
            <a:xfrm>
              <a:off x="6784121" y="404814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417"/>
            <p:cNvSpPr/>
            <p:nvPr/>
          </p:nvSpPr>
          <p:spPr>
            <a:xfrm>
              <a:off x="6787157" y="4123026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418"/>
            <p:cNvSpPr/>
            <p:nvPr/>
          </p:nvSpPr>
          <p:spPr>
            <a:xfrm>
              <a:off x="6784121" y="476561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419"/>
            <p:cNvSpPr/>
            <p:nvPr/>
          </p:nvSpPr>
          <p:spPr>
            <a:xfrm>
              <a:off x="6787157" y="484050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420"/>
            <p:cNvSpPr/>
            <p:nvPr/>
          </p:nvSpPr>
          <p:spPr>
            <a:xfrm>
              <a:off x="6784121" y="548308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421"/>
            <p:cNvSpPr/>
            <p:nvPr/>
          </p:nvSpPr>
          <p:spPr>
            <a:xfrm>
              <a:off x="6254871" y="5349511"/>
              <a:ext cx="532765" cy="815975"/>
            </a:xfrm>
            <a:custGeom>
              <a:avLst/>
              <a:gdLst/>
              <a:ahLst/>
              <a:cxnLst/>
              <a:rect l="l" t="t" r="r" b="b"/>
              <a:pathLst>
                <a:path w="532765" h="815975">
                  <a:moveTo>
                    <a:pt x="532286" y="208461"/>
                  </a:moveTo>
                  <a:lnTo>
                    <a:pt x="532286" y="815632"/>
                  </a:lnTo>
                </a:path>
                <a:path w="532765" h="815975">
                  <a:moveTo>
                    <a:pt x="53228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422"/>
            <p:cNvSpPr/>
            <p:nvPr/>
          </p:nvSpPr>
          <p:spPr>
            <a:xfrm>
              <a:off x="6179986" y="534647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423"/>
            <p:cNvSpPr/>
            <p:nvPr/>
          </p:nvSpPr>
          <p:spPr>
            <a:xfrm>
              <a:off x="5537397" y="534951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424"/>
            <p:cNvSpPr/>
            <p:nvPr/>
          </p:nvSpPr>
          <p:spPr>
            <a:xfrm>
              <a:off x="5462513" y="534647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425"/>
            <p:cNvSpPr/>
            <p:nvPr/>
          </p:nvSpPr>
          <p:spPr>
            <a:xfrm>
              <a:off x="4819924" y="534951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6" name="object 426"/>
            <p:cNvSpPr/>
            <p:nvPr/>
          </p:nvSpPr>
          <p:spPr>
            <a:xfrm>
              <a:off x="4745039" y="534647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427"/>
            <p:cNvSpPr/>
            <p:nvPr/>
          </p:nvSpPr>
          <p:spPr>
            <a:xfrm>
              <a:off x="4102450" y="534951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428"/>
            <p:cNvSpPr/>
            <p:nvPr/>
          </p:nvSpPr>
          <p:spPr>
            <a:xfrm>
              <a:off x="4028578" y="534647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429"/>
            <p:cNvSpPr/>
            <p:nvPr/>
          </p:nvSpPr>
          <p:spPr>
            <a:xfrm>
              <a:off x="3385989" y="534951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430"/>
            <p:cNvSpPr/>
            <p:nvPr/>
          </p:nvSpPr>
          <p:spPr>
            <a:xfrm>
              <a:off x="3311104" y="534647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431"/>
            <p:cNvSpPr/>
            <p:nvPr/>
          </p:nvSpPr>
          <p:spPr>
            <a:xfrm>
              <a:off x="2668515" y="534951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432"/>
            <p:cNvSpPr/>
            <p:nvPr/>
          </p:nvSpPr>
          <p:spPr>
            <a:xfrm>
              <a:off x="2593631" y="534647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433"/>
            <p:cNvSpPr/>
            <p:nvPr/>
          </p:nvSpPr>
          <p:spPr>
            <a:xfrm>
              <a:off x="1951042" y="5349511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434"/>
            <p:cNvSpPr/>
            <p:nvPr/>
          </p:nvSpPr>
          <p:spPr>
            <a:xfrm>
              <a:off x="1876157" y="534647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435"/>
            <p:cNvSpPr/>
            <p:nvPr/>
          </p:nvSpPr>
          <p:spPr>
            <a:xfrm>
              <a:off x="1275058" y="4870858"/>
              <a:ext cx="5543550" cy="478790"/>
            </a:xfrm>
            <a:custGeom>
              <a:avLst/>
              <a:gdLst/>
              <a:ahLst/>
              <a:cxnLst/>
              <a:rect l="l" t="t" r="r" b="b"/>
              <a:pathLst>
                <a:path w="5543550" h="478789">
                  <a:moveTo>
                    <a:pt x="533298" y="478652"/>
                  </a:moveTo>
                  <a:lnTo>
                    <a:pt x="0" y="478652"/>
                  </a:lnTo>
                </a:path>
                <a:path w="5543550" h="478789">
                  <a:moveTo>
                    <a:pt x="5543469" y="0"/>
                  </a:moveTo>
                  <a:lnTo>
                    <a:pt x="499499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436"/>
            <p:cNvSpPr/>
            <p:nvPr/>
          </p:nvSpPr>
          <p:spPr>
            <a:xfrm>
              <a:off x="6195166" y="486782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437"/>
            <p:cNvSpPr/>
            <p:nvPr/>
          </p:nvSpPr>
          <p:spPr>
            <a:xfrm>
              <a:off x="5553589" y="487085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438"/>
            <p:cNvSpPr/>
            <p:nvPr/>
          </p:nvSpPr>
          <p:spPr>
            <a:xfrm>
              <a:off x="5478704" y="486782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439"/>
            <p:cNvSpPr/>
            <p:nvPr/>
          </p:nvSpPr>
          <p:spPr>
            <a:xfrm>
              <a:off x="4836115" y="487085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440"/>
            <p:cNvSpPr/>
            <p:nvPr/>
          </p:nvSpPr>
          <p:spPr>
            <a:xfrm>
              <a:off x="4761231" y="486782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41"/>
            <p:cNvSpPr/>
            <p:nvPr/>
          </p:nvSpPr>
          <p:spPr>
            <a:xfrm>
              <a:off x="4118642" y="487085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442"/>
            <p:cNvSpPr/>
            <p:nvPr/>
          </p:nvSpPr>
          <p:spPr>
            <a:xfrm>
              <a:off x="4043757" y="486782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443"/>
            <p:cNvSpPr/>
            <p:nvPr/>
          </p:nvSpPr>
          <p:spPr>
            <a:xfrm>
              <a:off x="3401168" y="487085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444"/>
            <p:cNvSpPr/>
            <p:nvPr/>
          </p:nvSpPr>
          <p:spPr>
            <a:xfrm>
              <a:off x="3327296" y="486782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445"/>
            <p:cNvSpPr/>
            <p:nvPr/>
          </p:nvSpPr>
          <p:spPr>
            <a:xfrm>
              <a:off x="2684706" y="487085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446"/>
            <p:cNvSpPr/>
            <p:nvPr/>
          </p:nvSpPr>
          <p:spPr>
            <a:xfrm>
              <a:off x="2609822" y="486782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447"/>
            <p:cNvSpPr/>
            <p:nvPr/>
          </p:nvSpPr>
          <p:spPr>
            <a:xfrm>
              <a:off x="1967233" y="487085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8"/>
            <p:cNvSpPr/>
            <p:nvPr/>
          </p:nvSpPr>
          <p:spPr>
            <a:xfrm>
              <a:off x="1892348" y="486782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9"/>
            <p:cNvSpPr/>
            <p:nvPr/>
          </p:nvSpPr>
          <p:spPr>
            <a:xfrm>
              <a:off x="1275058" y="2415864"/>
              <a:ext cx="5543550" cy="2455545"/>
            </a:xfrm>
            <a:custGeom>
              <a:avLst/>
              <a:gdLst/>
              <a:ahLst/>
              <a:cxnLst/>
              <a:rect l="l" t="t" r="r" b="b"/>
              <a:pathLst>
                <a:path w="5543550" h="2455545">
                  <a:moveTo>
                    <a:pt x="548477" y="2454994"/>
                  </a:moveTo>
                  <a:lnTo>
                    <a:pt x="0" y="2454994"/>
                  </a:lnTo>
                </a:path>
                <a:path w="5543550" h="2455545">
                  <a:moveTo>
                    <a:pt x="5543469" y="0"/>
                  </a:moveTo>
                  <a:lnTo>
                    <a:pt x="499499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50"/>
            <p:cNvSpPr/>
            <p:nvPr/>
          </p:nvSpPr>
          <p:spPr>
            <a:xfrm>
              <a:off x="6195166" y="24128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51"/>
            <p:cNvSpPr/>
            <p:nvPr/>
          </p:nvSpPr>
          <p:spPr>
            <a:xfrm>
              <a:off x="5553589" y="241586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452"/>
            <p:cNvSpPr/>
            <p:nvPr/>
          </p:nvSpPr>
          <p:spPr>
            <a:xfrm>
              <a:off x="5478704" y="24128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453"/>
            <p:cNvSpPr/>
            <p:nvPr/>
          </p:nvSpPr>
          <p:spPr>
            <a:xfrm>
              <a:off x="4836115" y="241586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454"/>
            <p:cNvSpPr/>
            <p:nvPr/>
          </p:nvSpPr>
          <p:spPr>
            <a:xfrm>
              <a:off x="4761231" y="24128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455"/>
            <p:cNvSpPr/>
            <p:nvPr/>
          </p:nvSpPr>
          <p:spPr>
            <a:xfrm>
              <a:off x="4118642" y="241586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456"/>
            <p:cNvSpPr/>
            <p:nvPr/>
          </p:nvSpPr>
          <p:spPr>
            <a:xfrm>
              <a:off x="4043757" y="24128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457"/>
            <p:cNvSpPr/>
            <p:nvPr/>
          </p:nvSpPr>
          <p:spPr>
            <a:xfrm>
              <a:off x="3401168" y="241586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458"/>
            <p:cNvSpPr/>
            <p:nvPr/>
          </p:nvSpPr>
          <p:spPr>
            <a:xfrm>
              <a:off x="3327296" y="24128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459"/>
            <p:cNvSpPr/>
            <p:nvPr/>
          </p:nvSpPr>
          <p:spPr>
            <a:xfrm>
              <a:off x="2684706" y="241586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460"/>
            <p:cNvSpPr/>
            <p:nvPr/>
          </p:nvSpPr>
          <p:spPr>
            <a:xfrm>
              <a:off x="2609822" y="24128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461"/>
            <p:cNvSpPr/>
            <p:nvPr/>
          </p:nvSpPr>
          <p:spPr>
            <a:xfrm>
              <a:off x="1967233" y="241586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462"/>
            <p:cNvSpPr/>
            <p:nvPr/>
          </p:nvSpPr>
          <p:spPr>
            <a:xfrm>
              <a:off x="1892348" y="24128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463"/>
            <p:cNvSpPr/>
            <p:nvPr/>
          </p:nvSpPr>
          <p:spPr>
            <a:xfrm>
              <a:off x="1275058" y="2415864"/>
              <a:ext cx="548640" cy="0"/>
            </a:xfrm>
            <a:custGeom>
              <a:avLst/>
              <a:gdLst/>
              <a:ahLst/>
              <a:cxnLst/>
              <a:rect l="l" t="t" r="r" b="b"/>
              <a:pathLst>
                <a:path w="548639">
                  <a:moveTo>
                    <a:pt x="548477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4" name="object 46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47823" y="6161096"/>
              <a:ext cx="189234" cy="189234"/>
            </a:xfrm>
            <a:prstGeom prst="rect">
              <a:avLst/>
            </a:prstGeom>
          </p:spPr>
        </p:pic>
      </p:grpSp>
      <p:sp>
        <p:nvSpPr>
          <p:cNvPr id="465" name="object 465"/>
          <p:cNvSpPr txBox="1"/>
          <p:nvPr/>
        </p:nvSpPr>
        <p:spPr>
          <a:xfrm>
            <a:off x="1901912" y="6180757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1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466" name="object 466"/>
          <p:cNvGrpSpPr/>
          <p:nvPr/>
        </p:nvGrpSpPr>
        <p:grpSpPr>
          <a:xfrm>
            <a:off x="1919671" y="5346336"/>
            <a:ext cx="522605" cy="480059"/>
            <a:chOff x="1919671" y="5346336"/>
            <a:chExt cx="522605" cy="480059"/>
          </a:xfrm>
        </p:grpSpPr>
        <p:sp>
          <p:nvSpPr>
            <p:cNvPr id="467" name="object 467"/>
            <p:cNvSpPr/>
            <p:nvPr/>
          </p:nvSpPr>
          <p:spPr>
            <a:xfrm>
              <a:off x="1941934" y="5349511"/>
              <a:ext cx="478790" cy="454659"/>
            </a:xfrm>
            <a:custGeom>
              <a:avLst/>
              <a:gdLst/>
              <a:ahLst/>
              <a:cxnLst/>
              <a:rect l="l" t="t" r="r" b="b"/>
              <a:pathLst>
                <a:path w="478789" h="454660">
                  <a:moveTo>
                    <a:pt x="0" y="0"/>
                  </a:moveTo>
                  <a:lnTo>
                    <a:pt x="0" y="454366"/>
                  </a:lnTo>
                  <a:lnTo>
                    <a:pt x="478652" y="454366"/>
                  </a:lnTo>
                  <a:lnTo>
                    <a:pt x="47865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468"/>
            <p:cNvSpPr/>
            <p:nvPr/>
          </p:nvSpPr>
          <p:spPr>
            <a:xfrm>
              <a:off x="1919671" y="578161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469"/>
            <p:cNvSpPr/>
            <p:nvPr/>
          </p:nvSpPr>
          <p:spPr>
            <a:xfrm>
              <a:off x="1919671" y="578161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4525" y="5059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5059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5059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0" name="object 470"/>
            <p:cNvSpPr/>
            <p:nvPr/>
          </p:nvSpPr>
          <p:spPr>
            <a:xfrm>
              <a:off x="2398324" y="578161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1" name="object 471"/>
            <p:cNvSpPr/>
            <p:nvPr/>
          </p:nvSpPr>
          <p:spPr>
            <a:xfrm>
              <a:off x="2398324" y="578161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4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2" name="object 472"/>
          <p:cNvSpPr txBox="1"/>
          <p:nvPr/>
        </p:nvSpPr>
        <p:spPr>
          <a:xfrm>
            <a:off x="2094182" y="572336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473" name="object 473"/>
          <p:cNvGrpSpPr/>
          <p:nvPr/>
        </p:nvGrpSpPr>
        <p:grpSpPr>
          <a:xfrm>
            <a:off x="3704753" y="5377707"/>
            <a:ext cx="682625" cy="448945"/>
            <a:chOff x="3704753" y="5377707"/>
            <a:chExt cx="682625" cy="448945"/>
          </a:xfrm>
        </p:grpSpPr>
        <p:sp>
          <p:nvSpPr>
            <p:cNvPr id="474" name="object 474"/>
            <p:cNvSpPr/>
            <p:nvPr/>
          </p:nvSpPr>
          <p:spPr>
            <a:xfrm>
              <a:off x="3727016" y="5380882"/>
              <a:ext cx="637540" cy="423545"/>
            </a:xfrm>
            <a:custGeom>
              <a:avLst/>
              <a:gdLst/>
              <a:ahLst/>
              <a:cxnLst/>
              <a:rect l="l" t="t" r="r" b="b"/>
              <a:pathLst>
                <a:path w="637539" h="423545">
                  <a:moveTo>
                    <a:pt x="0" y="0"/>
                  </a:moveTo>
                  <a:lnTo>
                    <a:pt x="0" y="422995"/>
                  </a:lnTo>
                  <a:lnTo>
                    <a:pt x="637529" y="422995"/>
                  </a:lnTo>
                  <a:lnTo>
                    <a:pt x="63752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475"/>
            <p:cNvSpPr/>
            <p:nvPr/>
          </p:nvSpPr>
          <p:spPr>
            <a:xfrm>
              <a:off x="3704753" y="578161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476"/>
            <p:cNvSpPr/>
            <p:nvPr/>
          </p:nvSpPr>
          <p:spPr>
            <a:xfrm>
              <a:off x="3704753" y="578161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4525" y="4047"/>
                  </a:moveTo>
                  <a:lnTo>
                    <a:pt x="40478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477"/>
            <p:cNvSpPr/>
            <p:nvPr/>
          </p:nvSpPr>
          <p:spPr>
            <a:xfrm>
              <a:off x="4342283" y="578161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478"/>
            <p:cNvSpPr/>
            <p:nvPr/>
          </p:nvSpPr>
          <p:spPr>
            <a:xfrm>
              <a:off x="4342283" y="578161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8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5" h="45085">
                  <a:moveTo>
                    <a:pt x="4047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9" name="object 479"/>
          <p:cNvSpPr txBox="1"/>
          <p:nvPr/>
        </p:nvSpPr>
        <p:spPr>
          <a:xfrm>
            <a:off x="3960221" y="572336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480" name="object 480"/>
          <p:cNvGrpSpPr/>
          <p:nvPr/>
        </p:nvGrpSpPr>
        <p:grpSpPr>
          <a:xfrm>
            <a:off x="4342283" y="5377707"/>
            <a:ext cx="682625" cy="448945"/>
            <a:chOff x="4342283" y="5377707"/>
            <a:chExt cx="682625" cy="448945"/>
          </a:xfrm>
        </p:grpSpPr>
        <p:sp>
          <p:nvSpPr>
            <p:cNvPr id="481" name="object 481"/>
            <p:cNvSpPr/>
            <p:nvPr/>
          </p:nvSpPr>
          <p:spPr>
            <a:xfrm>
              <a:off x="4364546" y="5380882"/>
              <a:ext cx="637540" cy="423545"/>
            </a:xfrm>
            <a:custGeom>
              <a:avLst/>
              <a:gdLst/>
              <a:ahLst/>
              <a:cxnLst/>
              <a:rect l="l" t="t" r="r" b="b"/>
              <a:pathLst>
                <a:path w="637539" h="423545">
                  <a:moveTo>
                    <a:pt x="0" y="0"/>
                  </a:moveTo>
                  <a:lnTo>
                    <a:pt x="0" y="422995"/>
                  </a:lnTo>
                  <a:lnTo>
                    <a:pt x="637529" y="422995"/>
                  </a:lnTo>
                  <a:lnTo>
                    <a:pt x="63752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482"/>
            <p:cNvSpPr/>
            <p:nvPr/>
          </p:nvSpPr>
          <p:spPr>
            <a:xfrm>
              <a:off x="4342283" y="578161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483"/>
            <p:cNvSpPr/>
            <p:nvPr/>
          </p:nvSpPr>
          <p:spPr>
            <a:xfrm>
              <a:off x="4342283" y="578161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4525" y="4047"/>
                  </a:moveTo>
                  <a:lnTo>
                    <a:pt x="40478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4" name="object 484"/>
            <p:cNvSpPr/>
            <p:nvPr/>
          </p:nvSpPr>
          <p:spPr>
            <a:xfrm>
              <a:off x="4979812" y="578161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5" name="object 485"/>
            <p:cNvSpPr/>
            <p:nvPr/>
          </p:nvSpPr>
          <p:spPr>
            <a:xfrm>
              <a:off x="4979812" y="578161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8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5" h="45085">
                  <a:moveTo>
                    <a:pt x="4047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86" name="object 486"/>
          <p:cNvSpPr txBox="1"/>
          <p:nvPr/>
        </p:nvSpPr>
        <p:spPr>
          <a:xfrm>
            <a:off x="4597750" y="572336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487" name="object 487"/>
          <p:cNvGrpSpPr/>
          <p:nvPr/>
        </p:nvGrpSpPr>
        <p:grpSpPr>
          <a:xfrm>
            <a:off x="6287253" y="5346336"/>
            <a:ext cx="522605" cy="480059"/>
            <a:chOff x="6287253" y="5346336"/>
            <a:chExt cx="522605" cy="480059"/>
          </a:xfrm>
        </p:grpSpPr>
        <p:sp>
          <p:nvSpPr>
            <p:cNvPr id="488" name="object 488"/>
            <p:cNvSpPr/>
            <p:nvPr/>
          </p:nvSpPr>
          <p:spPr>
            <a:xfrm>
              <a:off x="6308504" y="5349511"/>
              <a:ext cx="478790" cy="454659"/>
            </a:xfrm>
            <a:custGeom>
              <a:avLst/>
              <a:gdLst/>
              <a:ahLst/>
              <a:cxnLst/>
              <a:rect l="l" t="t" r="r" b="b"/>
              <a:pathLst>
                <a:path w="478790" h="454660">
                  <a:moveTo>
                    <a:pt x="0" y="31370"/>
                  </a:moveTo>
                  <a:lnTo>
                    <a:pt x="0" y="454366"/>
                  </a:lnTo>
                  <a:lnTo>
                    <a:pt x="478652" y="454366"/>
                  </a:lnTo>
                  <a:lnTo>
                    <a:pt x="47865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89"/>
            <p:cNvSpPr/>
            <p:nvPr/>
          </p:nvSpPr>
          <p:spPr>
            <a:xfrm>
              <a:off x="6287253" y="578161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0" name="object 490"/>
            <p:cNvSpPr/>
            <p:nvPr/>
          </p:nvSpPr>
          <p:spPr>
            <a:xfrm>
              <a:off x="6287253" y="578161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91"/>
            <p:cNvSpPr/>
            <p:nvPr/>
          </p:nvSpPr>
          <p:spPr>
            <a:xfrm>
              <a:off x="6764894" y="578161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92"/>
            <p:cNvSpPr/>
            <p:nvPr/>
          </p:nvSpPr>
          <p:spPr>
            <a:xfrm>
              <a:off x="6764894" y="578161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8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5">
                  <a:moveTo>
                    <a:pt x="4047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93" name="object 493"/>
          <p:cNvSpPr txBox="1"/>
          <p:nvPr/>
        </p:nvSpPr>
        <p:spPr>
          <a:xfrm>
            <a:off x="6460752" y="572336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494" name="object 494"/>
          <p:cNvGrpSpPr/>
          <p:nvPr/>
        </p:nvGrpSpPr>
        <p:grpSpPr>
          <a:xfrm>
            <a:off x="1919671" y="5346336"/>
            <a:ext cx="4890135" cy="623570"/>
            <a:chOff x="1919671" y="5346336"/>
            <a:chExt cx="4890135" cy="623570"/>
          </a:xfrm>
        </p:grpSpPr>
        <p:sp>
          <p:nvSpPr>
            <p:cNvPr id="495" name="object 495"/>
            <p:cNvSpPr/>
            <p:nvPr/>
          </p:nvSpPr>
          <p:spPr>
            <a:xfrm>
              <a:off x="1941934" y="5349511"/>
              <a:ext cx="4845685" cy="598170"/>
            </a:xfrm>
            <a:custGeom>
              <a:avLst/>
              <a:gdLst/>
              <a:ahLst/>
              <a:cxnLst/>
              <a:rect l="l" t="t" r="r" b="b"/>
              <a:pathLst>
                <a:path w="4845684" h="598170">
                  <a:moveTo>
                    <a:pt x="0" y="0"/>
                  </a:moveTo>
                  <a:lnTo>
                    <a:pt x="0" y="598063"/>
                  </a:lnTo>
                  <a:lnTo>
                    <a:pt x="4845223" y="598063"/>
                  </a:lnTo>
                  <a:lnTo>
                    <a:pt x="484522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6" name="object 496"/>
            <p:cNvSpPr/>
            <p:nvPr/>
          </p:nvSpPr>
          <p:spPr>
            <a:xfrm>
              <a:off x="1919671" y="592531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7" name="object 497"/>
            <p:cNvSpPr/>
            <p:nvPr/>
          </p:nvSpPr>
          <p:spPr>
            <a:xfrm>
              <a:off x="1919671" y="592531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5059" y="44525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8" name="object 498"/>
            <p:cNvSpPr/>
            <p:nvPr/>
          </p:nvSpPr>
          <p:spPr>
            <a:xfrm>
              <a:off x="6764894" y="592531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9" name="object 499"/>
            <p:cNvSpPr/>
            <p:nvPr/>
          </p:nvSpPr>
          <p:spPr>
            <a:xfrm>
              <a:off x="6764894" y="592531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39466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5085">
                  <a:moveTo>
                    <a:pt x="4047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00" name="object 500"/>
          <p:cNvSpPr txBox="1"/>
          <p:nvPr/>
        </p:nvSpPr>
        <p:spPr>
          <a:xfrm>
            <a:off x="4258746" y="5867058"/>
            <a:ext cx="211454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30400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501" name="object 50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326476" y="6161096"/>
            <a:ext cx="189234" cy="189234"/>
          </a:xfrm>
          <a:prstGeom prst="rect">
            <a:avLst/>
          </a:prstGeom>
        </p:spPr>
      </p:pic>
      <p:sp>
        <p:nvSpPr>
          <p:cNvPr id="502" name="object 502"/>
          <p:cNvSpPr txBox="1"/>
          <p:nvPr/>
        </p:nvSpPr>
        <p:spPr>
          <a:xfrm>
            <a:off x="2387648" y="6180757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2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503" name="object 50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632905" y="6161096"/>
            <a:ext cx="189234" cy="189234"/>
          </a:xfrm>
          <a:prstGeom prst="rect">
            <a:avLst/>
          </a:prstGeom>
        </p:spPr>
      </p:pic>
      <p:sp>
        <p:nvSpPr>
          <p:cNvPr id="504" name="object 504"/>
          <p:cNvSpPr txBox="1"/>
          <p:nvPr/>
        </p:nvSpPr>
        <p:spPr>
          <a:xfrm>
            <a:off x="3696101" y="6180757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4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505" name="object 50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270434" y="6161096"/>
            <a:ext cx="189234" cy="189234"/>
          </a:xfrm>
          <a:prstGeom prst="rect">
            <a:avLst/>
          </a:prstGeom>
        </p:spPr>
      </p:pic>
      <p:sp>
        <p:nvSpPr>
          <p:cNvPr id="506" name="object 506"/>
          <p:cNvSpPr txBox="1"/>
          <p:nvPr/>
        </p:nvSpPr>
        <p:spPr>
          <a:xfrm>
            <a:off x="4322499" y="6180757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5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507" name="object 50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907963" y="6161096"/>
            <a:ext cx="189234" cy="189234"/>
          </a:xfrm>
          <a:prstGeom prst="rect">
            <a:avLst/>
          </a:prstGeom>
        </p:spPr>
      </p:pic>
      <p:sp>
        <p:nvSpPr>
          <p:cNvPr id="508" name="object 508"/>
          <p:cNvSpPr txBox="1"/>
          <p:nvPr/>
        </p:nvSpPr>
        <p:spPr>
          <a:xfrm>
            <a:off x="4969136" y="6181769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6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509" name="object 50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14393" y="6161096"/>
            <a:ext cx="189234" cy="189234"/>
          </a:xfrm>
          <a:prstGeom prst="rect">
            <a:avLst/>
          </a:prstGeom>
        </p:spPr>
      </p:pic>
      <p:sp>
        <p:nvSpPr>
          <p:cNvPr id="510" name="object 510"/>
          <p:cNvSpPr txBox="1"/>
          <p:nvPr/>
        </p:nvSpPr>
        <p:spPr>
          <a:xfrm>
            <a:off x="6275565" y="6180757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8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511" name="object 5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693046" y="6161096"/>
            <a:ext cx="189234" cy="189234"/>
          </a:xfrm>
          <a:prstGeom prst="rect">
            <a:avLst/>
          </a:prstGeom>
        </p:spPr>
      </p:pic>
      <p:sp>
        <p:nvSpPr>
          <p:cNvPr id="512" name="object 512"/>
          <p:cNvSpPr txBox="1"/>
          <p:nvPr/>
        </p:nvSpPr>
        <p:spPr>
          <a:xfrm>
            <a:off x="6753206" y="6180757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9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513" name="object 5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89871" y="5254388"/>
            <a:ext cx="189234" cy="189234"/>
          </a:xfrm>
          <a:prstGeom prst="rect">
            <a:avLst/>
          </a:prstGeom>
        </p:spPr>
      </p:pic>
      <p:sp>
        <p:nvSpPr>
          <p:cNvPr id="514" name="object 514"/>
          <p:cNvSpPr txBox="1"/>
          <p:nvPr/>
        </p:nvSpPr>
        <p:spPr>
          <a:xfrm>
            <a:off x="1143960" y="5274048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А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515" name="object 51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89871" y="4775735"/>
            <a:ext cx="189234" cy="189234"/>
          </a:xfrm>
          <a:prstGeom prst="rect">
            <a:avLst/>
          </a:prstGeom>
        </p:spPr>
      </p:pic>
      <p:sp>
        <p:nvSpPr>
          <p:cNvPr id="516" name="object 516"/>
          <p:cNvSpPr txBox="1"/>
          <p:nvPr/>
        </p:nvSpPr>
        <p:spPr>
          <a:xfrm>
            <a:off x="1142948" y="4795395"/>
            <a:ext cx="8445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Б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517" name="object 51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89871" y="3580620"/>
            <a:ext cx="189234" cy="189234"/>
          </a:xfrm>
          <a:prstGeom prst="rect">
            <a:avLst/>
          </a:prstGeom>
        </p:spPr>
      </p:pic>
      <p:sp>
        <p:nvSpPr>
          <p:cNvPr id="518" name="object 518"/>
          <p:cNvSpPr txBox="1"/>
          <p:nvPr/>
        </p:nvSpPr>
        <p:spPr>
          <a:xfrm>
            <a:off x="1143960" y="3600281"/>
            <a:ext cx="7366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Г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519" name="object 5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89871" y="2990653"/>
            <a:ext cx="189234" cy="189234"/>
          </a:xfrm>
          <a:prstGeom prst="rect">
            <a:avLst/>
          </a:prstGeom>
        </p:spPr>
      </p:pic>
      <p:sp>
        <p:nvSpPr>
          <p:cNvPr id="520" name="object 520"/>
          <p:cNvSpPr txBox="1"/>
          <p:nvPr/>
        </p:nvSpPr>
        <p:spPr>
          <a:xfrm>
            <a:off x="1135864" y="3010313"/>
            <a:ext cx="8572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Д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521" name="object 521"/>
          <p:cNvGrpSpPr/>
          <p:nvPr/>
        </p:nvGrpSpPr>
        <p:grpSpPr>
          <a:xfrm>
            <a:off x="1089871" y="1843100"/>
            <a:ext cx="189230" cy="667385"/>
            <a:chOff x="1089871" y="1843100"/>
            <a:chExt cx="189230" cy="667385"/>
          </a:xfrm>
        </p:grpSpPr>
        <p:pic>
          <p:nvPicPr>
            <p:cNvPr id="522" name="object 52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89871" y="2320741"/>
              <a:ext cx="189234" cy="189234"/>
            </a:xfrm>
            <a:prstGeom prst="rect">
              <a:avLst/>
            </a:prstGeom>
          </p:spPr>
        </p:pic>
        <p:pic>
          <p:nvPicPr>
            <p:cNvPr id="523" name="object 52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89871" y="1843100"/>
              <a:ext cx="189234" cy="189234"/>
            </a:xfrm>
            <a:prstGeom prst="rect">
              <a:avLst/>
            </a:prstGeom>
          </p:spPr>
        </p:pic>
      </p:grpSp>
      <p:sp>
        <p:nvSpPr>
          <p:cNvPr id="524" name="object 524"/>
          <p:cNvSpPr txBox="1"/>
          <p:nvPr/>
        </p:nvSpPr>
        <p:spPr>
          <a:xfrm>
            <a:off x="1136876" y="2338378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Е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525" name="object 525"/>
          <p:cNvGrpSpPr/>
          <p:nvPr/>
        </p:nvGrpSpPr>
        <p:grpSpPr>
          <a:xfrm>
            <a:off x="1409648" y="1915960"/>
            <a:ext cx="250190" cy="3455035"/>
            <a:chOff x="1409648" y="1915960"/>
            <a:chExt cx="250190" cy="3455035"/>
          </a:xfrm>
        </p:grpSpPr>
        <p:sp>
          <p:nvSpPr>
            <p:cNvPr id="526" name="object 526"/>
            <p:cNvSpPr/>
            <p:nvPr/>
          </p:nvSpPr>
          <p:spPr>
            <a:xfrm>
              <a:off x="1431911" y="1938223"/>
              <a:ext cx="224790" cy="3411854"/>
            </a:xfrm>
            <a:custGeom>
              <a:avLst/>
              <a:gdLst/>
              <a:ahLst/>
              <a:cxnLst/>
              <a:rect l="l" t="t" r="r" b="b"/>
              <a:pathLst>
                <a:path w="224789" h="3411854">
                  <a:moveTo>
                    <a:pt x="224653" y="3411288"/>
                  </a:moveTo>
                  <a:lnTo>
                    <a:pt x="0" y="3411288"/>
                  </a:lnTo>
                  <a:lnTo>
                    <a:pt x="0" y="0"/>
                  </a:lnTo>
                  <a:lnTo>
                    <a:pt x="22465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7" name="object 527"/>
            <p:cNvSpPr/>
            <p:nvPr/>
          </p:nvSpPr>
          <p:spPr>
            <a:xfrm>
              <a:off x="1409648" y="532724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8" name="object 528"/>
            <p:cNvSpPr/>
            <p:nvPr/>
          </p:nvSpPr>
          <p:spPr>
            <a:xfrm>
              <a:off x="1409648" y="532724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9" name="object 529"/>
            <p:cNvSpPr/>
            <p:nvPr/>
          </p:nvSpPr>
          <p:spPr>
            <a:xfrm>
              <a:off x="1409648" y="191596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0" name="object 530"/>
            <p:cNvSpPr/>
            <p:nvPr/>
          </p:nvSpPr>
          <p:spPr>
            <a:xfrm>
              <a:off x="1409648" y="1915960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4" h="4381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31" name="object 531"/>
          <p:cNvSpPr txBox="1"/>
          <p:nvPr/>
        </p:nvSpPr>
        <p:spPr>
          <a:xfrm>
            <a:off x="1357722" y="3537031"/>
            <a:ext cx="100330" cy="211454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21400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532" name="object 532"/>
          <p:cNvGrpSpPr/>
          <p:nvPr/>
        </p:nvGrpSpPr>
        <p:grpSpPr>
          <a:xfrm>
            <a:off x="1555369" y="4848595"/>
            <a:ext cx="836294" cy="522605"/>
            <a:chOff x="1555369" y="4848595"/>
            <a:chExt cx="836294" cy="522605"/>
          </a:xfrm>
        </p:grpSpPr>
        <p:sp>
          <p:nvSpPr>
            <p:cNvPr id="533" name="object 533"/>
            <p:cNvSpPr/>
            <p:nvPr/>
          </p:nvSpPr>
          <p:spPr>
            <a:xfrm>
              <a:off x="1577632" y="4870858"/>
              <a:ext cx="810895" cy="478790"/>
            </a:xfrm>
            <a:custGeom>
              <a:avLst/>
              <a:gdLst/>
              <a:ahLst/>
              <a:cxnLst/>
              <a:rect l="l" t="t" r="r" b="b"/>
              <a:pathLst>
                <a:path w="810894" h="478789">
                  <a:moveTo>
                    <a:pt x="810573" y="478652"/>
                  </a:moveTo>
                  <a:lnTo>
                    <a:pt x="0" y="478652"/>
                  </a:lnTo>
                  <a:lnTo>
                    <a:pt x="0" y="0"/>
                  </a:lnTo>
                  <a:lnTo>
                    <a:pt x="81057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4" name="object 534"/>
            <p:cNvSpPr/>
            <p:nvPr/>
          </p:nvSpPr>
          <p:spPr>
            <a:xfrm>
              <a:off x="1555369" y="532724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5" name="object 535"/>
            <p:cNvSpPr/>
            <p:nvPr/>
          </p:nvSpPr>
          <p:spPr>
            <a:xfrm>
              <a:off x="1555369" y="532724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6" name="object 536"/>
            <p:cNvSpPr/>
            <p:nvPr/>
          </p:nvSpPr>
          <p:spPr>
            <a:xfrm>
              <a:off x="1555369" y="484859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5059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7" name="object 537"/>
            <p:cNvSpPr/>
            <p:nvPr/>
          </p:nvSpPr>
          <p:spPr>
            <a:xfrm>
              <a:off x="1555369" y="484859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44525"/>
                  </a:moveTo>
                  <a:lnTo>
                    <a:pt x="44525" y="40478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4" h="45085">
                  <a:moveTo>
                    <a:pt x="44525" y="40478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38" name="object 538"/>
          <p:cNvSpPr txBox="1"/>
          <p:nvPr/>
        </p:nvSpPr>
        <p:spPr>
          <a:xfrm>
            <a:off x="1503443" y="5023289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539" name="object 539"/>
          <p:cNvGrpSpPr/>
          <p:nvPr/>
        </p:nvGrpSpPr>
        <p:grpSpPr>
          <a:xfrm>
            <a:off x="1271883" y="3063513"/>
            <a:ext cx="328295" cy="633730"/>
            <a:chOff x="1271883" y="3063513"/>
            <a:chExt cx="328295" cy="633730"/>
          </a:xfrm>
        </p:grpSpPr>
        <p:sp>
          <p:nvSpPr>
            <p:cNvPr id="540" name="object 540"/>
            <p:cNvSpPr/>
            <p:nvPr/>
          </p:nvSpPr>
          <p:spPr>
            <a:xfrm>
              <a:off x="1275058" y="3085776"/>
              <a:ext cx="302895" cy="590550"/>
            </a:xfrm>
            <a:custGeom>
              <a:avLst/>
              <a:gdLst/>
              <a:ahLst/>
              <a:cxnLst/>
              <a:rect l="l" t="t" r="r" b="b"/>
              <a:pathLst>
                <a:path w="302894" h="590550">
                  <a:moveTo>
                    <a:pt x="0" y="589967"/>
                  </a:moveTo>
                  <a:lnTo>
                    <a:pt x="302573" y="589967"/>
                  </a:lnTo>
                  <a:lnTo>
                    <a:pt x="302573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1" name="object 541"/>
            <p:cNvSpPr/>
            <p:nvPr/>
          </p:nvSpPr>
          <p:spPr>
            <a:xfrm>
              <a:off x="1555369" y="365348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2" name="object 542"/>
            <p:cNvSpPr/>
            <p:nvPr/>
          </p:nvSpPr>
          <p:spPr>
            <a:xfrm>
              <a:off x="1555369" y="365348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3" name="object 543"/>
            <p:cNvSpPr/>
            <p:nvPr/>
          </p:nvSpPr>
          <p:spPr>
            <a:xfrm>
              <a:off x="1555369" y="306351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4" name="object 544"/>
            <p:cNvSpPr/>
            <p:nvPr/>
          </p:nvSpPr>
          <p:spPr>
            <a:xfrm>
              <a:off x="1555369" y="306351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4" h="45085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45" name="object 545"/>
          <p:cNvSpPr txBox="1"/>
          <p:nvPr/>
        </p:nvSpPr>
        <p:spPr>
          <a:xfrm>
            <a:off x="1503443" y="329285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546" name="object 546"/>
          <p:cNvGrpSpPr/>
          <p:nvPr/>
        </p:nvGrpSpPr>
        <p:grpSpPr>
          <a:xfrm>
            <a:off x="1271883" y="2393601"/>
            <a:ext cx="328295" cy="715010"/>
            <a:chOff x="1271883" y="2393601"/>
            <a:chExt cx="328295" cy="715010"/>
          </a:xfrm>
        </p:grpSpPr>
        <p:sp>
          <p:nvSpPr>
            <p:cNvPr id="547" name="object 547"/>
            <p:cNvSpPr/>
            <p:nvPr/>
          </p:nvSpPr>
          <p:spPr>
            <a:xfrm>
              <a:off x="1275058" y="2415864"/>
              <a:ext cx="302895" cy="669925"/>
            </a:xfrm>
            <a:custGeom>
              <a:avLst/>
              <a:gdLst/>
              <a:ahLst/>
              <a:cxnLst/>
              <a:rect l="l" t="t" r="r" b="b"/>
              <a:pathLst>
                <a:path w="302894" h="669925">
                  <a:moveTo>
                    <a:pt x="0" y="669911"/>
                  </a:moveTo>
                  <a:lnTo>
                    <a:pt x="302573" y="669911"/>
                  </a:lnTo>
                  <a:lnTo>
                    <a:pt x="302573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8" name="object 548"/>
            <p:cNvSpPr/>
            <p:nvPr/>
          </p:nvSpPr>
          <p:spPr>
            <a:xfrm>
              <a:off x="1555369" y="306351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9" name="object 549"/>
            <p:cNvSpPr/>
            <p:nvPr/>
          </p:nvSpPr>
          <p:spPr>
            <a:xfrm>
              <a:off x="1555369" y="306351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  <a:path w="45084" h="45085">
                  <a:moveTo>
                    <a:pt x="0" y="4047"/>
                  </a:moveTo>
                  <a:lnTo>
                    <a:pt x="44525" y="39466"/>
                  </a:lnTo>
                  <a:lnTo>
                    <a:pt x="40478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0" name="object 550"/>
            <p:cNvSpPr/>
            <p:nvPr/>
          </p:nvSpPr>
          <p:spPr>
            <a:xfrm>
              <a:off x="1555369" y="239360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5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1" name="object 551"/>
            <p:cNvSpPr/>
            <p:nvPr/>
          </p:nvSpPr>
          <p:spPr>
            <a:xfrm>
              <a:off x="1555369" y="239360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44525"/>
                  </a:moveTo>
                  <a:lnTo>
                    <a:pt x="44525" y="40478"/>
                  </a:lnTo>
                  <a:lnTo>
                    <a:pt x="0" y="5059"/>
                  </a:lnTo>
                  <a:lnTo>
                    <a:pt x="40478" y="44525"/>
                  </a:lnTo>
                  <a:close/>
                </a:path>
                <a:path w="45084" h="45085">
                  <a:moveTo>
                    <a:pt x="44525" y="40478"/>
                  </a:moveTo>
                  <a:lnTo>
                    <a:pt x="0" y="5059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52" name="object 552"/>
          <p:cNvSpPr txBox="1"/>
          <p:nvPr/>
        </p:nvSpPr>
        <p:spPr>
          <a:xfrm>
            <a:off x="1503443" y="266240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4200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553" name="object 553"/>
          <p:cNvGrpSpPr/>
          <p:nvPr/>
        </p:nvGrpSpPr>
        <p:grpSpPr>
          <a:xfrm>
            <a:off x="1271883" y="1915960"/>
            <a:ext cx="328295" cy="522605"/>
            <a:chOff x="1271883" y="1915960"/>
            <a:chExt cx="328295" cy="522605"/>
          </a:xfrm>
        </p:grpSpPr>
        <p:sp>
          <p:nvSpPr>
            <p:cNvPr id="554" name="object 554"/>
            <p:cNvSpPr/>
            <p:nvPr/>
          </p:nvSpPr>
          <p:spPr>
            <a:xfrm>
              <a:off x="1275058" y="1938223"/>
              <a:ext cx="302895" cy="478155"/>
            </a:xfrm>
            <a:custGeom>
              <a:avLst/>
              <a:gdLst/>
              <a:ahLst/>
              <a:cxnLst/>
              <a:rect l="l" t="t" r="r" b="b"/>
              <a:pathLst>
                <a:path w="302894" h="478155">
                  <a:moveTo>
                    <a:pt x="0" y="477641"/>
                  </a:moveTo>
                  <a:lnTo>
                    <a:pt x="302573" y="477641"/>
                  </a:lnTo>
                  <a:lnTo>
                    <a:pt x="302573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5" name="object 555"/>
            <p:cNvSpPr/>
            <p:nvPr/>
          </p:nvSpPr>
          <p:spPr>
            <a:xfrm>
              <a:off x="1555369" y="239360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5059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5059"/>
                  </a:lnTo>
                  <a:close/>
                </a:path>
                <a:path w="45084" h="45085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6" name="object 556"/>
            <p:cNvSpPr/>
            <p:nvPr/>
          </p:nvSpPr>
          <p:spPr>
            <a:xfrm>
              <a:off x="1555369" y="2393602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5059" y="0"/>
                  </a:moveTo>
                  <a:lnTo>
                    <a:pt x="0" y="5059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  <a:path w="45084" h="45085">
                  <a:moveTo>
                    <a:pt x="0" y="5059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505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7" name="object 557"/>
            <p:cNvSpPr/>
            <p:nvPr/>
          </p:nvSpPr>
          <p:spPr>
            <a:xfrm>
              <a:off x="1555369" y="1915961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8" name="object 558"/>
            <p:cNvSpPr/>
            <p:nvPr/>
          </p:nvSpPr>
          <p:spPr>
            <a:xfrm>
              <a:off x="1555369" y="1915960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4" h="43814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59" name="object 559"/>
          <p:cNvSpPr txBox="1"/>
          <p:nvPr/>
        </p:nvSpPr>
        <p:spPr>
          <a:xfrm>
            <a:off x="1503443" y="208964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560" name="object 560"/>
          <p:cNvSpPr txBox="1"/>
          <p:nvPr/>
        </p:nvSpPr>
        <p:spPr>
          <a:xfrm>
            <a:off x="1144972" y="1866808"/>
            <a:ext cx="8953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Є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561" name="object 561"/>
          <p:cNvGrpSpPr/>
          <p:nvPr/>
        </p:nvGrpSpPr>
        <p:grpSpPr>
          <a:xfrm>
            <a:off x="2979184" y="1902666"/>
            <a:ext cx="2680335" cy="4448175"/>
            <a:chOff x="2979184" y="1902666"/>
            <a:chExt cx="2680335" cy="4448175"/>
          </a:xfrm>
        </p:grpSpPr>
        <p:sp>
          <p:nvSpPr>
            <p:cNvPr id="562" name="object 562"/>
            <p:cNvSpPr/>
            <p:nvPr/>
          </p:nvSpPr>
          <p:spPr>
            <a:xfrm>
              <a:off x="3073296" y="1905841"/>
              <a:ext cx="0" cy="623570"/>
            </a:xfrm>
            <a:custGeom>
              <a:avLst/>
              <a:gdLst/>
              <a:ahLst/>
              <a:cxnLst/>
              <a:rect l="l" t="t" r="r" b="b"/>
              <a:pathLst>
                <a:path h="623569">
                  <a:moveTo>
                    <a:pt x="0" y="0"/>
                  </a:moveTo>
                  <a:lnTo>
                    <a:pt x="0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3" name="object 563"/>
            <p:cNvSpPr/>
            <p:nvPr/>
          </p:nvSpPr>
          <p:spPr>
            <a:xfrm>
              <a:off x="3070260" y="259801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4" name="object 564"/>
            <p:cNvSpPr/>
            <p:nvPr/>
          </p:nvSpPr>
          <p:spPr>
            <a:xfrm>
              <a:off x="3073296" y="267290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5" name="object 565"/>
            <p:cNvSpPr/>
            <p:nvPr/>
          </p:nvSpPr>
          <p:spPr>
            <a:xfrm>
              <a:off x="3070260" y="331548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6" name="object 566"/>
            <p:cNvSpPr/>
            <p:nvPr/>
          </p:nvSpPr>
          <p:spPr>
            <a:xfrm>
              <a:off x="3073296" y="3389362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7" name="object 567"/>
            <p:cNvSpPr/>
            <p:nvPr/>
          </p:nvSpPr>
          <p:spPr>
            <a:xfrm>
              <a:off x="3070260" y="403195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8" name="object 568"/>
            <p:cNvSpPr/>
            <p:nvPr/>
          </p:nvSpPr>
          <p:spPr>
            <a:xfrm>
              <a:off x="3073296" y="410683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9" name="object 569"/>
            <p:cNvSpPr/>
            <p:nvPr/>
          </p:nvSpPr>
          <p:spPr>
            <a:xfrm>
              <a:off x="3070260" y="474942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0" name="object 570"/>
            <p:cNvSpPr/>
            <p:nvPr/>
          </p:nvSpPr>
          <p:spPr>
            <a:xfrm>
              <a:off x="3073296" y="482430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1" name="object 571"/>
            <p:cNvSpPr/>
            <p:nvPr/>
          </p:nvSpPr>
          <p:spPr>
            <a:xfrm>
              <a:off x="3070260" y="546689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2" name="object 572"/>
            <p:cNvSpPr/>
            <p:nvPr/>
          </p:nvSpPr>
          <p:spPr>
            <a:xfrm>
              <a:off x="3073296" y="1905841"/>
              <a:ext cx="2582545" cy="4259580"/>
            </a:xfrm>
            <a:custGeom>
              <a:avLst/>
              <a:gdLst/>
              <a:ahLst/>
              <a:cxnLst/>
              <a:rect l="l" t="t" r="r" b="b"/>
              <a:pathLst>
                <a:path w="2582545" h="4259580">
                  <a:moveTo>
                    <a:pt x="0" y="3635941"/>
                  </a:moveTo>
                  <a:lnTo>
                    <a:pt x="0" y="4259303"/>
                  </a:lnTo>
                </a:path>
                <a:path w="2582545" h="4259580">
                  <a:moveTo>
                    <a:pt x="2582499" y="0"/>
                  </a:moveTo>
                  <a:lnTo>
                    <a:pt x="2582499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3" name="object 573"/>
            <p:cNvSpPr/>
            <p:nvPr/>
          </p:nvSpPr>
          <p:spPr>
            <a:xfrm>
              <a:off x="5652760" y="259801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4" name="object 574"/>
            <p:cNvSpPr/>
            <p:nvPr/>
          </p:nvSpPr>
          <p:spPr>
            <a:xfrm>
              <a:off x="5655796" y="267290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5" name="object 575"/>
            <p:cNvSpPr/>
            <p:nvPr/>
          </p:nvSpPr>
          <p:spPr>
            <a:xfrm>
              <a:off x="5652760" y="331548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6" name="object 576"/>
            <p:cNvSpPr/>
            <p:nvPr/>
          </p:nvSpPr>
          <p:spPr>
            <a:xfrm>
              <a:off x="5655796" y="3389362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7" name="object 577"/>
            <p:cNvSpPr/>
            <p:nvPr/>
          </p:nvSpPr>
          <p:spPr>
            <a:xfrm>
              <a:off x="5652760" y="403195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8" name="object 578"/>
            <p:cNvSpPr/>
            <p:nvPr/>
          </p:nvSpPr>
          <p:spPr>
            <a:xfrm>
              <a:off x="5655796" y="410683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9" name="object 579"/>
            <p:cNvSpPr/>
            <p:nvPr/>
          </p:nvSpPr>
          <p:spPr>
            <a:xfrm>
              <a:off x="5652760" y="474942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0" name="object 580"/>
            <p:cNvSpPr/>
            <p:nvPr/>
          </p:nvSpPr>
          <p:spPr>
            <a:xfrm>
              <a:off x="5655796" y="482430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1" name="object 581"/>
            <p:cNvSpPr/>
            <p:nvPr/>
          </p:nvSpPr>
          <p:spPr>
            <a:xfrm>
              <a:off x="5652760" y="546689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2" name="object 582"/>
            <p:cNvSpPr/>
            <p:nvPr/>
          </p:nvSpPr>
          <p:spPr>
            <a:xfrm>
              <a:off x="5655796" y="5541782"/>
              <a:ext cx="0" cy="623570"/>
            </a:xfrm>
            <a:custGeom>
              <a:avLst/>
              <a:gdLst/>
              <a:ahLst/>
              <a:cxnLst/>
              <a:rect l="l" t="t" r="r" b="b"/>
              <a:pathLst>
                <a:path h="623570">
                  <a:moveTo>
                    <a:pt x="0" y="0"/>
                  </a:moveTo>
                  <a:lnTo>
                    <a:pt x="0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83" name="object 58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79184" y="6161096"/>
              <a:ext cx="189234" cy="189234"/>
            </a:xfrm>
            <a:prstGeom prst="rect">
              <a:avLst/>
            </a:prstGeom>
          </p:spPr>
        </p:pic>
      </p:grpSp>
      <p:sp>
        <p:nvSpPr>
          <p:cNvPr id="584" name="object 584"/>
          <p:cNvSpPr txBox="1"/>
          <p:nvPr/>
        </p:nvSpPr>
        <p:spPr>
          <a:xfrm>
            <a:off x="3039345" y="6180757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3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585" name="object 58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61684" y="6161096"/>
            <a:ext cx="189234" cy="189234"/>
          </a:xfrm>
          <a:prstGeom prst="rect">
            <a:avLst/>
          </a:prstGeom>
        </p:spPr>
      </p:pic>
      <p:sp>
        <p:nvSpPr>
          <p:cNvPr id="586" name="object 586"/>
          <p:cNvSpPr txBox="1"/>
          <p:nvPr/>
        </p:nvSpPr>
        <p:spPr>
          <a:xfrm>
            <a:off x="5620833" y="6180757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7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587" name="object 58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89871" y="4010700"/>
            <a:ext cx="189234" cy="189234"/>
          </a:xfrm>
          <a:prstGeom prst="rect">
            <a:avLst/>
          </a:prstGeom>
        </p:spPr>
      </p:pic>
      <p:sp>
        <p:nvSpPr>
          <p:cNvPr id="588" name="object 588"/>
          <p:cNvSpPr txBox="1"/>
          <p:nvPr/>
        </p:nvSpPr>
        <p:spPr>
          <a:xfrm>
            <a:off x="1142948" y="4030360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В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589" name="object 589"/>
          <p:cNvGrpSpPr/>
          <p:nvPr/>
        </p:nvGrpSpPr>
        <p:grpSpPr>
          <a:xfrm>
            <a:off x="1555369" y="4083560"/>
            <a:ext cx="45085" cy="809625"/>
            <a:chOff x="1555369" y="4083560"/>
            <a:chExt cx="45085" cy="809625"/>
          </a:xfrm>
        </p:grpSpPr>
        <p:sp>
          <p:nvSpPr>
            <p:cNvPr id="590" name="object 590"/>
            <p:cNvSpPr/>
            <p:nvPr/>
          </p:nvSpPr>
          <p:spPr>
            <a:xfrm>
              <a:off x="1574584" y="4102797"/>
              <a:ext cx="6350" cy="771525"/>
            </a:xfrm>
            <a:custGeom>
              <a:avLst/>
              <a:gdLst/>
              <a:ahLst/>
              <a:cxnLst/>
              <a:rect l="l" t="t" r="r" b="b"/>
              <a:pathLst>
                <a:path w="6350" h="771525">
                  <a:moveTo>
                    <a:pt x="6083" y="768070"/>
                  </a:moveTo>
                  <a:lnTo>
                    <a:pt x="5194" y="765924"/>
                  </a:lnTo>
                  <a:lnTo>
                    <a:pt x="3035" y="765035"/>
                  </a:lnTo>
                  <a:lnTo>
                    <a:pt x="889" y="765924"/>
                  </a:lnTo>
                  <a:lnTo>
                    <a:pt x="0" y="768070"/>
                  </a:lnTo>
                  <a:lnTo>
                    <a:pt x="889" y="770216"/>
                  </a:lnTo>
                  <a:lnTo>
                    <a:pt x="3035" y="771105"/>
                  </a:lnTo>
                  <a:lnTo>
                    <a:pt x="5194" y="770216"/>
                  </a:lnTo>
                  <a:lnTo>
                    <a:pt x="6083" y="768070"/>
                  </a:lnTo>
                  <a:close/>
                </a:path>
                <a:path w="6350" h="771525">
                  <a:moveTo>
                    <a:pt x="6083" y="3035"/>
                  </a:moveTo>
                  <a:lnTo>
                    <a:pt x="5194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94" y="5181"/>
                  </a:lnTo>
                  <a:lnTo>
                    <a:pt x="6083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1" name="object 591"/>
            <p:cNvSpPr/>
            <p:nvPr/>
          </p:nvSpPr>
          <p:spPr>
            <a:xfrm>
              <a:off x="1577632" y="4105823"/>
              <a:ext cx="0" cy="765175"/>
            </a:xfrm>
            <a:custGeom>
              <a:avLst/>
              <a:gdLst/>
              <a:ahLst/>
              <a:cxnLst/>
              <a:rect l="l" t="t" r="r" b="b"/>
              <a:pathLst>
                <a:path h="765175">
                  <a:moveTo>
                    <a:pt x="0" y="765035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2" name="object 592"/>
            <p:cNvSpPr/>
            <p:nvPr/>
          </p:nvSpPr>
          <p:spPr>
            <a:xfrm>
              <a:off x="1555369" y="484859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5059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3" name="object 593"/>
            <p:cNvSpPr/>
            <p:nvPr/>
          </p:nvSpPr>
          <p:spPr>
            <a:xfrm>
              <a:off x="1555369" y="4848596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5059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  <a:path w="45084" h="45085">
                  <a:moveTo>
                    <a:pt x="0" y="4047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4" name="object 594"/>
            <p:cNvSpPr/>
            <p:nvPr/>
          </p:nvSpPr>
          <p:spPr>
            <a:xfrm>
              <a:off x="1555369" y="4083561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5059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5" name="object 595"/>
            <p:cNvSpPr/>
            <p:nvPr/>
          </p:nvSpPr>
          <p:spPr>
            <a:xfrm>
              <a:off x="1555369" y="408356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44525"/>
                  </a:moveTo>
                  <a:lnTo>
                    <a:pt x="44525" y="40478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4" h="45085">
                  <a:moveTo>
                    <a:pt x="44525" y="40478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96" name="object 596"/>
          <p:cNvSpPr txBox="1"/>
          <p:nvPr/>
        </p:nvSpPr>
        <p:spPr>
          <a:xfrm>
            <a:off x="1503443" y="439992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4800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597" name="object 597"/>
          <p:cNvGrpSpPr/>
          <p:nvPr/>
        </p:nvGrpSpPr>
        <p:grpSpPr>
          <a:xfrm>
            <a:off x="1555369" y="3653481"/>
            <a:ext cx="45085" cy="474980"/>
            <a:chOff x="1555369" y="3653481"/>
            <a:chExt cx="45085" cy="474980"/>
          </a:xfrm>
        </p:grpSpPr>
        <p:sp>
          <p:nvSpPr>
            <p:cNvPr id="598" name="object 598"/>
            <p:cNvSpPr/>
            <p:nvPr/>
          </p:nvSpPr>
          <p:spPr>
            <a:xfrm>
              <a:off x="1574584" y="3672711"/>
              <a:ext cx="7620" cy="436245"/>
            </a:xfrm>
            <a:custGeom>
              <a:avLst/>
              <a:gdLst/>
              <a:ahLst/>
              <a:cxnLst/>
              <a:rect l="l" t="t" r="r" b="b"/>
              <a:pathLst>
                <a:path w="7619" h="436245">
                  <a:moveTo>
                    <a:pt x="6083" y="433120"/>
                  </a:moveTo>
                  <a:lnTo>
                    <a:pt x="5194" y="430974"/>
                  </a:lnTo>
                  <a:lnTo>
                    <a:pt x="3035" y="430085"/>
                  </a:lnTo>
                  <a:lnTo>
                    <a:pt x="889" y="430974"/>
                  </a:lnTo>
                  <a:lnTo>
                    <a:pt x="0" y="433120"/>
                  </a:lnTo>
                  <a:lnTo>
                    <a:pt x="889" y="435267"/>
                  </a:lnTo>
                  <a:lnTo>
                    <a:pt x="3035" y="436156"/>
                  </a:lnTo>
                  <a:lnTo>
                    <a:pt x="5194" y="435267"/>
                  </a:lnTo>
                  <a:lnTo>
                    <a:pt x="6083" y="433120"/>
                  </a:lnTo>
                  <a:close/>
                </a:path>
                <a:path w="7619" h="436245">
                  <a:moveTo>
                    <a:pt x="7086" y="3035"/>
                  </a:moveTo>
                  <a:lnTo>
                    <a:pt x="6197" y="889"/>
                  </a:lnTo>
                  <a:lnTo>
                    <a:pt x="4051" y="0"/>
                  </a:lnTo>
                  <a:lnTo>
                    <a:pt x="1905" y="889"/>
                  </a:lnTo>
                  <a:lnTo>
                    <a:pt x="1016" y="3035"/>
                  </a:lnTo>
                  <a:lnTo>
                    <a:pt x="1905" y="5181"/>
                  </a:lnTo>
                  <a:lnTo>
                    <a:pt x="4051" y="6070"/>
                  </a:lnTo>
                  <a:lnTo>
                    <a:pt x="6197" y="5181"/>
                  </a:lnTo>
                  <a:lnTo>
                    <a:pt x="7086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9" name="object 599"/>
            <p:cNvSpPr/>
            <p:nvPr/>
          </p:nvSpPr>
          <p:spPr>
            <a:xfrm>
              <a:off x="1577632" y="3675744"/>
              <a:ext cx="0" cy="430530"/>
            </a:xfrm>
            <a:custGeom>
              <a:avLst/>
              <a:gdLst/>
              <a:ahLst/>
              <a:cxnLst/>
              <a:rect l="l" t="t" r="r" b="b"/>
              <a:pathLst>
                <a:path h="430529">
                  <a:moveTo>
                    <a:pt x="0" y="430079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0" name="object 600"/>
            <p:cNvSpPr/>
            <p:nvPr/>
          </p:nvSpPr>
          <p:spPr>
            <a:xfrm>
              <a:off x="1555369" y="408356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40478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5059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1" name="object 601"/>
            <p:cNvSpPr/>
            <p:nvPr/>
          </p:nvSpPr>
          <p:spPr>
            <a:xfrm>
              <a:off x="1555369" y="408356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5059" y="0"/>
                  </a:moveTo>
                  <a:lnTo>
                    <a:pt x="0" y="4047"/>
                  </a:lnTo>
                  <a:lnTo>
                    <a:pt x="44525" y="40478"/>
                  </a:lnTo>
                  <a:lnTo>
                    <a:pt x="5059" y="0"/>
                  </a:lnTo>
                  <a:close/>
                </a:path>
                <a:path w="45084" h="45085">
                  <a:moveTo>
                    <a:pt x="0" y="4047"/>
                  </a:moveTo>
                  <a:lnTo>
                    <a:pt x="44525" y="40478"/>
                  </a:lnTo>
                  <a:lnTo>
                    <a:pt x="40478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2" name="object 602"/>
            <p:cNvSpPr/>
            <p:nvPr/>
          </p:nvSpPr>
          <p:spPr>
            <a:xfrm>
              <a:off x="1556381" y="365348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3" name="object 603"/>
            <p:cNvSpPr/>
            <p:nvPr/>
          </p:nvSpPr>
          <p:spPr>
            <a:xfrm>
              <a:off x="1556381" y="3653481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5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04" name="object 604"/>
          <p:cNvSpPr txBox="1"/>
          <p:nvPr/>
        </p:nvSpPr>
        <p:spPr>
          <a:xfrm>
            <a:off x="1503443" y="380287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605" name="object 605"/>
          <p:cNvGrpSpPr/>
          <p:nvPr/>
        </p:nvGrpSpPr>
        <p:grpSpPr>
          <a:xfrm>
            <a:off x="2398324" y="5781614"/>
            <a:ext cx="697230" cy="45085"/>
            <a:chOff x="2398324" y="5781614"/>
            <a:chExt cx="697230" cy="45085"/>
          </a:xfrm>
        </p:grpSpPr>
        <p:sp>
          <p:nvSpPr>
            <p:cNvPr id="606" name="object 606"/>
            <p:cNvSpPr/>
            <p:nvPr/>
          </p:nvSpPr>
          <p:spPr>
            <a:xfrm>
              <a:off x="2417546" y="5800850"/>
              <a:ext cx="659130" cy="6350"/>
            </a:xfrm>
            <a:custGeom>
              <a:avLst/>
              <a:gdLst/>
              <a:ahLst/>
              <a:cxnLst/>
              <a:rect l="l" t="t" r="r" b="b"/>
              <a:pathLst>
                <a:path w="659130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659130" h="6350">
                  <a:moveTo>
                    <a:pt x="658774" y="3035"/>
                  </a:moveTo>
                  <a:lnTo>
                    <a:pt x="657885" y="889"/>
                  </a:lnTo>
                  <a:lnTo>
                    <a:pt x="655739" y="0"/>
                  </a:lnTo>
                  <a:lnTo>
                    <a:pt x="653592" y="889"/>
                  </a:lnTo>
                  <a:lnTo>
                    <a:pt x="652703" y="3035"/>
                  </a:lnTo>
                  <a:lnTo>
                    <a:pt x="653592" y="5181"/>
                  </a:lnTo>
                  <a:lnTo>
                    <a:pt x="655739" y="6070"/>
                  </a:lnTo>
                  <a:lnTo>
                    <a:pt x="657885" y="5181"/>
                  </a:lnTo>
                  <a:lnTo>
                    <a:pt x="658774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7" name="object 607"/>
            <p:cNvSpPr/>
            <p:nvPr/>
          </p:nvSpPr>
          <p:spPr>
            <a:xfrm>
              <a:off x="2420587" y="5803877"/>
              <a:ext cx="652780" cy="0"/>
            </a:xfrm>
            <a:custGeom>
              <a:avLst/>
              <a:gdLst/>
              <a:ahLst/>
              <a:cxnLst/>
              <a:rect l="l" t="t" r="r" b="b"/>
              <a:pathLst>
                <a:path w="652780">
                  <a:moveTo>
                    <a:pt x="0" y="0"/>
                  </a:moveTo>
                  <a:lnTo>
                    <a:pt x="652708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8" name="object 608"/>
            <p:cNvSpPr/>
            <p:nvPr/>
          </p:nvSpPr>
          <p:spPr>
            <a:xfrm>
              <a:off x="2398324" y="578161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9" name="object 609"/>
            <p:cNvSpPr/>
            <p:nvPr/>
          </p:nvSpPr>
          <p:spPr>
            <a:xfrm>
              <a:off x="2398324" y="578161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3513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5059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0" name="object 610"/>
            <p:cNvSpPr/>
            <p:nvPr/>
          </p:nvSpPr>
          <p:spPr>
            <a:xfrm>
              <a:off x="3052045" y="578161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1" name="object 611"/>
            <p:cNvSpPr/>
            <p:nvPr/>
          </p:nvSpPr>
          <p:spPr>
            <a:xfrm>
              <a:off x="3052045" y="578161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4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12" name="object 612"/>
          <p:cNvSpPr txBox="1"/>
          <p:nvPr/>
        </p:nvSpPr>
        <p:spPr>
          <a:xfrm>
            <a:off x="2660875" y="572336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613" name="object 613"/>
          <p:cNvGrpSpPr/>
          <p:nvPr/>
        </p:nvGrpSpPr>
        <p:grpSpPr>
          <a:xfrm>
            <a:off x="3052045" y="5781614"/>
            <a:ext cx="697230" cy="45085"/>
            <a:chOff x="3052045" y="5781614"/>
            <a:chExt cx="697230" cy="45085"/>
          </a:xfrm>
        </p:grpSpPr>
        <p:sp>
          <p:nvSpPr>
            <p:cNvPr id="614" name="object 614"/>
            <p:cNvSpPr/>
            <p:nvPr/>
          </p:nvSpPr>
          <p:spPr>
            <a:xfrm>
              <a:off x="3070250" y="5800850"/>
              <a:ext cx="660400" cy="6350"/>
            </a:xfrm>
            <a:custGeom>
              <a:avLst/>
              <a:gdLst/>
              <a:ahLst/>
              <a:cxnLst/>
              <a:rect l="l" t="t" r="r" b="b"/>
              <a:pathLst>
                <a:path w="660400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660400" h="6350">
                  <a:moveTo>
                    <a:pt x="659790" y="3035"/>
                  </a:moveTo>
                  <a:lnTo>
                    <a:pt x="658901" y="889"/>
                  </a:lnTo>
                  <a:lnTo>
                    <a:pt x="656755" y="0"/>
                  </a:lnTo>
                  <a:lnTo>
                    <a:pt x="654608" y="889"/>
                  </a:lnTo>
                  <a:lnTo>
                    <a:pt x="653719" y="3035"/>
                  </a:lnTo>
                  <a:lnTo>
                    <a:pt x="654608" y="5181"/>
                  </a:lnTo>
                  <a:lnTo>
                    <a:pt x="656755" y="6070"/>
                  </a:lnTo>
                  <a:lnTo>
                    <a:pt x="658901" y="5181"/>
                  </a:lnTo>
                  <a:lnTo>
                    <a:pt x="65979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5" name="object 615"/>
            <p:cNvSpPr/>
            <p:nvPr/>
          </p:nvSpPr>
          <p:spPr>
            <a:xfrm>
              <a:off x="3073296" y="5803877"/>
              <a:ext cx="654050" cy="0"/>
            </a:xfrm>
            <a:custGeom>
              <a:avLst/>
              <a:gdLst/>
              <a:ahLst/>
              <a:cxnLst/>
              <a:rect l="l" t="t" r="r" b="b"/>
              <a:pathLst>
                <a:path w="654050">
                  <a:moveTo>
                    <a:pt x="0" y="0"/>
                  </a:moveTo>
                  <a:lnTo>
                    <a:pt x="65372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6" name="object 616"/>
            <p:cNvSpPr/>
            <p:nvPr/>
          </p:nvSpPr>
          <p:spPr>
            <a:xfrm>
              <a:off x="3052045" y="578161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7" name="object 617"/>
            <p:cNvSpPr/>
            <p:nvPr/>
          </p:nvSpPr>
          <p:spPr>
            <a:xfrm>
              <a:off x="3052045" y="578161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8" name="object 618"/>
            <p:cNvSpPr/>
            <p:nvPr/>
          </p:nvSpPr>
          <p:spPr>
            <a:xfrm>
              <a:off x="3704753" y="578161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9" name="object 619"/>
            <p:cNvSpPr/>
            <p:nvPr/>
          </p:nvSpPr>
          <p:spPr>
            <a:xfrm>
              <a:off x="3704754" y="578161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8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5" h="45085">
                  <a:moveTo>
                    <a:pt x="4047" y="44525"/>
                  </a:moveTo>
                  <a:lnTo>
                    <a:pt x="40478" y="0"/>
                  </a:lnTo>
                  <a:lnTo>
                    <a:pt x="44525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20" name="object 620"/>
          <p:cNvSpPr txBox="1"/>
          <p:nvPr/>
        </p:nvSpPr>
        <p:spPr>
          <a:xfrm>
            <a:off x="3314596" y="572336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621" name="object 621"/>
          <p:cNvGrpSpPr/>
          <p:nvPr/>
        </p:nvGrpSpPr>
        <p:grpSpPr>
          <a:xfrm>
            <a:off x="4979812" y="5781614"/>
            <a:ext cx="698500" cy="45085"/>
            <a:chOff x="4979812" y="5781614"/>
            <a:chExt cx="698500" cy="45085"/>
          </a:xfrm>
        </p:grpSpPr>
        <p:sp>
          <p:nvSpPr>
            <p:cNvPr id="622" name="object 622"/>
            <p:cNvSpPr/>
            <p:nvPr/>
          </p:nvSpPr>
          <p:spPr>
            <a:xfrm>
              <a:off x="4999037" y="5800850"/>
              <a:ext cx="660400" cy="6350"/>
            </a:xfrm>
            <a:custGeom>
              <a:avLst/>
              <a:gdLst/>
              <a:ahLst/>
              <a:cxnLst/>
              <a:rect l="l" t="t" r="r" b="b"/>
              <a:pathLst>
                <a:path w="660400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660400" h="6350">
                  <a:moveTo>
                    <a:pt x="659790" y="3035"/>
                  </a:moveTo>
                  <a:lnTo>
                    <a:pt x="658901" y="889"/>
                  </a:lnTo>
                  <a:lnTo>
                    <a:pt x="656755" y="0"/>
                  </a:lnTo>
                  <a:lnTo>
                    <a:pt x="654608" y="889"/>
                  </a:lnTo>
                  <a:lnTo>
                    <a:pt x="653719" y="3035"/>
                  </a:lnTo>
                  <a:lnTo>
                    <a:pt x="654608" y="5181"/>
                  </a:lnTo>
                  <a:lnTo>
                    <a:pt x="656755" y="6070"/>
                  </a:lnTo>
                  <a:lnTo>
                    <a:pt x="658901" y="5181"/>
                  </a:lnTo>
                  <a:lnTo>
                    <a:pt x="65979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3" name="object 623"/>
            <p:cNvSpPr/>
            <p:nvPr/>
          </p:nvSpPr>
          <p:spPr>
            <a:xfrm>
              <a:off x="5002075" y="5803877"/>
              <a:ext cx="654050" cy="0"/>
            </a:xfrm>
            <a:custGeom>
              <a:avLst/>
              <a:gdLst/>
              <a:ahLst/>
              <a:cxnLst/>
              <a:rect l="l" t="t" r="r" b="b"/>
              <a:pathLst>
                <a:path w="654050">
                  <a:moveTo>
                    <a:pt x="0" y="0"/>
                  </a:moveTo>
                  <a:lnTo>
                    <a:pt x="65372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4" name="object 624"/>
            <p:cNvSpPr/>
            <p:nvPr/>
          </p:nvSpPr>
          <p:spPr>
            <a:xfrm>
              <a:off x="4979812" y="578161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5" name="object 625"/>
            <p:cNvSpPr/>
            <p:nvPr/>
          </p:nvSpPr>
          <p:spPr>
            <a:xfrm>
              <a:off x="4979812" y="578161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4525" y="5059"/>
                  </a:moveTo>
                  <a:lnTo>
                    <a:pt x="40478" y="0"/>
                  </a:lnTo>
                  <a:lnTo>
                    <a:pt x="4047" y="44525"/>
                  </a:lnTo>
                  <a:lnTo>
                    <a:pt x="44525" y="5059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6" name="object 626"/>
            <p:cNvSpPr/>
            <p:nvPr/>
          </p:nvSpPr>
          <p:spPr>
            <a:xfrm>
              <a:off x="5633532" y="578161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5" h="45085">
                  <a:moveTo>
                    <a:pt x="39466" y="0"/>
                  </a:moveTo>
                  <a:lnTo>
                    <a:pt x="4047" y="44525"/>
                  </a:lnTo>
                  <a:lnTo>
                    <a:pt x="44525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7" name="object 627"/>
            <p:cNvSpPr/>
            <p:nvPr/>
          </p:nvSpPr>
          <p:spPr>
            <a:xfrm>
              <a:off x="5633533" y="578161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5085" h="45085">
                  <a:moveTo>
                    <a:pt x="4047" y="44525"/>
                  </a:moveTo>
                  <a:lnTo>
                    <a:pt x="39466" y="0"/>
                  </a:lnTo>
                  <a:lnTo>
                    <a:pt x="44525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28" name="object 628"/>
          <p:cNvSpPr txBox="1"/>
          <p:nvPr/>
        </p:nvSpPr>
        <p:spPr>
          <a:xfrm>
            <a:off x="5243375" y="572336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629" name="object 629"/>
          <p:cNvGrpSpPr/>
          <p:nvPr/>
        </p:nvGrpSpPr>
        <p:grpSpPr>
          <a:xfrm>
            <a:off x="5633532" y="5781614"/>
            <a:ext cx="697230" cy="45085"/>
            <a:chOff x="5633532" y="5781614"/>
            <a:chExt cx="697230" cy="45085"/>
          </a:xfrm>
        </p:grpSpPr>
        <p:sp>
          <p:nvSpPr>
            <p:cNvPr id="630" name="object 630"/>
            <p:cNvSpPr/>
            <p:nvPr/>
          </p:nvSpPr>
          <p:spPr>
            <a:xfrm>
              <a:off x="5652757" y="5800850"/>
              <a:ext cx="659130" cy="6350"/>
            </a:xfrm>
            <a:custGeom>
              <a:avLst/>
              <a:gdLst/>
              <a:ahLst/>
              <a:cxnLst/>
              <a:rect l="l" t="t" r="r" b="b"/>
              <a:pathLst>
                <a:path w="659129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659129" h="6350">
                  <a:moveTo>
                    <a:pt x="658774" y="3035"/>
                  </a:moveTo>
                  <a:lnTo>
                    <a:pt x="657885" y="889"/>
                  </a:lnTo>
                  <a:lnTo>
                    <a:pt x="655739" y="0"/>
                  </a:lnTo>
                  <a:lnTo>
                    <a:pt x="653592" y="889"/>
                  </a:lnTo>
                  <a:lnTo>
                    <a:pt x="652703" y="3035"/>
                  </a:lnTo>
                  <a:lnTo>
                    <a:pt x="653592" y="5181"/>
                  </a:lnTo>
                  <a:lnTo>
                    <a:pt x="655739" y="6070"/>
                  </a:lnTo>
                  <a:lnTo>
                    <a:pt x="657885" y="5181"/>
                  </a:lnTo>
                  <a:lnTo>
                    <a:pt x="658774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1" name="object 631"/>
            <p:cNvSpPr/>
            <p:nvPr/>
          </p:nvSpPr>
          <p:spPr>
            <a:xfrm>
              <a:off x="5655796" y="5803877"/>
              <a:ext cx="652780" cy="0"/>
            </a:xfrm>
            <a:custGeom>
              <a:avLst/>
              <a:gdLst/>
              <a:ahLst/>
              <a:cxnLst/>
              <a:rect l="l" t="t" r="r" b="b"/>
              <a:pathLst>
                <a:path w="652779">
                  <a:moveTo>
                    <a:pt x="0" y="0"/>
                  </a:moveTo>
                  <a:lnTo>
                    <a:pt x="652708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2" name="object 632"/>
            <p:cNvSpPr/>
            <p:nvPr/>
          </p:nvSpPr>
          <p:spPr>
            <a:xfrm>
              <a:off x="5633532" y="5781615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5" h="45085">
                  <a:moveTo>
                    <a:pt x="39466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3" name="object 633"/>
            <p:cNvSpPr/>
            <p:nvPr/>
          </p:nvSpPr>
          <p:spPr>
            <a:xfrm>
              <a:off x="5633533" y="578161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4525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5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4" name="object 634"/>
            <p:cNvSpPr/>
            <p:nvPr/>
          </p:nvSpPr>
          <p:spPr>
            <a:xfrm>
              <a:off x="6287253" y="5781615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5" name="object 635"/>
            <p:cNvSpPr/>
            <p:nvPr/>
          </p:nvSpPr>
          <p:spPr>
            <a:xfrm>
              <a:off x="6287253" y="578161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4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36" name="object 636"/>
          <p:cNvSpPr txBox="1"/>
          <p:nvPr/>
        </p:nvSpPr>
        <p:spPr>
          <a:xfrm>
            <a:off x="5896083" y="5723361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37" name="object 637"/>
          <p:cNvSpPr/>
          <p:nvPr/>
        </p:nvSpPr>
        <p:spPr>
          <a:xfrm>
            <a:off x="1941934" y="2688079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38" name="object 638"/>
          <p:cNvGrpSpPr/>
          <p:nvPr/>
        </p:nvGrpSpPr>
        <p:grpSpPr>
          <a:xfrm>
            <a:off x="1271883" y="1902666"/>
            <a:ext cx="5549900" cy="4265930"/>
            <a:chOff x="1271883" y="1902666"/>
            <a:chExt cx="5549900" cy="4265930"/>
          </a:xfrm>
        </p:grpSpPr>
        <p:sp>
          <p:nvSpPr>
            <p:cNvPr id="639" name="object 639"/>
            <p:cNvSpPr/>
            <p:nvPr/>
          </p:nvSpPr>
          <p:spPr>
            <a:xfrm>
              <a:off x="6254871" y="3675744"/>
              <a:ext cx="532765" cy="0"/>
            </a:xfrm>
            <a:custGeom>
              <a:avLst/>
              <a:gdLst/>
              <a:ahLst/>
              <a:cxnLst/>
              <a:rect l="l" t="t" r="r" b="b"/>
              <a:pathLst>
                <a:path w="532765">
                  <a:moveTo>
                    <a:pt x="53228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0" name="object 640"/>
            <p:cNvSpPr/>
            <p:nvPr/>
          </p:nvSpPr>
          <p:spPr>
            <a:xfrm>
              <a:off x="6179986" y="367270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1" name="object 641"/>
            <p:cNvSpPr/>
            <p:nvPr/>
          </p:nvSpPr>
          <p:spPr>
            <a:xfrm>
              <a:off x="5537397" y="367574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2" name="object 642"/>
            <p:cNvSpPr/>
            <p:nvPr/>
          </p:nvSpPr>
          <p:spPr>
            <a:xfrm>
              <a:off x="5462513" y="367270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3" name="object 643"/>
            <p:cNvSpPr/>
            <p:nvPr/>
          </p:nvSpPr>
          <p:spPr>
            <a:xfrm>
              <a:off x="4819924" y="367574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4" name="object 644"/>
            <p:cNvSpPr/>
            <p:nvPr/>
          </p:nvSpPr>
          <p:spPr>
            <a:xfrm>
              <a:off x="4745039" y="367270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5" name="object 645"/>
            <p:cNvSpPr/>
            <p:nvPr/>
          </p:nvSpPr>
          <p:spPr>
            <a:xfrm>
              <a:off x="4102450" y="367574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6" name="object 646"/>
            <p:cNvSpPr/>
            <p:nvPr/>
          </p:nvSpPr>
          <p:spPr>
            <a:xfrm>
              <a:off x="4028578" y="367270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7" name="object 647"/>
            <p:cNvSpPr/>
            <p:nvPr/>
          </p:nvSpPr>
          <p:spPr>
            <a:xfrm>
              <a:off x="3385989" y="367574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8" name="object 648"/>
            <p:cNvSpPr/>
            <p:nvPr/>
          </p:nvSpPr>
          <p:spPr>
            <a:xfrm>
              <a:off x="3311104" y="367270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9" name="object 649"/>
            <p:cNvSpPr/>
            <p:nvPr/>
          </p:nvSpPr>
          <p:spPr>
            <a:xfrm>
              <a:off x="2668515" y="367574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0" name="object 650"/>
            <p:cNvSpPr/>
            <p:nvPr/>
          </p:nvSpPr>
          <p:spPr>
            <a:xfrm>
              <a:off x="2593631" y="367270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1" name="object 651"/>
            <p:cNvSpPr/>
            <p:nvPr/>
          </p:nvSpPr>
          <p:spPr>
            <a:xfrm>
              <a:off x="1951042" y="367574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2" name="object 652"/>
            <p:cNvSpPr/>
            <p:nvPr/>
          </p:nvSpPr>
          <p:spPr>
            <a:xfrm>
              <a:off x="1876157" y="367270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3" name="object 653"/>
            <p:cNvSpPr/>
            <p:nvPr/>
          </p:nvSpPr>
          <p:spPr>
            <a:xfrm>
              <a:off x="1275058" y="3085776"/>
              <a:ext cx="5543550" cy="590550"/>
            </a:xfrm>
            <a:custGeom>
              <a:avLst/>
              <a:gdLst/>
              <a:ahLst/>
              <a:cxnLst/>
              <a:rect l="l" t="t" r="r" b="b"/>
              <a:pathLst>
                <a:path w="5543550" h="590550">
                  <a:moveTo>
                    <a:pt x="533298" y="589967"/>
                  </a:moveTo>
                  <a:lnTo>
                    <a:pt x="0" y="589967"/>
                  </a:lnTo>
                </a:path>
                <a:path w="5543550" h="590550">
                  <a:moveTo>
                    <a:pt x="5543469" y="0"/>
                  </a:moveTo>
                  <a:lnTo>
                    <a:pt x="499499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4" name="object 654"/>
            <p:cNvSpPr/>
            <p:nvPr/>
          </p:nvSpPr>
          <p:spPr>
            <a:xfrm>
              <a:off x="6195166" y="308274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5" name="object 655"/>
            <p:cNvSpPr/>
            <p:nvPr/>
          </p:nvSpPr>
          <p:spPr>
            <a:xfrm>
              <a:off x="5553589" y="30857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6" name="object 656"/>
            <p:cNvSpPr/>
            <p:nvPr/>
          </p:nvSpPr>
          <p:spPr>
            <a:xfrm>
              <a:off x="5478704" y="308274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7" name="object 657"/>
            <p:cNvSpPr/>
            <p:nvPr/>
          </p:nvSpPr>
          <p:spPr>
            <a:xfrm>
              <a:off x="4836115" y="30857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8" name="object 658"/>
            <p:cNvSpPr/>
            <p:nvPr/>
          </p:nvSpPr>
          <p:spPr>
            <a:xfrm>
              <a:off x="4761231" y="308274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9" name="object 659"/>
            <p:cNvSpPr/>
            <p:nvPr/>
          </p:nvSpPr>
          <p:spPr>
            <a:xfrm>
              <a:off x="4118642" y="30857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0" name="object 660"/>
            <p:cNvSpPr/>
            <p:nvPr/>
          </p:nvSpPr>
          <p:spPr>
            <a:xfrm>
              <a:off x="4043757" y="308274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1" name="object 661"/>
            <p:cNvSpPr/>
            <p:nvPr/>
          </p:nvSpPr>
          <p:spPr>
            <a:xfrm>
              <a:off x="3401168" y="30857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2" name="object 662"/>
            <p:cNvSpPr/>
            <p:nvPr/>
          </p:nvSpPr>
          <p:spPr>
            <a:xfrm>
              <a:off x="3327296" y="308274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3" name="object 663"/>
            <p:cNvSpPr/>
            <p:nvPr/>
          </p:nvSpPr>
          <p:spPr>
            <a:xfrm>
              <a:off x="2684706" y="30857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4" name="object 664"/>
            <p:cNvSpPr/>
            <p:nvPr/>
          </p:nvSpPr>
          <p:spPr>
            <a:xfrm>
              <a:off x="2609822" y="308274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5" name="object 665"/>
            <p:cNvSpPr/>
            <p:nvPr/>
          </p:nvSpPr>
          <p:spPr>
            <a:xfrm>
              <a:off x="1967233" y="3085776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6" name="object 666"/>
            <p:cNvSpPr/>
            <p:nvPr/>
          </p:nvSpPr>
          <p:spPr>
            <a:xfrm>
              <a:off x="1892348" y="308274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7" name="object 667"/>
            <p:cNvSpPr/>
            <p:nvPr/>
          </p:nvSpPr>
          <p:spPr>
            <a:xfrm>
              <a:off x="1275058" y="2415864"/>
              <a:ext cx="5543550" cy="669925"/>
            </a:xfrm>
            <a:custGeom>
              <a:avLst/>
              <a:gdLst/>
              <a:ahLst/>
              <a:cxnLst/>
              <a:rect l="l" t="t" r="r" b="b"/>
              <a:pathLst>
                <a:path w="5543550" h="669925">
                  <a:moveTo>
                    <a:pt x="548477" y="669911"/>
                  </a:moveTo>
                  <a:lnTo>
                    <a:pt x="0" y="669911"/>
                  </a:lnTo>
                </a:path>
                <a:path w="5543550" h="669925">
                  <a:moveTo>
                    <a:pt x="5543469" y="0"/>
                  </a:moveTo>
                  <a:lnTo>
                    <a:pt x="499499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8" name="object 668"/>
            <p:cNvSpPr/>
            <p:nvPr/>
          </p:nvSpPr>
          <p:spPr>
            <a:xfrm>
              <a:off x="6195166" y="24128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9" name="object 669"/>
            <p:cNvSpPr/>
            <p:nvPr/>
          </p:nvSpPr>
          <p:spPr>
            <a:xfrm>
              <a:off x="5553589" y="241586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0" name="object 670"/>
            <p:cNvSpPr/>
            <p:nvPr/>
          </p:nvSpPr>
          <p:spPr>
            <a:xfrm>
              <a:off x="5478704" y="24128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1" name="object 671"/>
            <p:cNvSpPr/>
            <p:nvPr/>
          </p:nvSpPr>
          <p:spPr>
            <a:xfrm>
              <a:off x="4836115" y="241586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2" name="object 672"/>
            <p:cNvSpPr/>
            <p:nvPr/>
          </p:nvSpPr>
          <p:spPr>
            <a:xfrm>
              <a:off x="4761231" y="24128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3" name="object 673"/>
            <p:cNvSpPr/>
            <p:nvPr/>
          </p:nvSpPr>
          <p:spPr>
            <a:xfrm>
              <a:off x="4118642" y="241586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4" name="object 674"/>
            <p:cNvSpPr/>
            <p:nvPr/>
          </p:nvSpPr>
          <p:spPr>
            <a:xfrm>
              <a:off x="4043757" y="24128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5" name="object 675"/>
            <p:cNvSpPr/>
            <p:nvPr/>
          </p:nvSpPr>
          <p:spPr>
            <a:xfrm>
              <a:off x="3401168" y="241586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6" name="object 676"/>
            <p:cNvSpPr/>
            <p:nvPr/>
          </p:nvSpPr>
          <p:spPr>
            <a:xfrm>
              <a:off x="3327296" y="24128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7" name="object 677"/>
            <p:cNvSpPr/>
            <p:nvPr/>
          </p:nvSpPr>
          <p:spPr>
            <a:xfrm>
              <a:off x="2684706" y="241586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8" name="object 678"/>
            <p:cNvSpPr/>
            <p:nvPr/>
          </p:nvSpPr>
          <p:spPr>
            <a:xfrm>
              <a:off x="2609822" y="24128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9" name="object 679"/>
            <p:cNvSpPr/>
            <p:nvPr/>
          </p:nvSpPr>
          <p:spPr>
            <a:xfrm>
              <a:off x="1967233" y="2415864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0" name="object 680"/>
            <p:cNvSpPr/>
            <p:nvPr/>
          </p:nvSpPr>
          <p:spPr>
            <a:xfrm>
              <a:off x="1892348" y="24128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1" name="object 681"/>
            <p:cNvSpPr/>
            <p:nvPr/>
          </p:nvSpPr>
          <p:spPr>
            <a:xfrm>
              <a:off x="1275058" y="1938223"/>
              <a:ext cx="5512435" cy="478155"/>
            </a:xfrm>
            <a:custGeom>
              <a:avLst/>
              <a:gdLst/>
              <a:ahLst/>
              <a:cxnLst/>
              <a:rect l="l" t="t" r="r" b="b"/>
              <a:pathLst>
                <a:path w="5512434" h="478155">
                  <a:moveTo>
                    <a:pt x="548477" y="477641"/>
                  </a:moveTo>
                  <a:lnTo>
                    <a:pt x="0" y="477641"/>
                  </a:lnTo>
                </a:path>
                <a:path w="5512434" h="478155">
                  <a:moveTo>
                    <a:pt x="5512099" y="0"/>
                  </a:moveTo>
                  <a:lnTo>
                    <a:pt x="497981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2" name="object 682"/>
            <p:cNvSpPr/>
            <p:nvPr/>
          </p:nvSpPr>
          <p:spPr>
            <a:xfrm>
              <a:off x="6179986" y="193518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3" name="object 683"/>
            <p:cNvSpPr/>
            <p:nvPr/>
          </p:nvSpPr>
          <p:spPr>
            <a:xfrm>
              <a:off x="5537397" y="193822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4" name="object 684"/>
            <p:cNvSpPr/>
            <p:nvPr/>
          </p:nvSpPr>
          <p:spPr>
            <a:xfrm>
              <a:off x="5462513" y="193518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5" name="object 685"/>
            <p:cNvSpPr/>
            <p:nvPr/>
          </p:nvSpPr>
          <p:spPr>
            <a:xfrm>
              <a:off x="4819924" y="193822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6" name="object 686"/>
            <p:cNvSpPr/>
            <p:nvPr/>
          </p:nvSpPr>
          <p:spPr>
            <a:xfrm>
              <a:off x="4745039" y="193518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7" name="object 687"/>
            <p:cNvSpPr/>
            <p:nvPr/>
          </p:nvSpPr>
          <p:spPr>
            <a:xfrm>
              <a:off x="4102450" y="193822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8" name="object 688"/>
            <p:cNvSpPr/>
            <p:nvPr/>
          </p:nvSpPr>
          <p:spPr>
            <a:xfrm>
              <a:off x="4028578" y="193518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9" name="object 689"/>
            <p:cNvSpPr/>
            <p:nvPr/>
          </p:nvSpPr>
          <p:spPr>
            <a:xfrm>
              <a:off x="3385989" y="193822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0" name="object 690"/>
            <p:cNvSpPr/>
            <p:nvPr/>
          </p:nvSpPr>
          <p:spPr>
            <a:xfrm>
              <a:off x="3311104" y="193518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1" name="object 691"/>
            <p:cNvSpPr/>
            <p:nvPr/>
          </p:nvSpPr>
          <p:spPr>
            <a:xfrm>
              <a:off x="2668515" y="193822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2" name="object 692"/>
            <p:cNvSpPr/>
            <p:nvPr/>
          </p:nvSpPr>
          <p:spPr>
            <a:xfrm>
              <a:off x="2593631" y="193518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3" name="object 693"/>
            <p:cNvSpPr/>
            <p:nvPr/>
          </p:nvSpPr>
          <p:spPr>
            <a:xfrm>
              <a:off x="1951042" y="193822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4" name="object 694"/>
            <p:cNvSpPr/>
            <p:nvPr/>
          </p:nvSpPr>
          <p:spPr>
            <a:xfrm>
              <a:off x="1876157" y="193518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5" name="object 695"/>
            <p:cNvSpPr/>
            <p:nvPr/>
          </p:nvSpPr>
          <p:spPr>
            <a:xfrm>
              <a:off x="1275058" y="1938223"/>
              <a:ext cx="5512435" cy="2167890"/>
            </a:xfrm>
            <a:custGeom>
              <a:avLst/>
              <a:gdLst/>
              <a:ahLst/>
              <a:cxnLst/>
              <a:rect l="l" t="t" r="r" b="b"/>
              <a:pathLst>
                <a:path w="5512434" h="2167890">
                  <a:moveTo>
                    <a:pt x="533298" y="0"/>
                  </a:moveTo>
                  <a:lnTo>
                    <a:pt x="0" y="0"/>
                  </a:lnTo>
                </a:path>
                <a:path w="5512434" h="2167890">
                  <a:moveTo>
                    <a:pt x="5512099" y="2167599"/>
                  </a:moveTo>
                  <a:lnTo>
                    <a:pt x="4979812" y="216759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6" name="object 696"/>
            <p:cNvSpPr/>
            <p:nvPr/>
          </p:nvSpPr>
          <p:spPr>
            <a:xfrm>
              <a:off x="6179986" y="410278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7" name="object 697"/>
            <p:cNvSpPr/>
            <p:nvPr/>
          </p:nvSpPr>
          <p:spPr>
            <a:xfrm>
              <a:off x="5537397" y="410582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8" name="object 698"/>
            <p:cNvSpPr/>
            <p:nvPr/>
          </p:nvSpPr>
          <p:spPr>
            <a:xfrm>
              <a:off x="5462513" y="410278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9" name="object 699"/>
            <p:cNvSpPr/>
            <p:nvPr/>
          </p:nvSpPr>
          <p:spPr>
            <a:xfrm>
              <a:off x="4819924" y="410582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0" name="object 700"/>
            <p:cNvSpPr/>
            <p:nvPr/>
          </p:nvSpPr>
          <p:spPr>
            <a:xfrm>
              <a:off x="4745039" y="410278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1" name="object 701"/>
            <p:cNvSpPr/>
            <p:nvPr/>
          </p:nvSpPr>
          <p:spPr>
            <a:xfrm>
              <a:off x="4102450" y="410582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2" name="object 702"/>
            <p:cNvSpPr/>
            <p:nvPr/>
          </p:nvSpPr>
          <p:spPr>
            <a:xfrm>
              <a:off x="4028578" y="410278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3" name="object 703"/>
            <p:cNvSpPr/>
            <p:nvPr/>
          </p:nvSpPr>
          <p:spPr>
            <a:xfrm>
              <a:off x="3385989" y="410582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4" name="object 704"/>
            <p:cNvSpPr/>
            <p:nvPr/>
          </p:nvSpPr>
          <p:spPr>
            <a:xfrm>
              <a:off x="3311104" y="410278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5" name="object 705"/>
            <p:cNvSpPr/>
            <p:nvPr/>
          </p:nvSpPr>
          <p:spPr>
            <a:xfrm>
              <a:off x="2668515" y="410582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6" name="object 706"/>
            <p:cNvSpPr/>
            <p:nvPr/>
          </p:nvSpPr>
          <p:spPr>
            <a:xfrm>
              <a:off x="2593631" y="410278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7" name="object 707"/>
            <p:cNvSpPr/>
            <p:nvPr/>
          </p:nvSpPr>
          <p:spPr>
            <a:xfrm>
              <a:off x="1951042" y="410582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39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8" name="object 708"/>
            <p:cNvSpPr/>
            <p:nvPr/>
          </p:nvSpPr>
          <p:spPr>
            <a:xfrm>
              <a:off x="1876157" y="410278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9" name="object 709"/>
            <p:cNvSpPr/>
            <p:nvPr/>
          </p:nvSpPr>
          <p:spPr>
            <a:xfrm>
              <a:off x="1275058" y="1938223"/>
              <a:ext cx="667385" cy="2167890"/>
            </a:xfrm>
            <a:custGeom>
              <a:avLst/>
              <a:gdLst/>
              <a:ahLst/>
              <a:cxnLst/>
              <a:rect l="l" t="t" r="r" b="b"/>
              <a:pathLst>
                <a:path w="667385" h="2167890">
                  <a:moveTo>
                    <a:pt x="533298" y="2167599"/>
                  </a:moveTo>
                  <a:lnTo>
                    <a:pt x="0" y="2167599"/>
                  </a:lnTo>
                </a:path>
                <a:path w="667385" h="2167890">
                  <a:moveTo>
                    <a:pt x="666875" y="0"/>
                  </a:moveTo>
                  <a:lnTo>
                    <a:pt x="666875" y="60717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0" name="object 710"/>
            <p:cNvSpPr/>
            <p:nvPr/>
          </p:nvSpPr>
          <p:spPr>
            <a:xfrm>
              <a:off x="1938896" y="2613201"/>
              <a:ext cx="6350" cy="723900"/>
            </a:xfrm>
            <a:custGeom>
              <a:avLst/>
              <a:gdLst/>
              <a:ahLst/>
              <a:cxnLst/>
              <a:rect l="l" t="t" r="r" b="b"/>
              <a:pathLst>
                <a:path w="6350" h="723900">
                  <a:moveTo>
                    <a:pt x="6070" y="720509"/>
                  </a:moveTo>
                  <a:lnTo>
                    <a:pt x="5181" y="718362"/>
                  </a:lnTo>
                  <a:lnTo>
                    <a:pt x="3035" y="717473"/>
                  </a:lnTo>
                  <a:lnTo>
                    <a:pt x="889" y="718362"/>
                  </a:lnTo>
                  <a:lnTo>
                    <a:pt x="0" y="720509"/>
                  </a:lnTo>
                  <a:lnTo>
                    <a:pt x="889" y="722655"/>
                  </a:lnTo>
                  <a:lnTo>
                    <a:pt x="3035" y="723544"/>
                  </a:lnTo>
                  <a:lnTo>
                    <a:pt x="5181" y="722655"/>
                  </a:lnTo>
                  <a:lnTo>
                    <a:pt x="6070" y="720509"/>
                  </a:lnTo>
                  <a:close/>
                </a:path>
                <a:path w="6350" h="72390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1" name="object 711"/>
            <p:cNvSpPr/>
            <p:nvPr/>
          </p:nvSpPr>
          <p:spPr>
            <a:xfrm>
              <a:off x="1941934" y="3405553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2" name="object 712"/>
            <p:cNvSpPr/>
            <p:nvPr/>
          </p:nvSpPr>
          <p:spPr>
            <a:xfrm>
              <a:off x="1938898" y="404814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3" name="object 713"/>
            <p:cNvSpPr/>
            <p:nvPr/>
          </p:nvSpPr>
          <p:spPr>
            <a:xfrm>
              <a:off x="1941934" y="4123026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4" name="object 714"/>
            <p:cNvSpPr/>
            <p:nvPr/>
          </p:nvSpPr>
          <p:spPr>
            <a:xfrm>
              <a:off x="1938898" y="476561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5" name="object 715"/>
            <p:cNvSpPr/>
            <p:nvPr/>
          </p:nvSpPr>
          <p:spPr>
            <a:xfrm>
              <a:off x="1941934" y="484050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6" name="object 716"/>
            <p:cNvSpPr/>
            <p:nvPr/>
          </p:nvSpPr>
          <p:spPr>
            <a:xfrm>
              <a:off x="1938898" y="548308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7" name="object 717"/>
            <p:cNvSpPr/>
            <p:nvPr/>
          </p:nvSpPr>
          <p:spPr>
            <a:xfrm>
              <a:off x="1941934" y="1905841"/>
              <a:ext cx="2423160" cy="4259580"/>
            </a:xfrm>
            <a:custGeom>
              <a:avLst/>
              <a:gdLst/>
              <a:ahLst/>
              <a:cxnLst/>
              <a:rect l="l" t="t" r="r" b="b"/>
              <a:pathLst>
                <a:path w="2423160" h="4259580">
                  <a:moveTo>
                    <a:pt x="0" y="3652132"/>
                  </a:moveTo>
                  <a:lnTo>
                    <a:pt x="0" y="4259303"/>
                  </a:lnTo>
                </a:path>
                <a:path w="2423160" h="4259580">
                  <a:moveTo>
                    <a:pt x="2422611" y="0"/>
                  </a:moveTo>
                  <a:lnTo>
                    <a:pt x="2422611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8" name="object 718"/>
            <p:cNvSpPr/>
            <p:nvPr/>
          </p:nvSpPr>
          <p:spPr>
            <a:xfrm>
              <a:off x="4361510" y="259801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9" name="object 719"/>
            <p:cNvSpPr/>
            <p:nvPr/>
          </p:nvSpPr>
          <p:spPr>
            <a:xfrm>
              <a:off x="4364546" y="267290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0" name="object 720"/>
            <p:cNvSpPr/>
            <p:nvPr/>
          </p:nvSpPr>
          <p:spPr>
            <a:xfrm>
              <a:off x="4361510" y="331548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1" name="object 721"/>
            <p:cNvSpPr/>
            <p:nvPr/>
          </p:nvSpPr>
          <p:spPr>
            <a:xfrm>
              <a:off x="4364546" y="3389362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2" name="object 722"/>
            <p:cNvSpPr/>
            <p:nvPr/>
          </p:nvSpPr>
          <p:spPr>
            <a:xfrm>
              <a:off x="4361510" y="403195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3" name="object 723"/>
            <p:cNvSpPr/>
            <p:nvPr/>
          </p:nvSpPr>
          <p:spPr>
            <a:xfrm>
              <a:off x="4364546" y="410683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4" name="object 724"/>
            <p:cNvSpPr/>
            <p:nvPr/>
          </p:nvSpPr>
          <p:spPr>
            <a:xfrm>
              <a:off x="4361510" y="474942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5" name="object 725"/>
            <p:cNvSpPr/>
            <p:nvPr/>
          </p:nvSpPr>
          <p:spPr>
            <a:xfrm>
              <a:off x="4364546" y="482430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6" name="object 726"/>
            <p:cNvSpPr/>
            <p:nvPr/>
          </p:nvSpPr>
          <p:spPr>
            <a:xfrm>
              <a:off x="4361510" y="546689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7" name="object 727"/>
            <p:cNvSpPr/>
            <p:nvPr/>
          </p:nvSpPr>
          <p:spPr>
            <a:xfrm>
              <a:off x="1974317" y="1969594"/>
              <a:ext cx="3840479" cy="4196080"/>
            </a:xfrm>
            <a:custGeom>
              <a:avLst/>
              <a:gdLst/>
              <a:ahLst/>
              <a:cxnLst/>
              <a:rect l="l" t="t" r="r" b="b"/>
              <a:pathLst>
                <a:path w="3840479" h="4196080">
                  <a:moveTo>
                    <a:pt x="2390229" y="3572188"/>
                  </a:moveTo>
                  <a:lnTo>
                    <a:pt x="2390229" y="4195550"/>
                  </a:lnTo>
                </a:path>
                <a:path w="3840479" h="4196080">
                  <a:moveTo>
                    <a:pt x="2358858" y="3347535"/>
                  </a:moveTo>
                  <a:lnTo>
                    <a:pt x="2358858" y="2471185"/>
                  </a:lnTo>
                </a:path>
                <a:path w="3840479" h="4196080">
                  <a:moveTo>
                    <a:pt x="2358858" y="2407432"/>
                  </a:moveTo>
                  <a:lnTo>
                    <a:pt x="2358858" y="2167599"/>
                  </a:lnTo>
                </a:path>
                <a:path w="3840479" h="4196080">
                  <a:moveTo>
                    <a:pt x="2358858" y="2103846"/>
                  </a:moveTo>
                  <a:lnTo>
                    <a:pt x="2358858" y="1147552"/>
                  </a:lnTo>
                </a:path>
                <a:path w="3840479" h="4196080">
                  <a:moveTo>
                    <a:pt x="2422611" y="3347535"/>
                  </a:moveTo>
                  <a:lnTo>
                    <a:pt x="2422611" y="2167599"/>
                  </a:lnTo>
                </a:path>
                <a:path w="3840479" h="4196080">
                  <a:moveTo>
                    <a:pt x="2422611" y="2103846"/>
                  </a:moveTo>
                  <a:lnTo>
                    <a:pt x="2422611" y="1147552"/>
                  </a:lnTo>
                </a:path>
                <a:path w="3840479" h="4196080">
                  <a:moveTo>
                    <a:pt x="0" y="1673767"/>
                  </a:moveTo>
                  <a:lnTo>
                    <a:pt x="413888" y="1673767"/>
                  </a:lnTo>
                </a:path>
                <a:path w="3840479" h="4196080">
                  <a:moveTo>
                    <a:pt x="477641" y="1673767"/>
                  </a:moveTo>
                  <a:lnTo>
                    <a:pt x="1721329" y="1673767"/>
                  </a:lnTo>
                  <a:lnTo>
                    <a:pt x="1721329" y="1147552"/>
                  </a:lnTo>
                </a:path>
                <a:path w="3840479" h="4196080">
                  <a:moveTo>
                    <a:pt x="0" y="1737520"/>
                  </a:moveTo>
                  <a:lnTo>
                    <a:pt x="413888" y="1737520"/>
                  </a:lnTo>
                </a:path>
                <a:path w="3840479" h="4196080">
                  <a:moveTo>
                    <a:pt x="477641" y="1737520"/>
                  </a:moveTo>
                  <a:lnTo>
                    <a:pt x="1785082" y="1737520"/>
                  </a:lnTo>
                  <a:lnTo>
                    <a:pt x="1785082" y="1147552"/>
                  </a:lnTo>
                </a:path>
                <a:path w="3840479" h="4196080">
                  <a:moveTo>
                    <a:pt x="1481496" y="714437"/>
                  </a:moveTo>
                  <a:lnTo>
                    <a:pt x="1481496" y="813608"/>
                  </a:lnTo>
                </a:path>
                <a:path w="3840479" h="4196080">
                  <a:moveTo>
                    <a:pt x="1481496" y="1004867"/>
                  </a:moveTo>
                  <a:lnTo>
                    <a:pt x="1481496" y="1083799"/>
                  </a:lnTo>
                  <a:lnTo>
                    <a:pt x="1721329" y="1083799"/>
                  </a:lnTo>
                </a:path>
                <a:path w="3840479" h="4196080">
                  <a:moveTo>
                    <a:pt x="1481496" y="1147552"/>
                  </a:moveTo>
                  <a:lnTo>
                    <a:pt x="1481496" y="1196126"/>
                  </a:lnTo>
                </a:path>
                <a:path w="3840479" h="4196080">
                  <a:moveTo>
                    <a:pt x="1481496" y="1338811"/>
                  </a:moveTo>
                  <a:lnTo>
                    <a:pt x="1481496" y="1551321"/>
                  </a:lnTo>
                </a:path>
                <a:path w="3840479" h="4196080">
                  <a:moveTo>
                    <a:pt x="477641" y="650684"/>
                  </a:moveTo>
                  <a:lnTo>
                    <a:pt x="477641" y="478652"/>
                  </a:lnTo>
                </a:path>
                <a:path w="3840479" h="4196080">
                  <a:moveTo>
                    <a:pt x="477641" y="714437"/>
                  </a:moveTo>
                  <a:lnTo>
                    <a:pt x="477641" y="749855"/>
                  </a:lnTo>
                </a:path>
                <a:path w="3840479" h="4196080">
                  <a:moveTo>
                    <a:pt x="477641" y="892541"/>
                  </a:moveTo>
                  <a:lnTo>
                    <a:pt x="477641" y="1673767"/>
                  </a:lnTo>
                </a:path>
                <a:path w="3840479" h="4196080">
                  <a:moveTo>
                    <a:pt x="1481496" y="650684"/>
                  </a:moveTo>
                  <a:lnTo>
                    <a:pt x="1481496" y="589967"/>
                  </a:lnTo>
                </a:path>
                <a:path w="3840479" h="4196080">
                  <a:moveTo>
                    <a:pt x="1481496" y="446270"/>
                  </a:moveTo>
                  <a:lnTo>
                    <a:pt x="1481496" y="0"/>
                  </a:lnTo>
                </a:path>
                <a:path w="3840479" h="4196080">
                  <a:moveTo>
                    <a:pt x="1417743" y="650684"/>
                  </a:moveTo>
                  <a:lnTo>
                    <a:pt x="780214" y="650684"/>
                  </a:lnTo>
                </a:path>
                <a:path w="3840479" h="4196080">
                  <a:moveTo>
                    <a:pt x="637529" y="650684"/>
                  </a:moveTo>
                  <a:lnTo>
                    <a:pt x="477641" y="650684"/>
                  </a:lnTo>
                </a:path>
                <a:path w="3840479" h="4196080">
                  <a:moveTo>
                    <a:pt x="1721329" y="650684"/>
                  </a:moveTo>
                  <a:lnTo>
                    <a:pt x="1481496" y="650684"/>
                  </a:lnTo>
                </a:path>
                <a:path w="3840479" h="4196080">
                  <a:moveTo>
                    <a:pt x="1417743" y="650684"/>
                  </a:moveTo>
                  <a:lnTo>
                    <a:pt x="1417743" y="589967"/>
                  </a:lnTo>
                </a:path>
                <a:path w="3840479" h="4196080">
                  <a:moveTo>
                    <a:pt x="1417743" y="446270"/>
                  </a:moveTo>
                  <a:lnTo>
                    <a:pt x="1417743" y="0"/>
                  </a:lnTo>
                </a:path>
                <a:path w="3840479" h="4196080">
                  <a:moveTo>
                    <a:pt x="1417743" y="714437"/>
                  </a:moveTo>
                  <a:lnTo>
                    <a:pt x="1417743" y="813608"/>
                  </a:lnTo>
                </a:path>
                <a:path w="3840479" h="4196080">
                  <a:moveTo>
                    <a:pt x="1417743" y="1004867"/>
                  </a:moveTo>
                  <a:lnTo>
                    <a:pt x="1417743" y="1196126"/>
                  </a:lnTo>
                </a:path>
                <a:path w="3840479" h="4196080">
                  <a:moveTo>
                    <a:pt x="1481496" y="446270"/>
                  </a:moveTo>
                  <a:lnTo>
                    <a:pt x="1417743" y="446270"/>
                  </a:lnTo>
                </a:path>
                <a:path w="3840479" h="4196080">
                  <a:moveTo>
                    <a:pt x="1481496" y="589967"/>
                  </a:moveTo>
                  <a:lnTo>
                    <a:pt x="1417743" y="589967"/>
                  </a:lnTo>
                </a:path>
                <a:path w="3840479" h="4196080">
                  <a:moveTo>
                    <a:pt x="1481496" y="813608"/>
                  </a:moveTo>
                  <a:lnTo>
                    <a:pt x="1417743" y="813608"/>
                  </a:lnTo>
                </a:path>
                <a:path w="3840479" h="4196080">
                  <a:moveTo>
                    <a:pt x="1481496" y="1004867"/>
                  </a:moveTo>
                  <a:lnTo>
                    <a:pt x="1417743" y="1004867"/>
                  </a:lnTo>
                </a:path>
                <a:path w="3840479" h="4196080">
                  <a:moveTo>
                    <a:pt x="1481496" y="1196126"/>
                  </a:moveTo>
                  <a:lnTo>
                    <a:pt x="1417743" y="1196126"/>
                  </a:lnTo>
                </a:path>
                <a:path w="3840479" h="4196080">
                  <a:moveTo>
                    <a:pt x="1481496" y="1147552"/>
                  </a:moveTo>
                  <a:lnTo>
                    <a:pt x="1721329" y="1147552"/>
                  </a:lnTo>
                </a:path>
                <a:path w="3840479" h="4196080">
                  <a:moveTo>
                    <a:pt x="477641" y="1737520"/>
                  </a:moveTo>
                  <a:lnTo>
                    <a:pt x="477641" y="2454994"/>
                  </a:lnTo>
                </a:path>
                <a:path w="3840479" h="4196080">
                  <a:moveTo>
                    <a:pt x="477641" y="2598691"/>
                  </a:moveTo>
                  <a:lnTo>
                    <a:pt x="477641" y="2678635"/>
                  </a:lnTo>
                </a:path>
                <a:path w="3840479" h="4196080">
                  <a:moveTo>
                    <a:pt x="477641" y="2742388"/>
                  </a:moveTo>
                  <a:lnTo>
                    <a:pt x="477641" y="2869894"/>
                  </a:lnTo>
                </a:path>
                <a:path w="3840479" h="4196080">
                  <a:moveTo>
                    <a:pt x="413888" y="1737520"/>
                  </a:moveTo>
                  <a:lnTo>
                    <a:pt x="413888" y="2454994"/>
                  </a:lnTo>
                </a:path>
                <a:path w="3840479" h="4196080">
                  <a:moveTo>
                    <a:pt x="637529" y="2742388"/>
                  </a:moveTo>
                  <a:lnTo>
                    <a:pt x="477641" y="2742388"/>
                  </a:lnTo>
                </a:path>
                <a:path w="3840479" h="4196080">
                  <a:moveTo>
                    <a:pt x="637529" y="2742388"/>
                  </a:moveTo>
                  <a:lnTo>
                    <a:pt x="637529" y="2678635"/>
                  </a:lnTo>
                  <a:lnTo>
                    <a:pt x="477641" y="2678635"/>
                  </a:lnTo>
                </a:path>
                <a:path w="3840479" h="4196080">
                  <a:moveTo>
                    <a:pt x="780214" y="2678635"/>
                  </a:moveTo>
                  <a:lnTo>
                    <a:pt x="1721329" y="2678635"/>
                  </a:lnTo>
                </a:path>
                <a:path w="3840479" h="4196080">
                  <a:moveTo>
                    <a:pt x="1785082" y="2407432"/>
                  </a:moveTo>
                  <a:lnTo>
                    <a:pt x="2358858" y="2407432"/>
                  </a:lnTo>
                </a:path>
                <a:path w="3840479" h="4196080">
                  <a:moveTo>
                    <a:pt x="780214" y="2742388"/>
                  </a:moveTo>
                  <a:lnTo>
                    <a:pt x="1417743" y="2742388"/>
                  </a:lnTo>
                </a:path>
                <a:path w="3840479" h="4196080">
                  <a:moveTo>
                    <a:pt x="1721329" y="2742388"/>
                  </a:moveTo>
                  <a:lnTo>
                    <a:pt x="1481496" y="2742388"/>
                  </a:lnTo>
                  <a:lnTo>
                    <a:pt x="1507807" y="2742388"/>
                  </a:lnTo>
                </a:path>
                <a:path w="3840479" h="4196080">
                  <a:moveTo>
                    <a:pt x="1785082" y="2471185"/>
                  </a:moveTo>
                  <a:lnTo>
                    <a:pt x="2358858" y="2471185"/>
                  </a:lnTo>
                </a:path>
                <a:path w="3840479" h="4196080">
                  <a:moveTo>
                    <a:pt x="780214" y="2678635"/>
                  </a:moveTo>
                  <a:lnTo>
                    <a:pt x="780214" y="2742388"/>
                  </a:lnTo>
                </a:path>
                <a:path w="3840479" h="4196080">
                  <a:moveTo>
                    <a:pt x="1785082" y="3347535"/>
                  </a:moveTo>
                  <a:lnTo>
                    <a:pt x="1785082" y="2630061"/>
                  </a:lnTo>
                </a:path>
                <a:path w="3840479" h="4196080">
                  <a:moveTo>
                    <a:pt x="1785082" y="2486364"/>
                  </a:moveTo>
                  <a:lnTo>
                    <a:pt x="1785082" y="2471185"/>
                  </a:lnTo>
                </a:path>
                <a:path w="3840479" h="4196080">
                  <a:moveTo>
                    <a:pt x="1721329" y="2103846"/>
                  </a:moveTo>
                  <a:lnTo>
                    <a:pt x="1721329" y="2486364"/>
                  </a:lnTo>
                </a:path>
                <a:path w="3840479" h="4196080">
                  <a:moveTo>
                    <a:pt x="1721329" y="2630061"/>
                  </a:moveTo>
                  <a:lnTo>
                    <a:pt x="1721329" y="2678635"/>
                  </a:lnTo>
                </a:path>
                <a:path w="3840479" h="4196080">
                  <a:moveTo>
                    <a:pt x="1481496" y="3347535"/>
                  </a:moveTo>
                  <a:lnTo>
                    <a:pt x="1481496" y="2945790"/>
                  </a:lnTo>
                </a:path>
                <a:path w="3840479" h="4196080">
                  <a:moveTo>
                    <a:pt x="1481496" y="2802093"/>
                  </a:moveTo>
                  <a:lnTo>
                    <a:pt x="1481496" y="2742388"/>
                  </a:lnTo>
                </a:path>
                <a:path w="3840479" h="4196080">
                  <a:moveTo>
                    <a:pt x="1417743" y="2742388"/>
                  </a:moveTo>
                  <a:lnTo>
                    <a:pt x="1417743" y="2802093"/>
                  </a:lnTo>
                </a:path>
                <a:path w="3840479" h="4196080">
                  <a:moveTo>
                    <a:pt x="1417743" y="2945790"/>
                  </a:moveTo>
                  <a:lnTo>
                    <a:pt x="1417743" y="3347535"/>
                  </a:lnTo>
                </a:path>
                <a:path w="3840479" h="4196080">
                  <a:moveTo>
                    <a:pt x="1417743" y="2802093"/>
                  </a:moveTo>
                  <a:lnTo>
                    <a:pt x="1481496" y="2802093"/>
                  </a:lnTo>
                </a:path>
                <a:path w="3840479" h="4196080">
                  <a:moveTo>
                    <a:pt x="1417743" y="2945790"/>
                  </a:moveTo>
                  <a:lnTo>
                    <a:pt x="1481496" y="2945790"/>
                  </a:lnTo>
                </a:path>
                <a:path w="3840479" h="4196080">
                  <a:moveTo>
                    <a:pt x="1785082" y="2486364"/>
                  </a:moveTo>
                  <a:lnTo>
                    <a:pt x="1721329" y="2486364"/>
                  </a:lnTo>
                </a:path>
                <a:path w="3840479" h="4196080">
                  <a:moveTo>
                    <a:pt x="1785082" y="2630061"/>
                  </a:moveTo>
                  <a:lnTo>
                    <a:pt x="1721329" y="2630061"/>
                  </a:lnTo>
                </a:path>
                <a:path w="3840479" h="4196080">
                  <a:moveTo>
                    <a:pt x="1785082" y="2407432"/>
                  </a:moveTo>
                  <a:lnTo>
                    <a:pt x="1785082" y="2167599"/>
                  </a:lnTo>
                </a:path>
                <a:path w="3840479" h="4196080">
                  <a:moveTo>
                    <a:pt x="1721329" y="2103846"/>
                  </a:moveTo>
                  <a:lnTo>
                    <a:pt x="1832643" y="2103846"/>
                  </a:lnTo>
                </a:path>
                <a:path w="3840479" h="4196080">
                  <a:moveTo>
                    <a:pt x="1976341" y="2103846"/>
                  </a:moveTo>
                  <a:lnTo>
                    <a:pt x="2358858" y="2103846"/>
                  </a:lnTo>
                </a:path>
                <a:path w="3840479" h="4196080">
                  <a:moveTo>
                    <a:pt x="1785082" y="2167599"/>
                  </a:moveTo>
                  <a:lnTo>
                    <a:pt x="1832643" y="2167599"/>
                  </a:lnTo>
                </a:path>
                <a:path w="3840479" h="4196080">
                  <a:moveTo>
                    <a:pt x="1976341" y="2167599"/>
                  </a:moveTo>
                  <a:lnTo>
                    <a:pt x="2358858" y="2167599"/>
                  </a:lnTo>
                </a:path>
                <a:path w="3840479" h="4196080">
                  <a:moveTo>
                    <a:pt x="1832643" y="2103846"/>
                  </a:moveTo>
                  <a:lnTo>
                    <a:pt x="1832643" y="2167599"/>
                  </a:lnTo>
                </a:path>
                <a:path w="3840479" h="4196080">
                  <a:moveTo>
                    <a:pt x="1481496" y="1338811"/>
                  </a:moveTo>
                  <a:lnTo>
                    <a:pt x="1417743" y="1338811"/>
                  </a:lnTo>
                </a:path>
                <a:path w="3840479" h="4196080">
                  <a:moveTo>
                    <a:pt x="1976341" y="2103846"/>
                  </a:moveTo>
                  <a:lnTo>
                    <a:pt x="1976341" y="2167599"/>
                  </a:lnTo>
                </a:path>
                <a:path w="3840479" h="4196080">
                  <a:moveTo>
                    <a:pt x="413888" y="2454994"/>
                  </a:moveTo>
                  <a:lnTo>
                    <a:pt x="477641" y="2454994"/>
                  </a:lnTo>
                </a:path>
                <a:path w="3840479" h="4196080">
                  <a:moveTo>
                    <a:pt x="413888" y="2869894"/>
                  </a:moveTo>
                  <a:lnTo>
                    <a:pt x="413888" y="2598691"/>
                  </a:lnTo>
                  <a:lnTo>
                    <a:pt x="477641" y="2598691"/>
                  </a:lnTo>
                </a:path>
                <a:path w="3840479" h="4196080">
                  <a:moveTo>
                    <a:pt x="1481496" y="2742388"/>
                  </a:moveTo>
                  <a:lnTo>
                    <a:pt x="1721329" y="2742388"/>
                  </a:lnTo>
                  <a:lnTo>
                    <a:pt x="1721329" y="2789949"/>
                  </a:lnTo>
                </a:path>
                <a:path w="3840479" h="4196080">
                  <a:moveTo>
                    <a:pt x="1721329" y="2756555"/>
                  </a:moveTo>
                  <a:lnTo>
                    <a:pt x="1721329" y="2775782"/>
                  </a:lnTo>
                </a:path>
                <a:path w="3840479" h="4196080">
                  <a:moveTo>
                    <a:pt x="1481496" y="2742388"/>
                  </a:moveTo>
                  <a:lnTo>
                    <a:pt x="1481496" y="2789949"/>
                  </a:lnTo>
                </a:path>
                <a:path w="3840479" h="4196080">
                  <a:moveTo>
                    <a:pt x="413888" y="478652"/>
                  </a:moveTo>
                  <a:lnTo>
                    <a:pt x="413888" y="749855"/>
                  </a:lnTo>
                </a:path>
                <a:path w="3840479" h="4196080">
                  <a:moveTo>
                    <a:pt x="413888" y="892541"/>
                  </a:moveTo>
                  <a:lnTo>
                    <a:pt x="413888" y="1673767"/>
                  </a:lnTo>
                </a:path>
                <a:path w="3840479" h="4196080">
                  <a:moveTo>
                    <a:pt x="413888" y="749855"/>
                  </a:moveTo>
                  <a:lnTo>
                    <a:pt x="477641" y="749855"/>
                  </a:lnTo>
                </a:path>
                <a:path w="3840479" h="4196080">
                  <a:moveTo>
                    <a:pt x="477641" y="892541"/>
                  </a:moveTo>
                  <a:lnTo>
                    <a:pt x="413888" y="892541"/>
                  </a:lnTo>
                </a:path>
                <a:path w="3840479" h="4196080">
                  <a:moveTo>
                    <a:pt x="1417743" y="714437"/>
                  </a:moveTo>
                  <a:lnTo>
                    <a:pt x="780214" y="714437"/>
                  </a:lnTo>
                </a:path>
                <a:path w="3840479" h="4196080">
                  <a:moveTo>
                    <a:pt x="637529" y="714437"/>
                  </a:moveTo>
                  <a:lnTo>
                    <a:pt x="477641" y="714437"/>
                  </a:lnTo>
                </a:path>
                <a:path w="3840479" h="4196080">
                  <a:moveTo>
                    <a:pt x="1721329" y="714437"/>
                  </a:moveTo>
                  <a:lnTo>
                    <a:pt x="1481496" y="714437"/>
                  </a:lnTo>
                </a:path>
                <a:path w="3840479" h="4196080">
                  <a:moveTo>
                    <a:pt x="637529" y="650684"/>
                  </a:moveTo>
                  <a:lnTo>
                    <a:pt x="637529" y="714437"/>
                  </a:lnTo>
                </a:path>
                <a:path w="3840479" h="4196080">
                  <a:moveTo>
                    <a:pt x="780214" y="650684"/>
                  </a:moveTo>
                  <a:lnTo>
                    <a:pt x="780214" y="714437"/>
                  </a:lnTo>
                </a:path>
                <a:path w="3840479" h="4196080">
                  <a:moveTo>
                    <a:pt x="1417743" y="1338811"/>
                  </a:moveTo>
                  <a:lnTo>
                    <a:pt x="1417743" y="1551321"/>
                  </a:lnTo>
                </a:path>
                <a:path w="3840479" h="4196080">
                  <a:moveTo>
                    <a:pt x="979568" y="1083799"/>
                  </a:moveTo>
                  <a:lnTo>
                    <a:pt x="1218389" y="1083799"/>
                  </a:lnTo>
                  <a:lnTo>
                    <a:pt x="1218389" y="1147552"/>
                  </a:lnTo>
                  <a:lnTo>
                    <a:pt x="979568" y="1147552"/>
                  </a:lnTo>
                  <a:lnTo>
                    <a:pt x="979568" y="1083799"/>
                  </a:lnTo>
                </a:path>
                <a:path w="3840479" h="4196080">
                  <a:moveTo>
                    <a:pt x="1721329" y="2742388"/>
                  </a:moveTo>
                  <a:lnTo>
                    <a:pt x="1721329" y="3347535"/>
                  </a:lnTo>
                </a:path>
                <a:path w="3840479" h="4196080">
                  <a:moveTo>
                    <a:pt x="1417743" y="1551321"/>
                  </a:moveTo>
                  <a:lnTo>
                    <a:pt x="1481496" y="1551321"/>
                  </a:lnTo>
                </a:path>
                <a:path w="3840479" h="4196080">
                  <a:moveTo>
                    <a:pt x="1417743" y="0"/>
                  </a:moveTo>
                  <a:lnTo>
                    <a:pt x="1481496" y="0"/>
                  </a:lnTo>
                </a:path>
                <a:path w="3840479" h="4196080">
                  <a:moveTo>
                    <a:pt x="1417743" y="3347535"/>
                  </a:moveTo>
                  <a:lnTo>
                    <a:pt x="1481496" y="3347535"/>
                  </a:lnTo>
                </a:path>
                <a:path w="3840479" h="4196080">
                  <a:moveTo>
                    <a:pt x="1721329" y="3347535"/>
                  </a:moveTo>
                  <a:lnTo>
                    <a:pt x="1785082" y="3347535"/>
                  </a:lnTo>
                </a:path>
                <a:path w="3840479" h="4196080">
                  <a:moveTo>
                    <a:pt x="3840355" y="2103846"/>
                  </a:moveTo>
                  <a:lnTo>
                    <a:pt x="3521590" y="2103846"/>
                  </a:lnTo>
                  <a:lnTo>
                    <a:pt x="3521590" y="2167599"/>
                  </a:lnTo>
                  <a:lnTo>
                    <a:pt x="3840355" y="2167599"/>
                  </a:lnTo>
                  <a:lnTo>
                    <a:pt x="3840355" y="2103846"/>
                  </a:lnTo>
                </a:path>
                <a:path w="3840479" h="4196080">
                  <a:moveTo>
                    <a:pt x="3840355" y="2168611"/>
                  </a:moveTo>
                  <a:lnTo>
                    <a:pt x="3840355" y="2284986"/>
                  </a:lnTo>
                  <a:lnTo>
                    <a:pt x="3521590" y="2284986"/>
                  </a:lnTo>
                  <a:lnTo>
                    <a:pt x="3521590" y="21686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8" name="object 728"/>
            <p:cNvSpPr/>
            <p:nvPr/>
          </p:nvSpPr>
          <p:spPr>
            <a:xfrm>
              <a:off x="5792409" y="42323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9" name="object 729"/>
            <p:cNvSpPr/>
            <p:nvPr/>
          </p:nvSpPr>
          <p:spPr>
            <a:xfrm>
              <a:off x="5792409" y="423231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39466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5085">
                  <a:moveTo>
                    <a:pt x="5059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0" name="object 730"/>
            <p:cNvSpPr/>
            <p:nvPr/>
          </p:nvSpPr>
          <p:spPr>
            <a:xfrm>
              <a:off x="5473644" y="42323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1" name="object 731"/>
            <p:cNvSpPr/>
            <p:nvPr/>
          </p:nvSpPr>
          <p:spPr>
            <a:xfrm>
              <a:off x="5473645" y="423231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5" h="45085">
                  <a:moveTo>
                    <a:pt x="40478" y="0"/>
                  </a:moveTo>
                  <a:lnTo>
                    <a:pt x="5059" y="44525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32" name="object 732"/>
          <p:cNvSpPr txBox="1"/>
          <p:nvPr/>
        </p:nvSpPr>
        <p:spPr>
          <a:xfrm>
            <a:off x="5569223" y="417406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733" name="object 73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283398" y="4052190"/>
            <a:ext cx="215545" cy="232748"/>
          </a:xfrm>
          <a:prstGeom prst="rect">
            <a:avLst/>
          </a:prstGeom>
        </p:spPr>
      </p:pic>
      <p:sp>
        <p:nvSpPr>
          <p:cNvPr id="734" name="object 734"/>
          <p:cNvSpPr txBox="1"/>
          <p:nvPr/>
        </p:nvSpPr>
        <p:spPr>
          <a:xfrm>
            <a:off x="5231472" y="4161820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735" name="object 735"/>
          <p:cNvGrpSpPr/>
          <p:nvPr/>
        </p:nvGrpSpPr>
        <p:grpSpPr>
          <a:xfrm>
            <a:off x="2931622" y="1966419"/>
            <a:ext cx="3826510" cy="3354070"/>
            <a:chOff x="2931622" y="1966419"/>
            <a:chExt cx="3826510" cy="3354070"/>
          </a:xfrm>
        </p:grpSpPr>
        <p:sp>
          <p:nvSpPr>
            <p:cNvPr id="736" name="object 736"/>
            <p:cNvSpPr/>
            <p:nvPr/>
          </p:nvSpPr>
          <p:spPr>
            <a:xfrm>
              <a:off x="2953886" y="1969594"/>
              <a:ext cx="3801110" cy="3347720"/>
            </a:xfrm>
            <a:custGeom>
              <a:avLst/>
              <a:gdLst/>
              <a:ahLst/>
              <a:cxnLst/>
              <a:rect l="l" t="t" r="r" b="b"/>
              <a:pathLst>
                <a:path w="3801109" h="3347720">
                  <a:moveTo>
                    <a:pt x="3800889" y="1673767"/>
                  </a:moveTo>
                  <a:lnTo>
                    <a:pt x="3387001" y="1673767"/>
                  </a:lnTo>
                </a:path>
                <a:path w="3801109" h="3347720">
                  <a:moveTo>
                    <a:pt x="3323248" y="1673767"/>
                  </a:moveTo>
                  <a:lnTo>
                    <a:pt x="2080572" y="1673767"/>
                  </a:lnTo>
                  <a:lnTo>
                    <a:pt x="2080572" y="1147552"/>
                  </a:lnTo>
                </a:path>
                <a:path w="3801109" h="3347720">
                  <a:moveTo>
                    <a:pt x="3800889" y="1737520"/>
                  </a:moveTo>
                  <a:lnTo>
                    <a:pt x="3387001" y="1737520"/>
                  </a:lnTo>
                </a:path>
                <a:path w="3801109" h="3347720">
                  <a:moveTo>
                    <a:pt x="3323248" y="1737520"/>
                  </a:moveTo>
                  <a:lnTo>
                    <a:pt x="2016819" y="1737520"/>
                  </a:lnTo>
                  <a:lnTo>
                    <a:pt x="2016819" y="1147552"/>
                  </a:lnTo>
                </a:path>
                <a:path w="3801109" h="3347720">
                  <a:moveTo>
                    <a:pt x="2319392" y="714437"/>
                  </a:moveTo>
                  <a:lnTo>
                    <a:pt x="2319392" y="813608"/>
                  </a:lnTo>
                </a:path>
                <a:path w="3801109" h="3347720">
                  <a:moveTo>
                    <a:pt x="2319392" y="1004867"/>
                  </a:moveTo>
                  <a:lnTo>
                    <a:pt x="2319392" y="1083799"/>
                  </a:lnTo>
                  <a:lnTo>
                    <a:pt x="2080572" y="1083799"/>
                  </a:lnTo>
                </a:path>
                <a:path w="3801109" h="3347720">
                  <a:moveTo>
                    <a:pt x="2319392" y="1147552"/>
                  </a:moveTo>
                  <a:lnTo>
                    <a:pt x="2319392" y="1196126"/>
                  </a:lnTo>
                </a:path>
                <a:path w="3801109" h="3347720">
                  <a:moveTo>
                    <a:pt x="2319392" y="1338811"/>
                  </a:moveTo>
                  <a:lnTo>
                    <a:pt x="2319392" y="1551321"/>
                  </a:lnTo>
                </a:path>
                <a:path w="3801109" h="3347720">
                  <a:moveTo>
                    <a:pt x="3323248" y="650684"/>
                  </a:moveTo>
                  <a:lnTo>
                    <a:pt x="3323248" y="478652"/>
                  </a:lnTo>
                </a:path>
                <a:path w="3801109" h="3347720">
                  <a:moveTo>
                    <a:pt x="3323248" y="714437"/>
                  </a:moveTo>
                  <a:lnTo>
                    <a:pt x="3323248" y="749855"/>
                  </a:lnTo>
                </a:path>
                <a:path w="3801109" h="3347720">
                  <a:moveTo>
                    <a:pt x="3323248" y="892541"/>
                  </a:moveTo>
                  <a:lnTo>
                    <a:pt x="3323248" y="1673767"/>
                  </a:lnTo>
                </a:path>
                <a:path w="3801109" h="3347720">
                  <a:moveTo>
                    <a:pt x="2319392" y="650684"/>
                  </a:moveTo>
                  <a:lnTo>
                    <a:pt x="2319392" y="589967"/>
                  </a:lnTo>
                </a:path>
                <a:path w="3801109" h="3347720">
                  <a:moveTo>
                    <a:pt x="2319392" y="446270"/>
                  </a:moveTo>
                  <a:lnTo>
                    <a:pt x="2319392" y="0"/>
                  </a:lnTo>
                </a:path>
                <a:path w="3801109" h="3347720">
                  <a:moveTo>
                    <a:pt x="2383145" y="650684"/>
                  </a:moveTo>
                  <a:lnTo>
                    <a:pt x="3020674" y="650684"/>
                  </a:lnTo>
                </a:path>
                <a:path w="3801109" h="3347720">
                  <a:moveTo>
                    <a:pt x="3163359" y="650684"/>
                  </a:moveTo>
                  <a:lnTo>
                    <a:pt x="3323248" y="650684"/>
                  </a:lnTo>
                </a:path>
                <a:path w="3801109" h="3347720">
                  <a:moveTo>
                    <a:pt x="2080572" y="650684"/>
                  </a:moveTo>
                  <a:lnTo>
                    <a:pt x="2319392" y="650684"/>
                  </a:lnTo>
                </a:path>
                <a:path w="3801109" h="3347720">
                  <a:moveTo>
                    <a:pt x="2383145" y="650684"/>
                  </a:moveTo>
                  <a:lnTo>
                    <a:pt x="2383145" y="589967"/>
                  </a:lnTo>
                </a:path>
                <a:path w="3801109" h="3347720">
                  <a:moveTo>
                    <a:pt x="2383145" y="446270"/>
                  </a:moveTo>
                  <a:lnTo>
                    <a:pt x="2383145" y="0"/>
                  </a:lnTo>
                </a:path>
                <a:path w="3801109" h="3347720">
                  <a:moveTo>
                    <a:pt x="2383145" y="714437"/>
                  </a:moveTo>
                  <a:lnTo>
                    <a:pt x="2383145" y="813608"/>
                  </a:lnTo>
                </a:path>
                <a:path w="3801109" h="3347720">
                  <a:moveTo>
                    <a:pt x="2383145" y="1004867"/>
                  </a:moveTo>
                  <a:lnTo>
                    <a:pt x="2383145" y="1196126"/>
                  </a:lnTo>
                </a:path>
                <a:path w="3801109" h="3347720">
                  <a:moveTo>
                    <a:pt x="2319392" y="446270"/>
                  </a:moveTo>
                  <a:lnTo>
                    <a:pt x="2383145" y="446270"/>
                  </a:lnTo>
                </a:path>
                <a:path w="3801109" h="3347720">
                  <a:moveTo>
                    <a:pt x="2319392" y="589967"/>
                  </a:moveTo>
                  <a:lnTo>
                    <a:pt x="2383145" y="589967"/>
                  </a:lnTo>
                </a:path>
                <a:path w="3801109" h="3347720">
                  <a:moveTo>
                    <a:pt x="2319392" y="813608"/>
                  </a:moveTo>
                  <a:lnTo>
                    <a:pt x="2383145" y="813608"/>
                  </a:lnTo>
                </a:path>
                <a:path w="3801109" h="3347720">
                  <a:moveTo>
                    <a:pt x="2319392" y="1004867"/>
                  </a:moveTo>
                  <a:lnTo>
                    <a:pt x="2383145" y="1004867"/>
                  </a:lnTo>
                </a:path>
                <a:path w="3801109" h="3347720">
                  <a:moveTo>
                    <a:pt x="2319392" y="1196126"/>
                  </a:moveTo>
                  <a:lnTo>
                    <a:pt x="2383145" y="1196126"/>
                  </a:lnTo>
                </a:path>
                <a:path w="3801109" h="3347720">
                  <a:moveTo>
                    <a:pt x="2319392" y="1147552"/>
                  </a:moveTo>
                  <a:lnTo>
                    <a:pt x="2080572" y="1147552"/>
                  </a:lnTo>
                </a:path>
                <a:path w="3801109" h="3347720">
                  <a:moveTo>
                    <a:pt x="3323248" y="1737520"/>
                  </a:moveTo>
                  <a:lnTo>
                    <a:pt x="3323248" y="2454994"/>
                  </a:lnTo>
                </a:path>
                <a:path w="3801109" h="3347720">
                  <a:moveTo>
                    <a:pt x="3323248" y="2598691"/>
                  </a:moveTo>
                  <a:lnTo>
                    <a:pt x="3323248" y="2678635"/>
                  </a:lnTo>
                </a:path>
                <a:path w="3801109" h="3347720">
                  <a:moveTo>
                    <a:pt x="3323248" y="2742388"/>
                  </a:moveTo>
                  <a:lnTo>
                    <a:pt x="3323248" y="2869894"/>
                  </a:lnTo>
                </a:path>
                <a:path w="3801109" h="3347720">
                  <a:moveTo>
                    <a:pt x="3387001" y="1737520"/>
                  </a:moveTo>
                  <a:lnTo>
                    <a:pt x="3387001" y="2454994"/>
                  </a:lnTo>
                </a:path>
                <a:path w="3801109" h="3347720">
                  <a:moveTo>
                    <a:pt x="3163359" y="2742388"/>
                  </a:moveTo>
                  <a:lnTo>
                    <a:pt x="3323248" y="2742388"/>
                  </a:lnTo>
                </a:path>
                <a:path w="3801109" h="3347720">
                  <a:moveTo>
                    <a:pt x="3163359" y="2742388"/>
                  </a:moveTo>
                  <a:lnTo>
                    <a:pt x="3163359" y="2678635"/>
                  </a:lnTo>
                  <a:lnTo>
                    <a:pt x="3323248" y="2678635"/>
                  </a:lnTo>
                </a:path>
                <a:path w="3801109" h="3347720">
                  <a:moveTo>
                    <a:pt x="3020674" y="2678635"/>
                  </a:moveTo>
                  <a:lnTo>
                    <a:pt x="2080572" y="2678635"/>
                  </a:lnTo>
                </a:path>
                <a:path w="3801109" h="3347720">
                  <a:moveTo>
                    <a:pt x="2016819" y="2407432"/>
                  </a:moveTo>
                  <a:lnTo>
                    <a:pt x="1442030" y="2407432"/>
                  </a:lnTo>
                </a:path>
                <a:path w="3801109" h="3347720">
                  <a:moveTo>
                    <a:pt x="3020674" y="2742388"/>
                  </a:moveTo>
                  <a:lnTo>
                    <a:pt x="2383145" y="2742388"/>
                  </a:lnTo>
                </a:path>
                <a:path w="3801109" h="3347720">
                  <a:moveTo>
                    <a:pt x="2080572" y="2742388"/>
                  </a:moveTo>
                  <a:lnTo>
                    <a:pt x="2319392" y="2742388"/>
                  </a:lnTo>
                  <a:lnTo>
                    <a:pt x="2294093" y="2742388"/>
                  </a:lnTo>
                </a:path>
                <a:path w="3801109" h="3347720">
                  <a:moveTo>
                    <a:pt x="2016819" y="2471185"/>
                  </a:moveTo>
                  <a:lnTo>
                    <a:pt x="1442030" y="2471185"/>
                  </a:lnTo>
                </a:path>
                <a:path w="3801109" h="3347720">
                  <a:moveTo>
                    <a:pt x="3020674" y="2678635"/>
                  </a:moveTo>
                  <a:lnTo>
                    <a:pt x="3020674" y="2742388"/>
                  </a:lnTo>
                </a:path>
                <a:path w="3801109" h="3347720">
                  <a:moveTo>
                    <a:pt x="2016819" y="3347535"/>
                  </a:moveTo>
                  <a:lnTo>
                    <a:pt x="2016819" y="2630061"/>
                  </a:lnTo>
                </a:path>
                <a:path w="3801109" h="3347720">
                  <a:moveTo>
                    <a:pt x="2016819" y="2486364"/>
                  </a:moveTo>
                  <a:lnTo>
                    <a:pt x="2016819" y="2471185"/>
                  </a:lnTo>
                </a:path>
                <a:path w="3801109" h="3347720">
                  <a:moveTo>
                    <a:pt x="2080572" y="2103846"/>
                  </a:moveTo>
                  <a:lnTo>
                    <a:pt x="2080572" y="2486364"/>
                  </a:lnTo>
                </a:path>
                <a:path w="3801109" h="3347720">
                  <a:moveTo>
                    <a:pt x="2080572" y="2630061"/>
                  </a:moveTo>
                  <a:lnTo>
                    <a:pt x="2080572" y="2678635"/>
                  </a:lnTo>
                </a:path>
                <a:path w="3801109" h="3347720">
                  <a:moveTo>
                    <a:pt x="2319392" y="3347535"/>
                  </a:moveTo>
                  <a:lnTo>
                    <a:pt x="2319392" y="2945790"/>
                  </a:lnTo>
                </a:path>
                <a:path w="3801109" h="3347720">
                  <a:moveTo>
                    <a:pt x="2319392" y="2802093"/>
                  </a:moveTo>
                  <a:lnTo>
                    <a:pt x="2319392" y="2742388"/>
                  </a:lnTo>
                </a:path>
                <a:path w="3801109" h="3347720">
                  <a:moveTo>
                    <a:pt x="2383145" y="2742388"/>
                  </a:moveTo>
                  <a:lnTo>
                    <a:pt x="2383145" y="2802093"/>
                  </a:lnTo>
                </a:path>
                <a:path w="3801109" h="3347720">
                  <a:moveTo>
                    <a:pt x="2383145" y="2945790"/>
                  </a:moveTo>
                  <a:lnTo>
                    <a:pt x="2383145" y="3347535"/>
                  </a:lnTo>
                </a:path>
                <a:path w="3801109" h="3347720">
                  <a:moveTo>
                    <a:pt x="2383145" y="2802093"/>
                  </a:moveTo>
                  <a:lnTo>
                    <a:pt x="2319392" y="2802093"/>
                  </a:lnTo>
                </a:path>
                <a:path w="3801109" h="3347720">
                  <a:moveTo>
                    <a:pt x="2383145" y="2945790"/>
                  </a:moveTo>
                  <a:lnTo>
                    <a:pt x="2319392" y="2945790"/>
                  </a:lnTo>
                </a:path>
                <a:path w="3801109" h="3347720">
                  <a:moveTo>
                    <a:pt x="2016819" y="2486364"/>
                  </a:moveTo>
                  <a:lnTo>
                    <a:pt x="2080572" y="2486364"/>
                  </a:lnTo>
                </a:path>
                <a:path w="3801109" h="3347720">
                  <a:moveTo>
                    <a:pt x="2016819" y="2630061"/>
                  </a:moveTo>
                  <a:lnTo>
                    <a:pt x="2080572" y="2630061"/>
                  </a:lnTo>
                </a:path>
                <a:path w="3801109" h="3347720">
                  <a:moveTo>
                    <a:pt x="2016819" y="2407432"/>
                  </a:moveTo>
                  <a:lnTo>
                    <a:pt x="2016819" y="2167599"/>
                  </a:lnTo>
                </a:path>
                <a:path w="3801109" h="3347720">
                  <a:moveTo>
                    <a:pt x="2080572" y="2103846"/>
                  </a:moveTo>
                  <a:lnTo>
                    <a:pt x="1968245" y="2103846"/>
                  </a:lnTo>
                </a:path>
                <a:path w="3801109" h="3347720">
                  <a:moveTo>
                    <a:pt x="1825560" y="2103846"/>
                  </a:moveTo>
                  <a:lnTo>
                    <a:pt x="1442030" y="2103846"/>
                  </a:lnTo>
                </a:path>
                <a:path w="3801109" h="3347720">
                  <a:moveTo>
                    <a:pt x="2016819" y="2167599"/>
                  </a:moveTo>
                  <a:lnTo>
                    <a:pt x="1968245" y="2167599"/>
                  </a:lnTo>
                </a:path>
                <a:path w="3801109" h="3347720">
                  <a:moveTo>
                    <a:pt x="1825560" y="2167599"/>
                  </a:moveTo>
                  <a:lnTo>
                    <a:pt x="1442030" y="2167599"/>
                  </a:lnTo>
                </a:path>
                <a:path w="3801109" h="3347720">
                  <a:moveTo>
                    <a:pt x="1968245" y="2103846"/>
                  </a:moveTo>
                  <a:lnTo>
                    <a:pt x="1968245" y="2167599"/>
                  </a:lnTo>
                </a:path>
                <a:path w="3801109" h="3347720">
                  <a:moveTo>
                    <a:pt x="2319392" y="1338811"/>
                  </a:moveTo>
                  <a:lnTo>
                    <a:pt x="2383145" y="1338811"/>
                  </a:lnTo>
                </a:path>
                <a:path w="3801109" h="3347720">
                  <a:moveTo>
                    <a:pt x="1825560" y="2103846"/>
                  </a:moveTo>
                  <a:lnTo>
                    <a:pt x="1825560" y="2167599"/>
                  </a:lnTo>
                </a:path>
                <a:path w="3801109" h="3347720">
                  <a:moveTo>
                    <a:pt x="3387001" y="2454994"/>
                  </a:moveTo>
                  <a:lnTo>
                    <a:pt x="3323248" y="2454994"/>
                  </a:lnTo>
                </a:path>
                <a:path w="3801109" h="3347720">
                  <a:moveTo>
                    <a:pt x="3387001" y="2869894"/>
                  </a:moveTo>
                  <a:lnTo>
                    <a:pt x="3387001" y="2598691"/>
                  </a:lnTo>
                  <a:lnTo>
                    <a:pt x="3323248" y="2598691"/>
                  </a:lnTo>
                </a:path>
                <a:path w="3801109" h="3347720">
                  <a:moveTo>
                    <a:pt x="2319392" y="2742388"/>
                  </a:moveTo>
                  <a:lnTo>
                    <a:pt x="2080572" y="2742388"/>
                  </a:lnTo>
                  <a:lnTo>
                    <a:pt x="2080572" y="2789949"/>
                  </a:lnTo>
                </a:path>
                <a:path w="3801109" h="3347720">
                  <a:moveTo>
                    <a:pt x="2080572" y="2756555"/>
                  </a:moveTo>
                  <a:lnTo>
                    <a:pt x="2080572" y="2775782"/>
                  </a:lnTo>
                </a:path>
                <a:path w="3801109" h="3347720">
                  <a:moveTo>
                    <a:pt x="2319392" y="2742388"/>
                  </a:moveTo>
                  <a:lnTo>
                    <a:pt x="2319392" y="2789949"/>
                  </a:lnTo>
                </a:path>
                <a:path w="3801109" h="3347720">
                  <a:moveTo>
                    <a:pt x="3387001" y="478652"/>
                  </a:moveTo>
                  <a:lnTo>
                    <a:pt x="3387001" y="749855"/>
                  </a:lnTo>
                </a:path>
                <a:path w="3801109" h="3347720">
                  <a:moveTo>
                    <a:pt x="3387001" y="892541"/>
                  </a:moveTo>
                  <a:lnTo>
                    <a:pt x="3387001" y="1673767"/>
                  </a:lnTo>
                </a:path>
                <a:path w="3801109" h="3347720">
                  <a:moveTo>
                    <a:pt x="3387001" y="749855"/>
                  </a:moveTo>
                  <a:lnTo>
                    <a:pt x="3323248" y="749855"/>
                  </a:lnTo>
                </a:path>
                <a:path w="3801109" h="3347720">
                  <a:moveTo>
                    <a:pt x="3323248" y="892541"/>
                  </a:moveTo>
                  <a:lnTo>
                    <a:pt x="3387001" y="892541"/>
                  </a:lnTo>
                </a:path>
                <a:path w="3801109" h="3347720">
                  <a:moveTo>
                    <a:pt x="2383145" y="714437"/>
                  </a:moveTo>
                  <a:lnTo>
                    <a:pt x="3020674" y="714437"/>
                  </a:lnTo>
                </a:path>
                <a:path w="3801109" h="3347720">
                  <a:moveTo>
                    <a:pt x="3163359" y="714437"/>
                  </a:moveTo>
                  <a:lnTo>
                    <a:pt x="3323248" y="714437"/>
                  </a:lnTo>
                </a:path>
                <a:path w="3801109" h="3347720">
                  <a:moveTo>
                    <a:pt x="2080572" y="714437"/>
                  </a:moveTo>
                  <a:lnTo>
                    <a:pt x="2319392" y="714437"/>
                  </a:lnTo>
                </a:path>
                <a:path w="3801109" h="3347720">
                  <a:moveTo>
                    <a:pt x="3163359" y="650684"/>
                  </a:moveTo>
                  <a:lnTo>
                    <a:pt x="3163359" y="714437"/>
                  </a:lnTo>
                </a:path>
                <a:path w="3801109" h="3347720">
                  <a:moveTo>
                    <a:pt x="3020674" y="650684"/>
                  </a:moveTo>
                  <a:lnTo>
                    <a:pt x="3020674" y="714437"/>
                  </a:lnTo>
                </a:path>
                <a:path w="3801109" h="3347720">
                  <a:moveTo>
                    <a:pt x="2383145" y="1338811"/>
                  </a:moveTo>
                  <a:lnTo>
                    <a:pt x="2383145" y="1551321"/>
                  </a:lnTo>
                </a:path>
                <a:path w="3801109" h="3347720">
                  <a:moveTo>
                    <a:pt x="2821320" y="1083799"/>
                  </a:moveTo>
                  <a:lnTo>
                    <a:pt x="2582499" y="1083799"/>
                  </a:lnTo>
                  <a:lnTo>
                    <a:pt x="2582499" y="1147552"/>
                  </a:lnTo>
                  <a:lnTo>
                    <a:pt x="2821320" y="1147552"/>
                  </a:lnTo>
                  <a:lnTo>
                    <a:pt x="2821320" y="1083799"/>
                  </a:lnTo>
                </a:path>
                <a:path w="3801109" h="3347720">
                  <a:moveTo>
                    <a:pt x="2080572" y="2742388"/>
                  </a:moveTo>
                  <a:lnTo>
                    <a:pt x="2080572" y="3347535"/>
                  </a:lnTo>
                </a:path>
                <a:path w="3801109" h="3347720">
                  <a:moveTo>
                    <a:pt x="2383145" y="1551321"/>
                  </a:moveTo>
                  <a:lnTo>
                    <a:pt x="2319392" y="1551321"/>
                  </a:lnTo>
                </a:path>
                <a:path w="3801109" h="3347720">
                  <a:moveTo>
                    <a:pt x="2383145" y="0"/>
                  </a:moveTo>
                  <a:lnTo>
                    <a:pt x="2319392" y="0"/>
                  </a:lnTo>
                </a:path>
                <a:path w="3801109" h="3347720">
                  <a:moveTo>
                    <a:pt x="2383145" y="3347535"/>
                  </a:moveTo>
                  <a:lnTo>
                    <a:pt x="2319392" y="3347535"/>
                  </a:lnTo>
                </a:path>
                <a:path w="3801109" h="3347720">
                  <a:moveTo>
                    <a:pt x="2080572" y="3347535"/>
                  </a:moveTo>
                  <a:lnTo>
                    <a:pt x="2016819" y="3347535"/>
                  </a:lnTo>
                </a:path>
                <a:path w="3801109" h="3347720">
                  <a:moveTo>
                    <a:pt x="0" y="1147552"/>
                  </a:moveTo>
                  <a:lnTo>
                    <a:pt x="0" y="1294285"/>
                  </a:lnTo>
                </a:path>
                <a:path w="3801109" h="3347720">
                  <a:moveTo>
                    <a:pt x="238820" y="1147552"/>
                  </a:moveTo>
                  <a:lnTo>
                    <a:pt x="238820" y="1294285"/>
                  </a:lnTo>
                </a:path>
                <a:path w="3801109" h="3347720">
                  <a:moveTo>
                    <a:pt x="0" y="1293273"/>
                  </a:moveTo>
                  <a:lnTo>
                    <a:pt x="238820" y="129327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7" name="object 737"/>
            <p:cNvSpPr/>
            <p:nvPr/>
          </p:nvSpPr>
          <p:spPr>
            <a:xfrm>
              <a:off x="2931622" y="324161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8" name="object 738"/>
            <p:cNvSpPr/>
            <p:nvPr/>
          </p:nvSpPr>
          <p:spPr>
            <a:xfrm>
              <a:off x="2931623" y="324161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4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5" h="43814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9" name="object 739"/>
            <p:cNvSpPr/>
            <p:nvPr/>
          </p:nvSpPr>
          <p:spPr>
            <a:xfrm>
              <a:off x="3171455" y="324161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0" name="object 740"/>
            <p:cNvSpPr/>
            <p:nvPr/>
          </p:nvSpPr>
          <p:spPr>
            <a:xfrm>
              <a:off x="3171455" y="324161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4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41" name="object 741"/>
          <p:cNvSpPr txBox="1"/>
          <p:nvPr/>
        </p:nvSpPr>
        <p:spPr>
          <a:xfrm>
            <a:off x="2984699" y="318336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742" name="object 742"/>
          <p:cNvGrpSpPr/>
          <p:nvPr/>
        </p:nvGrpSpPr>
        <p:grpSpPr>
          <a:xfrm>
            <a:off x="2844595" y="3032143"/>
            <a:ext cx="113030" cy="236220"/>
            <a:chOff x="2844595" y="3032143"/>
            <a:chExt cx="113030" cy="236220"/>
          </a:xfrm>
        </p:grpSpPr>
        <p:sp>
          <p:nvSpPr>
            <p:cNvPr id="743" name="object 743"/>
            <p:cNvSpPr/>
            <p:nvPr/>
          </p:nvSpPr>
          <p:spPr>
            <a:xfrm>
              <a:off x="2865846" y="3053394"/>
              <a:ext cx="88265" cy="212090"/>
            </a:xfrm>
            <a:custGeom>
              <a:avLst/>
              <a:gdLst/>
              <a:ahLst/>
              <a:cxnLst/>
              <a:rect l="l" t="t" r="r" b="b"/>
              <a:pathLst>
                <a:path w="88264" h="212089">
                  <a:moveTo>
                    <a:pt x="88039" y="0"/>
                  </a:moveTo>
                  <a:lnTo>
                    <a:pt x="0" y="0"/>
                  </a:lnTo>
                </a:path>
                <a:path w="88264" h="212089">
                  <a:moveTo>
                    <a:pt x="88039" y="63752"/>
                  </a:moveTo>
                  <a:lnTo>
                    <a:pt x="0" y="63752"/>
                  </a:lnTo>
                </a:path>
                <a:path w="88264" h="212089">
                  <a:moveTo>
                    <a:pt x="1011" y="0"/>
                  </a:moveTo>
                  <a:lnTo>
                    <a:pt x="1011" y="63752"/>
                  </a:lnTo>
                  <a:lnTo>
                    <a:pt x="1011" y="2114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4" name="object 744"/>
            <p:cNvSpPr/>
            <p:nvPr/>
          </p:nvSpPr>
          <p:spPr>
            <a:xfrm>
              <a:off x="2844595" y="303214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5" name="object 745"/>
            <p:cNvSpPr/>
            <p:nvPr/>
          </p:nvSpPr>
          <p:spPr>
            <a:xfrm>
              <a:off x="2844595" y="303214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6" name="object 746"/>
            <p:cNvSpPr/>
            <p:nvPr/>
          </p:nvSpPr>
          <p:spPr>
            <a:xfrm>
              <a:off x="2844595" y="309589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7" name="object 747"/>
            <p:cNvSpPr/>
            <p:nvPr/>
          </p:nvSpPr>
          <p:spPr>
            <a:xfrm>
              <a:off x="2844595" y="309589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48" name="object 748"/>
          <p:cNvSpPr txBox="1"/>
          <p:nvPr/>
        </p:nvSpPr>
        <p:spPr>
          <a:xfrm>
            <a:off x="2792669" y="3141773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749" name="object 749"/>
          <p:cNvGrpSpPr/>
          <p:nvPr/>
        </p:nvGrpSpPr>
        <p:grpSpPr>
          <a:xfrm>
            <a:off x="5514122" y="3113972"/>
            <a:ext cx="283845" cy="116839"/>
            <a:chOff x="5514122" y="3113972"/>
            <a:chExt cx="283845" cy="116839"/>
          </a:xfrm>
        </p:grpSpPr>
        <p:sp>
          <p:nvSpPr>
            <p:cNvPr id="750" name="object 750"/>
            <p:cNvSpPr/>
            <p:nvPr/>
          </p:nvSpPr>
          <p:spPr>
            <a:xfrm>
              <a:off x="5536385" y="3117147"/>
              <a:ext cx="239395" cy="91440"/>
            </a:xfrm>
            <a:custGeom>
              <a:avLst/>
              <a:gdLst/>
              <a:ahLst/>
              <a:cxnLst/>
              <a:rect l="l" t="t" r="r" b="b"/>
              <a:pathLst>
                <a:path w="239395" h="91439">
                  <a:moveTo>
                    <a:pt x="0" y="0"/>
                  </a:moveTo>
                  <a:lnTo>
                    <a:pt x="0" y="91075"/>
                  </a:lnTo>
                  <a:lnTo>
                    <a:pt x="238820" y="91075"/>
                  </a:lnTo>
                  <a:lnTo>
                    <a:pt x="23882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1" name="object 751"/>
            <p:cNvSpPr/>
            <p:nvPr/>
          </p:nvSpPr>
          <p:spPr>
            <a:xfrm>
              <a:off x="5514122" y="318596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2" name="object 752"/>
            <p:cNvSpPr/>
            <p:nvPr/>
          </p:nvSpPr>
          <p:spPr>
            <a:xfrm>
              <a:off x="5514122" y="318595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3" name="object 753"/>
            <p:cNvSpPr/>
            <p:nvPr/>
          </p:nvSpPr>
          <p:spPr>
            <a:xfrm>
              <a:off x="5752943" y="318596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5" h="45085">
                  <a:moveTo>
                    <a:pt x="39466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4" name="object 754"/>
            <p:cNvSpPr/>
            <p:nvPr/>
          </p:nvSpPr>
          <p:spPr>
            <a:xfrm>
              <a:off x="5752943" y="318595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5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5" h="45085">
                  <a:moveTo>
                    <a:pt x="4047" y="44525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55" name="object 755"/>
          <p:cNvSpPr txBox="1"/>
          <p:nvPr/>
        </p:nvSpPr>
        <p:spPr>
          <a:xfrm>
            <a:off x="5566187" y="3127706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756" name="object 756"/>
          <p:cNvGrpSpPr/>
          <p:nvPr/>
        </p:nvGrpSpPr>
        <p:grpSpPr>
          <a:xfrm>
            <a:off x="5772031" y="3032143"/>
            <a:ext cx="181610" cy="236220"/>
            <a:chOff x="5772031" y="3032143"/>
            <a:chExt cx="181610" cy="236220"/>
          </a:xfrm>
        </p:grpSpPr>
        <p:sp>
          <p:nvSpPr>
            <p:cNvPr id="757" name="object 757"/>
            <p:cNvSpPr/>
            <p:nvPr/>
          </p:nvSpPr>
          <p:spPr>
            <a:xfrm>
              <a:off x="5775206" y="3053394"/>
              <a:ext cx="157480" cy="212090"/>
            </a:xfrm>
            <a:custGeom>
              <a:avLst/>
              <a:gdLst/>
              <a:ahLst/>
              <a:cxnLst/>
              <a:rect l="l" t="t" r="r" b="b"/>
              <a:pathLst>
                <a:path w="157479" h="212089">
                  <a:moveTo>
                    <a:pt x="0" y="0"/>
                  </a:moveTo>
                  <a:lnTo>
                    <a:pt x="156852" y="0"/>
                  </a:lnTo>
                </a:path>
                <a:path w="157479" h="212089">
                  <a:moveTo>
                    <a:pt x="0" y="63752"/>
                  </a:moveTo>
                  <a:lnTo>
                    <a:pt x="156852" y="63752"/>
                  </a:lnTo>
                </a:path>
                <a:path w="157479" h="212089">
                  <a:moveTo>
                    <a:pt x="155840" y="0"/>
                  </a:moveTo>
                  <a:lnTo>
                    <a:pt x="155840" y="63752"/>
                  </a:lnTo>
                  <a:lnTo>
                    <a:pt x="155840" y="2114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8" name="object 758"/>
            <p:cNvSpPr/>
            <p:nvPr/>
          </p:nvSpPr>
          <p:spPr>
            <a:xfrm>
              <a:off x="5909795" y="303214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9" name="object 759"/>
            <p:cNvSpPr/>
            <p:nvPr/>
          </p:nvSpPr>
          <p:spPr>
            <a:xfrm>
              <a:off x="5909795" y="303214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4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0" name="object 760"/>
            <p:cNvSpPr/>
            <p:nvPr/>
          </p:nvSpPr>
          <p:spPr>
            <a:xfrm>
              <a:off x="5909795" y="309589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1" name="object 761"/>
            <p:cNvSpPr/>
            <p:nvPr/>
          </p:nvSpPr>
          <p:spPr>
            <a:xfrm>
              <a:off x="5909795" y="309589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4" h="43814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62" name="object 762"/>
          <p:cNvSpPr txBox="1"/>
          <p:nvPr/>
        </p:nvSpPr>
        <p:spPr>
          <a:xfrm>
            <a:off x="5856858" y="3141773"/>
            <a:ext cx="100330" cy="13716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5" dirty="0">
                <a:latin typeface="Microsoft Sans Serif"/>
                <a:cs typeface="Microsoft Sans Serif"/>
              </a:rPr>
              <a:t>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763" name="object 763"/>
          <p:cNvSpPr/>
          <p:nvPr/>
        </p:nvSpPr>
        <p:spPr>
          <a:xfrm>
            <a:off x="2765663" y="2899577"/>
            <a:ext cx="307975" cy="186690"/>
          </a:xfrm>
          <a:custGeom>
            <a:avLst/>
            <a:gdLst/>
            <a:ahLst/>
            <a:cxnLst/>
            <a:rect l="l" t="t" r="r" b="b"/>
            <a:pathLst>
              <a:path w="307975" h="186689">
                <a:moveTo>
                  <a:pt x="307633" y="186199"/>
                </a:moveTo>
                <a:lnTo>
                  <a:pt x="151792" y="0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4" name="object 764"/>
          <p:cNvSpPr txBox="1"/>
          <p:nvPr/>
        </p:nvSpPr>
        <p:spPr>
          <a:xfrm>
            <a:off x="2755998" y="2819063"/>
            <a:ext cx="161290" cy="927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00" dirty="0">
                <a:latin typeface="Microsoft Sans Serif"/>
                <a:cs typeface="Microsoft Sans Serif"/>
              </a:rPr>
              <a:t>ПМ-</a:t>
            </a:r>
            <a:r>
              <a:rPr sz="400" spc="-50" dirty="0">
                <a:latin typeface="Microsoft Sans Serif"/>
                <a:cs typeface="Microsoft Sans Serif"/>
              </a:rPr>
              <a:t>1</a:t>
            </a:r>
            <a:endParaRPr sz="400">
              <a:latin typeface="Microsoft Sans Serif"/>
              <a:cs typeface="Microsoft Sans Serif"/>
            </a:endParaRPr>
          </a:p>
        </p:txBody>
      </p:sp>
      <p:sp>
        <p:nvSpPr>
          <p:cNvPr id="765" name="object 765"/>
          <p:cNvSpPr/>
          <p:nvPr/>
        </p:nvSpPr>
        <p:spPr>
          <a:xfrm>
            <a:off x="2765663" y="3920636"/>
            <a:ext cx="307975" cy="185420"/>
          </a:xfrm>
          <a:custGeom>
            <a:avLst/>
            <a:gdLst/>
            <a:ahLst/>
            <a:cxnLst/>
            <a:rect l="l" t="t" r="r" b="b"/>
            <a:pathLst>
              <a:path w="307975" h="185420">
                <a:moveTo>
                  <a:pt x="307633" y="185187"/>
                </a:moveTo>
                <a:lnTo>
                  <a:pt x="151792" y="0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6" name="object 766"/>
          <p:cNvSpPr txBox="1"/>
          <p:nvPr/>
        </p:nvSpPr>
        <p:spPr>
          <a:xfrm>
            <a:off x="2755998" y="3839109"/>
            <a:ext cx="161290" cy="927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00" dirty="0">
                <a:latin typeface="Microsoft Sans Serif"/>
                <a:cs typeface="Microsoft Sans Serif"/>
              </a:rPr>
              <a:t>ПМ-</a:t>
            </a:r>
            <a:r>
              <a:rPr sz="400" spc="-50" dirty="0">
                <a:latin typeface="Microsoft Sans Serif"/>
                <a:cs typeface="Microsoft Sans Serif"/>
              </a:rPr>
              <a:t>2</a:t>
            </a:r>
            <a:endParaRPr sz="400">
              <a:latin typeface="Microsoft Sans Serif"/>
              <a:cs typeface="Microsoft Sans Serif"/>
            </a:endParaRPr>
          </a:p>
        </p:txBody>
      </p:sp>
      <p:sp>
        <p:nvSpPr>
          <p:cNvPr id="767" name="object 767"/>
          <p:cNvSpPr/>
          <p:nvPr/>
        </p:nvSpPr>
        <p:spPr>
          <a:xfrm>
            <a:off x="5347151" y="2899577"/>
            <a:ext cx="309245" cy="186690"/>
          </a:xfrm>
          <a:custGeom>
            <a:avLst/>
            <a:gdLst/>
            <a:ahLst/>
            <a:cxnLst/>
            <a:rect l="l" t="t" r="r" b="b"/>
            <a:pathLst>
              <a:path w="309245" h="186689">
                <a:moveTo>
                  <a:pt x="308645" y="186199"/>
                </a:moveTo>
                <a:lnTo>
                  <a:pt x="152804" y="0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8" name="object 768"/>
          <p:cNvSpPr txBox="1"/>
          <p:nvPr/>
        </p:nvSpPr>
        <p:spPr>
          <a:xfrm>
            <a:off x="5337486" y="2819063"/>
            <a:ext cx="161925" cy="927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00" dirty="0">
                <a:latin typeface="Microsoft Sans Serif"/>
                <a:cs typeface="Microsoft Sans Serif"/>
              </a:rPr>
              <a:t>ПМ-</a:t>
            </a:r>
            <a:r>
              <a:rPr sz="400" spc="-50" dirty="0">
                <a:latin typeface="Microsoft Sans Serif"/>
                <a:cs typeface="Microsoft Sans Serif"/>
              </a:rPr>
              <a:t>3</a:t>
            </a:r>
            <a:endParaRPr sz="400">
              <a:latin typeface="Microsoft Sans Serif"/>
              <a:cs typeface="Microsoft Sans Serif"/>
            </a:endParaRPr>
          </a:p>
        </p:txBody>
      </p:sp>
      <p:sp>
        <p:nvSpPr>
          <p:cNvPr id="769" name="object 769"/>
          <p:cNvSpPr/>
          <p:nvPr/>
        </p:nvSpPr>
        <p:spPr>
          <a:xfrm>
            <a:off x="5347151" y="3920636"/>
            <a:ext cx="309245" cy="185420"/>
          </a:xfrm>
          <a:custGeom>
            <a:avLst/>
            <a:gdLst/>
            <a:ahLst/>
            <a:cxnLst/>
            <a:rect l="l" t="t" r="r" b="b"/>
            <a:pathLst>
              <a:path w="309245" h="185420">
                <a:moveTo>
                  <a:pt x="308645" y="185187"/>
                </a:moveTo>
                <a:lnTo>
                  <a:pt x="152804" y="0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0" name="object 770"/>
          <p:cNvSpPr txBox="1"/>
          <p:nvPr/>
        </p:nvSpPr>
        <p:spPr>
          <a:xfrm>
            <a:off x="5337486" y="3839109"/>
            <a:ext cx="161925" cy="927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00" dirty="0">
                <a:latin typeface="Microsoft Sans Serif"/>
                <a:cs typeface="Microsoft Sans Serif"/>
              </a:rPr>
              <a:t>ПМ-</a:t>
            </a:r>
            <a:r>
              <a:rPr sz="400" spc="-50" dirty="0">
                <a:latin typeface="Microsoft Sans Serif"/>
                <a:cs typeface="Microsoft Sans Serif"/>
              </a:rPr>
              <a:t>4</a:t>
            </a:r>
            <a:endParaRPr sz="400">
              <a:latin typeface="Microsoft Sans Serif"/>
              <a:cs typeface="Microsoft Sans Serif"/>
            </a:endParaRPr>
          </a:p>
        </p:txBody>
      </p:sp>
      <p:sp>
        <p:nvSpPr>
          <p:cNvPr id="771" name="object 771"/>
          <p:cNvSpPr/>
          <p:nvPr/>
        </p:nvSpPr>
        <p:spPr>
          <a:xfrm>
            <a:off x="1634301" y="2230677"/>
            <a:ext cx="307975" cy="185420"/>
          </a:xfrm>
          <a:custGeom>
            <a:avLst/>
            <a:gdLst/>
            <a:ahLst/>
            <a:cxnLst/>
            <a:rect l="l" t="t" r="r" b="b"/>
            <a:pathLst>
              <a:path w="307975" h="185419">
                <a:moveTo>
                  <a:pt x="307633" y="185187"/>
                </a:moveTo>
                <a:lnTo>
                  <a:pt x="151792" y="0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2" name="object 772"/>
          <p:cNvSpPr txBox="1"/>
          <p:nvPr/>
        </p:nvSpPr>
        <p:spPr>
          <a:xfrm>
            <a:off x="1624637" y="2150163"/>
            <a:ext cx="161290" cy="927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00" dirty="0">
                <a:latin typeface="Microsoft Sans Serif"/>
                <a:cs typeface="Microsoft Sans Serif"/>
              </a:rPr>
              <a:t>ПМ-</a:t>
            </a:r>
            <a:r>
              <a:rPr sz="400" spc="-50" dirty="0">
                <a:latin typeface="Microsoft Sans Serif"/>
                <a:cs typeface="Microsoft Sans Serif"/>
              </a:rPr>
              <a:t>5</a:t>
            </a:r>
            <a:endParaRPr sz="400">
              <a:latin typeface="Microsoft Sans Serif"/>
              <a:cs typeface="Microsoft Sans Serif"/>
            </a:endParaRPr>
          </a:p>
        </p:txBody>
      </p:sp>
      <p:sp>
        <p:nvSpPr>
          <p:cNvPr id="773" name="object 773"/>
          <p:cNvSpPr/>
          <p:nvPr/>
        </p:nvSpPr>
        <p:spPr>
          <a:xfrm>
            <a:off x="2111942" y="1752024"/>
            <a:ext cx="309245" cy="186690"/>
          </a:xfrm>
          <a:custGeom>
            <a:avLst/>
            <a:gdLst/>
            <a:ahLst/>
            <a:cxnLst/>
            <a:rect l="l" t="t" r="r" b="b"/>
            <a:pathLst>
              <a:path w="309244" h="186689">
                <a:moveTo>
                  <a:pt x="308645" y="186199"/>
                </a:moveTo>
                <a:lnTo>
                  <a:pt x="152804" y="0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4" name="object 774"/>
          <p:cNvSpPr txBox="1"/>
          <p:nvPr/>
        </p:nvSpPr>
        <p:spPr>
          <a:xfrm>
            <a:off x="2102278" y="1671510"/>
            <a:ext cx="161925" cy="927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00" dirty="0">
                <a:latin typeface="Microsoft Sans Serif"/>
                <a:cs typeface="Microsoft Sans Serif"/>
              </a:rPr>
              <a:t>ПМ-</a:t>
            </a:r>
            <a:r>
              <a:rPr sz="400" spc="-50" dirty="0">
                <a:latin typeface="Microsoft Sans Serif"/>
                <a:cs typeface="Microsoft Sans Serif"/>
              </a:rPr>
              <a:t>6</a:t>
            </a:r>
            <a:endParaRPr sz="400">
              <a:latin typeface="Microsoft Sans Serif"/>
              <a:cs typeface="Microsoft Sans Serif"/>
            </a:endParaRPr>
          </a:p>
        </p:txBody>
      </p:sp>
      <p:sp>
        <p:nvSpPr>
          <p:cNvPr id="775" name="object 775"/>
          <p:cNvSpPr/>
          <p:nvPr/>
        </p:nvSpPr>
        <p:spPr>
          <a:xfrm>
            <a:off x="6000871" y="1938223"/>
            <a:ext cx="307975" cy="185420"/>
          </a:xfrm>
          <a:custGeom>
            <a:avLst/>
            <a:gdLst/>
            <a:ahLst/>
            <a:cxnLst/>
            <a:rect l="l" t="t" r="r" b="b"/>
            <a:pathLst>
              <a:path w="307975" h="185419">
                <a:moveTo>
                  <a:pt x="307633" y="0"/>
                </a:moveTo>
                <a:lnTo>
                  <a:pt x="152804" y="185187"/>
                </a:lnTo>
                <a:lnTo>
                  <a:pt x="0" y="18518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6" name="object 776"/>
          <p:cNvSpPr txBox="1"/>
          <p:nvPr/>
        </p:nvSpPr>
        <p:spPr>
          <a:xfrm>
            <a:off x="5991207" y="2040872"/>
            <a:ext cx="161290" cy="927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00" dirty="0">
                <a:latin typeface="Microsoft Sans Serif"/>
                <a:cs typeface="Microsoft Sans Serif"/>
              </a:rPr>
              <a:t>ПМ-</a:t>
            </a:r>
            <a:r>
              <a:rPr sz="400" spc="-50" dirty="0">
                <a:latin typeface="Microsoft Sans Serif"/>
                <a:cs typeface="Microsoft Sans Serif"/>
              </a:rPr>
              <a:t>7</a:t>
            </a:r>
            <a:endParaRPr sz="400">
              <a:latin typeface="Microsoft Sans Serif"/>
              <a:cs typeface="Microsoft Sans Serif"/>
            </a:endParaRPr>
          </a:p>
        </p:txBody>
      </p:sp>
      <p:sp>
        <p:nvSpPr>
          <p:cNvPr id="777" name="object 777"/>
          <p:cNvSpPr/>
          <p:nvPr/>
        </p:nvSpPr>
        <p:spPr>
          <a:xfrm>
            <a:off x="6478512" y="2230677"/>
            <a:ext cx="309245" cy="185420"/>
          </a:xfrm>
          <a:custGeom>
            <a:avLst/>
            <a:gdLst/>
            <a:ahLst/>
            <a:cxnLst/>
            <a:rect l="l" t="t" r="r" b="b"/>
            <a:pathLst>
              <a:path w="309245" h="185419">
                <a:moveTo>
                  <a:pt x="308645" y="185187"/>
                </a:moveTo>
                <a:lnTo>
                  <a:pt x="152804" y="0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8" name="object 778"/>
          <p:cNvSpPr txBox="1"/>
          <p:nvPr/>
        </p:nvSpPr>
        <p:spPr>
          <a:xfrm>
            <a:off x="6469860" y="2150163"/>
            <a:ext cx="161290" cy="927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00" dirty="0">
                <a:latin typeface="Microsoft Sans Serif"/>
                <a:cs typeface="Microsoft Sans Serif"/>
              </a:rPr>
              <a:t>ПМ-</a:t>
            </a:r>
            <a:r>
              <a:rPr sz="400" spc="-50" dirty="0">
                <a:latin typeface="Microsoft Sans Serif"/>
                <a:cs typeface="Microsoft Sans Serif"/>
              </a:rPr>
              <a:t>8</a:t>
            </a:r>
            <a:endParaRPr sz="400">
              <a:latin typeface="Microsoft Sans Serif"/>
              <a:cs typeface="Microsoft Sans Serif"/>
            </a:endParaRPr>
          </a:p>
        </p:txBody>
      </p:sp>
      <p:sp>
        <p:nvSpPr>
          <p:cNvPr id="779" name="object 779"/>
          <p:cNvSpPr/>
          <p:nvPr/>
        </p:nvSpPr>
        <p:spPr>
          <a:xfrm>
            <a:off x="6478512" y="4685671"/>
            <a:ext cx="309245" cy="185420"/>
          </a:xfrm>
          <a:custGeom>
            <a:avLst/>
            <a:gdLst/>
            <a:ahLst/>
            <a:cxnLst/>
            <a:rect l="l" t="t" r="r" b="b"/>
            <a:pathLst>
              <a:path w="309245" h="185420">
                <a:moveTo>
                  <a:pt x="308645" y="185187"/>
                </a:moveTo>
                <a:lnTo>
                  <a:pt x="152804" y="0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0" name="object 780"/>
          <p:cNvSpPr txBox="1"/>
          <p:nvPr/>
        </p:nvSpPr>
        <p:spPr>
          <a:xfrm>
            <a:off x="6469860" y="4605157"/>
            <a:ext cx="161290" cy="927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00" dirty="0">
                <a:latin typeface="Microsoft Sans Serif"/>
                <a:cs typeface="Microsoft Sans Serif"/>
              </a:rPr>
              <a:t>ПМ-</a:t>
            </a:r>
            <a:r>
              <a:rPr sz="400" spc="-50" dirty="0">
                <a:latin typeface="Microsoft Sans Serif"/>
                <a:cs typeface="Microsoft Sans Serif"/>
              </a:rPr>
              <a:t>9</a:t>
            </a:r>
            <a:endParaRPr sz="400">
              <a:latin typeface="Microsoft Sans Serif"/>
              <a:cs typeface="Microsoft Sans Serif"/>
            </a:endParaRPr>
          </a:p>
        </p:txBody>
      </p:sp>
      <p:sp>
        <p:nvSpPr>
          <p:cNvPr id="781" name="object 781"/>
          <p:cNvSpPr/>
          <p:nvPr/>
        </p:nvSpPr>
        <p:spPr>
          <a:xfrm>
            <a:off x="5975572" y="5163312"/>
            <a:ext cx="333375" cy="186690"/>
          </a:xfrm>
          <a:custGeom>
            <a:avLst/>
            <a:gdLst/>
            <a:ahLst/>
            <a:cxnLst/>
            <a:rect l="l" t="t" r="r" b="b"/>
            <a:pathLst>
              <a:path w="333375" h="186689">
                <a:moveTo>
                  <a:pt x="332932" y="186199"/>
                </a:moveTo>
                <a:lnTo>
                  <a:pt x="178103" y="0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2" name="object 782"/>
          <p:cNvSpPr txBox="1"/>
          <p:nvPr/>
        </p:nvSpPr>
        <p:spPr>
          <a:xfrm>
            <a:off x="5972992" y="5082797"/>
            <a:ext cx="192405" cy="927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00" dirty="0">
                <a:latin typeface="Microsoft Sans Serif"/>
                <a:cs typeface="Microsoft Sans Serif"/>
              </a:rPr>
              <a:t>ПМ-</a:t>
            </a:r>
            <a:r>
              <a:rPr sz="400" spc="-25" dirty="0">
                <a:latin typeface="Microsoft Sans Serif"/>
                <a:cs typeface="Microsoft Sans Serif"/>
              </a:rPr>
              <a:t>10</a:t>
            </a:r>
            <a:endParaRPr sz="400">
              <a:latin typeface="Microsoft Sans Serif"/>
              <a:cs typeface="Microsoft Sans Serif"/>
            </a:endParaRPr>
          </a:p>
        </p:txBody>
      </p:sp>
      <p:sp>
        <p:nvSpPr>
          <p:cNvPr id="783" name="object 783"/>
          <p:cNvSpPr/>
          <p:nvPr/>
        </p:nvSpPr>
        <p:spPr>
          <a:xfrm>
            <a:off x="2420587" y="5163312"/>
            <a:ext cx="334010" cy="186690"/>
          </a:xfrm>
          <a:custGeom>
            <a:avLst/>
            <a:gdLst/>
            <a:ahLst/>
            <a:cxnLst/>
            <a:rect l="l" t="t" r="r" b="b"/>
            <a:pathLst>
              <a:path w="334010" h="186689">
                <a:moveTo>
                  <a:pt x="0" y="186199"/>
                </a:moveTo>
                <a:lnTo>
                  <a:pt x="155840" y="0"/>
                </a:lnTo>
                <a:lnTo>
                  <a:pt x="333943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4" name="object 784"/>
          <p:cNvSpPr txBox="1"/>
          <p:nvPr/>
        </p:nvSpPr>
        <p:spPr>
          <a:xfrm>
            <a:off x="2569799" y="5082797"/>
            <a:ext cx="193040" cy="927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00" dirty="0">
                <a:latin typeface="Microsoft Sans Serif"/>
                <a:cs typeface="Microsoft Sans Serif"/>
              </a:rPr>
              <a:t>ПМ-</a:t>
            </a:r>
            <a:r>
              <a:rPr sz="400" spc="-25" dirty="0">
                <a:latin typeface="Microsoft Sans Serif"/>
                <a:cs typeface="Microsoft Sans Serif"/>
              </a:rPr>
              <a:t>11</a:t>
            </a:r>
            <a:endParaRPr sz="400">
              <a:latin typeface="Microsoft Sans Serif"/>
              <a:cs typeface="Microsoft Sans Serif"/>
            </a:endParaRPr>
          </a:p>
        </p:txBody>
      </p:sp>
      <p:sp>
        <p:nvSpPr>
          <p:cNvPr id="785" name="object 785"/>
          <p:cNvSpPr/>
          <p:nvPr/>
        </p:nvSpPr>
        <p:spPr>
          <a:xfrm>
            <a:off x="1941934" y="4753472"/>
            <a:ext cx="421005" cy="117475"/>
          </a:xfrm>
          <a:custGeom>
            <a:avLst/>
            <a:gdLst/>
            <a:ahLst/>
            <a:cxnLst/>
            <a:rect l="l" t="t" r="r" b="b"/>
            <a:pathLst>
              <a:path w="421005" h="117475">
                <a:moveTo>
                  <a:pt x="0" y="117386"/>
                </a:moveTo>
                <a:lnTo>
                  <a:pt x="242868" y="0"/>
                </a:lnTo>
                <a:lnTo>
                  <a:pt x="420971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6" name="object 786"/>
          <p:cNvSpPr txBox="1"/>
          <p:nvPr/>
        </p:nvSpPr>
        <p:spPr>
          <a:xfrm>
            <a:off x="2171090" y="4672957"/>
            <a:ext cx="193040" cy="927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00" dirty="0">
                <a:latin typeface="Microsoft Sans Serif"/>
                <a:cs typeface="Microsoft Sans Serif"/>
              </a:rPr>
              <a:t>ПМ-</a:t>
            </a:r>
            <a:r>
              <a:rPr sz="400" spc="-25" dirty="0">
                <a:latin typeface="Microsoft Sans Serif"/>
                <a:cs typeface="Microsoft Sans Serif"/>
              </a:rPr>
              <a:t>12</a:t>
            </a:r>
            <a:endParaRPr sz="400">
              <a:latin typeface="Microsoft Sans Serif"/>
              <a:cs typeface="Microsoft Sans Serif"/>
            </a:endParaRPr>
          </a:p>
        </p:txBody>
      </p:sp>
      <p:grpSp>
        <p:nvGrpSpPr>
          <p:cNvPr id="787" name="object 787"/>
          <p:cNvGrpSpPr/>
          <p:nvPr/>
        </p:nvGrpSpPr>
        <p:grpSpPr>
          <a:xfrm>
            <a:off x="9521252" y="954527"/>
            <a:ext cx="3279140" cy="6025515"/>
            <a:chOff x="9521252" y="954527"/>
            <a:chExt cx="3279140" cy="6025515"/>
          </a:xfrm>
        </p:grpSpPr>
        <p:sp>
          <p:nvSpPr>
            <p:cNvPr id="788" name="object 788"/>
            <p:cNvSpPr/>
            <p:nvPr/>
          </p:nvSpPr>
          <p:spPr>
            <a:xfrm>
              <a:off x="9600382" y="2127458"/>
              <a:ext cx="2749550" cy="3825240"/>
            </a:xfrm>
            <a:custGeom>
              <a:avLst/>
              <a:gdLst/>
              <a:ahLst/>
              <a:cxnLst/>
              <a:rect l="l" t="t" r="r" b="b"/>
              <a:pathLst>
                <a:path w="2749550" h="3825240">
                  <a:moveTo>
                    <a:pt x="478652" y="238820"/>
                  </a:moveTo>
                  <a:lnTo>
                    <a:pt x="478652" y="3825176"/>
                  </a:lnTo>
                </a:path>
                <a:path w="2749550" h="3825240">
                  <a:moveTo>
                    <a:pt x="2270818" y="238820"/>
                  </a:moveTo>
                  <a:lnTo>
                    <a:pt x="2270818" y="3825176"/>
                  </a:lnTo>
                </a:path>
                <a:path w="2749550" h="3825240">
                  <a:moveTo>
                    <a:pt x="2749471" y="238820"/>
                  </a:moveTo>
                  <a:lnTo>
                    <a:pt x="0" y="238820"/>
                  </a:lnTo>
                </a:path>
                <a:path w="2749550" h="3825240">
                  <a:moveTo>
                    <a:pt x="2749471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9" name="object 789"/>
            <p:cNvSpPr/>
            <p:nvPr/>
          </p:nvSpPr>
          <p:spPr>
            <a:xfrm>
              <a:off x="9523474" y="2091028"/>
              <a:ext cx="2904490" cy="325120"/>
            </a:xfrm>
            <a:custGeom>
              <a:avLst/>
              <a:gdLst/>
              <a:ahLst/>
              <a:cxnLst/>
              <a:rect l="l" t="t" r="r" b="b"/>
              <a:pathLst>
                <a:path w="2904490" h="325119">
                  <a:moveTo>
                    <a:pt x="2826380" y="324836"/>
                  </a:moveTo>
                  <a:lnTo>
                    <a:pt x="2826380" y="215545"/>
                  </a:lnTo>
                  <a:lnTo>
                    <a:pt x="2765663" y="191258"/>
                  </a:lnTo>
                  <a:lnTo>
                    <a:pt x="2904300" y="154828"/>
                  </a:lnTo>
                  <a:lnTo>
                    <a:pt x="2826380" y="129529"/>
                  </a:lnTo>
                  <a:lnTo>
                    <a:pt x="2826380" y="0"/>
                  </a:lnTo>
                </a:path>
                <a:path w="2904490" h="325119">
                  <a:moveTo>
                    <a:pt x="76908" y="324836"/>
                  </a:moveTo>
                  <a:lnTo>
                    <a:pt x="76908" y="215545"/>
                  </a:lnTo>
                  <a:lnTo>
                    <a:pt x="137625" y="191258"/>
                  </a:lnTo>
                  <a:lnTo>
                    <a:pt x="0" y="154828"/>
                  </a:lnTo>
                  <a:lnTo>
                    <a:pt x="76908" y="129529"/>
                  </a:lnTo>
                  <a:lnTo>
                    <a:pt x="76908" y="0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0" name="object 790"/>
            <p:cNvSpPr/>
            <p:nvPr/>
          </p:nvSpPr>
          <p:spPr>
            <a:xfrm>
              <a:off x="9600382" y="5952634"/>
              <a:ext cx="2749550" cy="598170"/>
            </a:xfrm>
            <a:custGeom>
              <a:avLst/>
              <a:gdLst/>
              <a:ahLst/>
              <a:cxnLst/>
              <a:rect l="l" t="t" r="r" b="b"/>
              <a:pathLst>
                <a:path w="2749550" h="598170">
                  <a:moveTo>
                    <a:pt x="2749471" y="598063"/>
                  </a:moveTo>
                  <a:lnTo>
                    <a:pt x="0" y="598063"/>
                  </a:lnTo>
                </a:path>
                <a:path w="2749550" h="598170">
                  <a:moveTo>
                    <a:pt x="2749471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1" name="object 791"/>
            <p:cNvSpPr/>
            <p:nvPr/>
          </p:nvSpPr>
          <p:spPr>
            <a:xfrm>
              <a:off x="9523474" y="5916204"/>
              <a:ext cx="2904490" cy="688340"/>
            </a:xfrm>
            <a:custGeom>
              <a:avLst/>
              <a:gdLst/>
              <a:ahLst/>
              <a:cxnLst/>
              <a:rect l="l" t="t" r="r" b="b"/>
              <a:pathLst>
                <a:path w="2904490" h="688340">
                  <a:moveTo>
                    <a:pt x="2826380" y="688126"/>
                  </a:moveTo>
                  <a:lnTo>
                    <a:pt x="2826380" y="406804"/>
                  </a:lnTo>
                  <a:lnTo>
                    <a:pt x="2765663" y="382517"/>
                  </a:lnTo>
                  <a:lnTo>
                    <a:pt x="2904300" y="346087"/>
                  </a:lnTo>
                  <a:lnTo>
                    <a:pt x="2826380" y="320788"/>
                  </a:lnTo>
                  <a:lnTo>
                    <a:pt x="2826380" y="0"/>
                  </a:lnTo>
                </a:path>
                <a:path w="2904490" h="688340">
                  <a:moveTo>
                    <a:pt x="76908" y="688126"/>
                  </a:moveTo>
                  <a:lnTo>
                    <a:pt x="76908" y="406804"/>
                  </a:lnTo>
                  <a:lnTo>
                    <a:pt x="137625" y="382517"/>
                  </a:lnTo>
                  <a:lnTo>
                    <a:pt x="0" y="346087"/>
                  </a:lnTo>
                  <a:lnTo>
                    <a:pt x="76908" y="320788"/>
                  </a:lnTo>
                  <a:lnTo>
                    <a:pt x="76908" y="0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2" name="object 792"/>
            <p:cNvSpPr/>
            <p:nvPr/>
          </p:nvSpPr>
          <p:spPr>
            <a:xfrm>
              <a:off x="9959625" y="6550698"/>
              <a:ext cx="2032000" cy="358775"/>
            </a:xfrm>
            <a:custGeom>
              <a:avLst/>
              <a:gdLst/>
              <a:ahLst/>
              <a:cxnLst/>
              <a:rect l="l" t="t" r="r" b="b"/>
              <a:pathLst>
                <a:path w="2032000" h="358775">
                  <a:moveTo>
                    <a:pt x="119410" y="0"/>
                  </a:moveTo>
                  <a:lnTo>
                    <a:pt x="119410" y="358230"/>
                  </a:lnTo>
                </a:path>
                <a:path w="2032000" h="358775">
                  <a:moveTo>
                    <a:pt x="1911576" y="0"/>
                  </a:moveTo>
                  <a:lnTo>
                    <a:pt x="1911576" y="358230"/>
                  </a:lnTo>
                </a:path>
                <a:path w="2032000" h="358775">
                  <a:moveTo>
                    <a:pt x="0" y="358230"/>
                  </a:moveTo>
                  <a:lnTo>
                    <a:pt x="968437" y="358230"/>
                  </a:lnTo>
                </a:path>
                <a:path w="2032000" h="358775">
                  <a:moveTo>
                    <a:pt x="1055465" y="358230"/>
                  </a:moveTo>
                  <a:lnTo>
                    <a:pt x="2031998" y="35823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3" name="object 793"/>
            <p:cNvSpPr/>
            <p:nvPr/>
          </p:nvSpPr>
          <p:spPr>
            <a:xfrm>
              <a:off x="10928063" y="6840116"/>
              <a:ext cx="87630" cy="137795"/>
            </a:xfrm>
            <a:custGeom>
              <a:avLst/>
              <a:gdLst/>
              <a:ahLst/>
              <a:cxnLst/>
              <a:rect l="l" t="t" r="r" b="b"/>
              <a:pathLst>
                <a:path w="87629" h="137795">
                  <a:moveTo>
                    <a:pt x="0" y="68812"/>
                  </a:moveTo>
                  <a:lnTo>
                    <a:pt x="29346" y="137625"/>
                  </a:lnTo>
                  <a:lnTo>
                    <a:pt x="64764" y="0"/>
                  </a:lnTo>
                  <a:lnTo>
                    <a:pt x="87027" y="68812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4" name="object 794"/>
            <p:cNvSpPr/>
            <p:nvPr/>
          </p:nvSpPr>
          <p:spPr>
            <a:xfrm>
              <a:off x="10079035" y="958654"/>
              <a:ext cx="1792605" cy="5950585"/>
            </a:xfrm>
            <a:custGeom>
              <a:avLst/>
              <a:gdLst/>
              <a:ahLst/>
              <a:cxnLst/>
              <a:rect l="l" t="t" r="r" b="b"/>
              <a:pathLst>
                <a:path w="1792604" h="5950584">
                  <a:moveTo>
                    <a:pt x="71848" y="5950274"/>
                  </a:moveTo>
                  <a:lnTo>
                    <a:pt x="71848" y="5592043"/>
                  </a:lnTo>
                </a:path>
                <a:path w="1792604" h="5950584">
                  <a:moveTo>
                    <a:pt x="71848" y="4993980"/>
                  </a:moveTo>
                  <a:lnTo>
                    <a:pt x="71848" y="1407624"/>
                  </a:lnTo>
                </a:path>
                <a:path w="1792604" h="5950584">
                  <a:moveTo>
                    <a:pt x="71848" y="1168803"/>
                  </a:moveTo>
                  <a:lnTo>
                    <a:pt x="71848" y="0"/>
                  </a:lnTo>
                </a:path>
                <a:path w="1792604" h="5950584">
                  <a:moveTo>
                    <a:pt x="1721329" y="5950274"/>
                  </a:moveTo>
                  <a:lnTo>
                    <a:pt x="1721329" y="5592043"/>
                  </a:lnTo>
                </a:path>
                <a:path w="1792604" h="5950584">
                  <a:moveTo>
                    <a:pt x="1721329" y="4993980"/>
                  </a:moveTo>
                  <a:lnTo>
                    <a:pt x="1721329" y="1407624"/>
                  </a:lnTo>
                </a:path>
                <a:path w="1792604" h="5950584">
                  <a:moveTo>
                    <a:pt x="1721329" y="1168803"/>
                  </a:moveTo>
                  <a:lnTo>
                    <a:pt x="1721329" y="0"/>
                  </a:lnTo>
                </a:path>
                <a:path w="1792604" h="5950584">
                  <a:moveTo>
                    <a:pt x="621338" y="5950274"/>
                  </a:moveTo>
                  <a:lnTo>
                    <a:pt x="621338" y="5592043"/>
                  </a:lnTo>
                </a:path>
                <a:path w="1792604" h="5950584">
                  <a:moveTo>
                    <a:pt x="621338" y="4993980"/>
                  </a:moveTo>
                  <a:lnTo>
                    <a:pt x="621338" y="1407624"/>
                  </a:lnTo>
                </a:path>
                <a:path w="1792604" h="5950584">
                  <a:moveTo>
                    <a:pt x="621338" y="1168803"/>
                  </a:moveTo>
                  <a:lnTo>
                    <a:pt x="621338" y="0"/>
                  </a:lnTo>
                </a:path>
                <a:path w="1792604" h="5950584">
                  <a:moveTo>
                    <a:pt x="1170827" y="5950274"/>
                  </a:moveTo>
                  <a:lnTo>
                    <a:pt x="1170827" y="5592043"/>
                  </a:lnTo>
                </a:path>
                <a:path w="1792604" h="5950584">
                  <a:moveTo>
                    <a:pt x="1170827" y="4993980"/>
                  </a:moveTo>
                  <a:lnTo>
                    <a:pt x="1170827" y="1407624"/>
                  </a:lnTo>
                </a:path>
                <a:path w="1792604" h="5950584">
                  <a:moveTo>
                    <a:pt x="1170827" y="1168803"/>
                  </a:moveTo>
                  <a:lnTo>
                    <a:pt x="1170827" y="0"/>
                  </a:lnTo>
                </a:path>
                <a:path w="1792604" h="5950584">
                  <a:moveTo>
                    <a:pt x="71848" y="5592043"/>
                  </a:moveTo>
                  <a:lnTo>
                    <a:pt x="107266" y="4993980"/>
                  </a:lnTo>
                  <a:lnTo>
                    <a:pt x="107266" y="4354426"/>
                  </a:lnTo>
                </a:path>
                <a:path w="1792604" h="5950584">
                  <a:moveTo>
                    <a:pt x="1721329" y="5592043"/>
                  </a:moveTo>
                  <a:lnTo>
                    <a:pt x="1684899" y="4993980"/>
                  </a:lnTo>
                  <a:lnTo>
                    <a:pt x="1684899" y="4354426"/>
                  </a:lnTo>
                </a:path>
                <a:path w="1792604" h="5950584">
                  <a:moveTo>
                    <a:pt x="0" y="1528046"/>
                  </a:moveTo>
                  <a:lnTo>
                    <a:pt x="1792165" y="1528046"/>
                  </a:lnTo>
                </a:path>
                <a:path w="1792604" h="5950584">
                  <a:moveTo>
                    <a:pt x="0" y="4874569"/>
                  </a:moveTo>
                  <a:lnTo>
                    <a:pt x="1792165" y="4874569"/>
                  </a:lnTo>
                </a:path>
                <a:path w="1792604" h="5950584">
                  <a:moveTo>
                    <a:pt x="0" y="4635749"/>
                  </a:moveTo>
                  <a:lnTo>
                    <a:pt x="1792165" y="4635749"/>
                  </a:lnTo>
                </a:path>
                <a:path w="1792604" h="5950584">
                  <a:moveTo>
                    <a:pt x="0" y="4395916"/>
                  </a:moveTo>
                  <a:lnTo>
                    <a:pt x="1792165" y="4395916"/>
                  </a:lnTo>
                </a:path>
                <a:path w="1792604" h="5950584">
                  <a:moveTo>
                    <a:pt x="0" y="4157096"/>
                  </a:moveTo>
                  <a:lnTo>
                    <a:pt x="1792165" y="4157096"/>
                  </a:lnTo>
                </a:path>
                <a:path w="1792604" h="5950584">
                  <a:moveTo>
                    <a:pt x="0" y="3918275"/>
                  </a:moveTo>
                  <a:lnTo>
                    <a:pt x="1792165" y="3918275"/>
                  </a:lnTo>
                </a:path>
                <a:path w="1792604" h="5950584">
                  <a:moveTo>
                    <a:pt x="0" y="3679455"/>
                  </a:moveTo>
                  <a:lnTo>
                    <a:pt x="1792165" y="3679455"/>
                  </a:lnTo>
                </a:path>
                <a:path w="1792604" h="5950584">
                  <a:moveTo>
                    <a:pt x="0" y="3439622"/>
                  </a:moveTo>
                  <a:lnTo>
                    <a:pt x="1792165" y="3439622"/>
                  </a:lnTo>
                </a:path>
                <a:path w="1792604" h="5950584">
                  <a:moveTo>
                    <a:pt x="0" y="3200802"/>
                  </a:moveTo>
                  <a:lnTo>
                    <a:pt x="1792165" y="3200802"/>
                  </a:lnTo>
                </a:path>
                <a:path w="1792604" h="5950584">
                  <a:moveTo>
                    <a:pt x="0" y="2961981"/>
                  </a:moveTo>
                  <a:lnTo>
                    <a:pt x="1792165" y="2961981"/>
                  </a:lnTo>
                </a:path>
                <a:path w="1792604" h="5950584">
                  <a:moveTo>
                    <a:pt x="0" y="2723161"/>
                  </a:moveTo>
                  <a:lnTo>
                    <a:pt x="1792165" y="2723161"/>
                  </a:lnTo>
                </a:path>
                <a:path w="1792604" h="5950584">
                  <a:moveTo>
                    <a:pt x="0" y="2484340"/>
                  </a:moveTo>
                  <a:lnTo>
                    <a:pt x="1792165" y="2484340"/>
                  </a:lnTo>
                </a:path>
                <a:path w="1792604" h="5950584">
                  <a:moveTo>
                    <a:pt x="0" y="2244508"/>
                  </a:moveTo>
                  <a:lnTo>
                    <a:pt x="1792165" y="2244508"/>
                  </a:lnTo>
                </a:path>
                <a:path w="1792604" h="5950584">
                  <a:moveTo>
                    <a:pt x="0" y="2005687"/>
                  </a:moveTo>
                  <a:lnTo>
                    <a:pt x="1792165" y="2005687"/>
                  </a:lnTo>
                </a:path>
                <a:path w="1792604" h="5950584">
                  <a:moveTo>
                    <a:pt x="0" y="1766867"/>
                  </a:moveTo>
                  <a:lnTo>
                    <a:pt x="1792165" y="1766867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5" name="object 795"/>
            <p:cNvSpPr/>
            <p:nvPr/>
          </p:nvSpPr>
          <p:spPr>
            <a:xfrm>
              <a:off x="12059424" y="5952634"/>
              <a:ext cx="676275" cy="598170"/>
            </a:xfrm>
            <a:custGeom>
              <a:avLst/>
              <a:gdLst/>
              <a:ahLst/>
              <a:cxnLst/>
              <a:rect l="l" t="t" r="r" b="b"/>
              <a:pathLst>
                <a:path w="676275" h="598170">
                  <a:moveTo>
                    <a:pt x="0" y="0"/>
                  </a:moveTo>
                  <a:lnTo>
                    <a:pt x="675983" y="0"/>
                  </a:lnTo>
                </a:path>
                <a:path w="676275" h="598170">
                  <a:moveTo>
                    <a:pt x="0" y="598063"/>
                  </a:moveTo>
                  <a:lnTo>
                    <a:pt x="675983" y="598063"/>
                  </a:lnTo>
                </a:path>
                <a:path w="676275" h="598170">
                  <a:moveTo>
                    <a:pt x="673959" y="0"/>
                  </a:moveTo>
                  <a:lnTo>
                    <a:pt x="673959" y="59806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96" name="object 79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667607" y="5886858"/>
              <a:ext cx="132566" cy="131553"/>
            </a:xfrm>
            <a:prstGeom prst="rect">
              <a:avLst/>
            </a:prstGeom>
          </p:spPr>
        </p:pic>
        <p:pic>
          <p:nvPicPr>
            <p:cNvPr id="797" name="object 79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667607" y="6483909"/>
              <a:ext cx="132566" cy="132565"/>
            </a:xfrm>
            <a:prstGeom prst="rect">
              <a:avLst/>
            </a:prstGeom>
          </p:spPr>
        </p:pic>
      </p:grpSp>
      <p:sp>
        <p:nvSpPr>
          <p:cNvPr id="798" name="object 798"/>
          <p:cNvSpPr txBox="1"/>
          <p:nvPr/>
        </p:nvSpPr>
        <p:spPr>
          <a:xfrm>
            <a:off x="12567488" y="6099572"/>
            <a:ext cx="212090" cy="30416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25" dirty="0">
                <a:latin typeface="Microsoft Sans Serif"/>
                <a:cs typeface="Microsoft Sans Serif"/>
              </a:rPr>
              <a:t>500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799" name="object 799"/>
          <p:cNvGrpSpPr/>
          <p:nvPr/>
        </p:nvGrpSpPr>
        <p:grpSpPr>
          <a:xfrm>
            <a:off x="12056249" y="2300502"/>
            <a:ext cx="744220" cy="3717925"/>
            <a:chOff x="12056249" y="2300502"/>
            <a:chExt cx="744220" cy="3717925"/>
          </a:xfrm>
        </p:grpSpPr>
        <p:sp>
          <p:nvSpPr>
            <p:cNvPr id="800" name="object 800"/>
            <p:cNvSpPr/>
            <p:nvPr/>
          </p:nvSpPr>
          <p:spPr>
            <a:xfrm>
              <a:off x="12059424" y="2366279"/>
              <a:ext cx="676275" cy="3586479"/>
            </a:xfrm>
            <a:custGeom>
              <a:avLst/>
              <a:gdLst/>
              <a:ahLst/>
              <a:cxnLst/>
              <a:rect l="l" t="t" r="r" b="b"/>
              <a:pathLst>
                <a:path w="676275" h="3586479">
                  <a:moveTo>
                    <a:pt x="0" y="0"/>
                  </a:moveTo>
                  <a:lnTo>
                    <a:pt x="675983" y="0"/>
                  </a:lnTo>
                </a:path>
                <a:path w="676275" h="3586479">
                  <a:moveTo>
                    <a:pt x="0" y="3586355"/>
                  </a:moveTo>
                  <a:lnTo>
                    <a:pt x="675983" y="3586355"/>
                  </a:lnTo>
                </a:path>
                <a:path w="676275" h="3586479">
                  <a:moveTo>
                    <a:pt x="673959" y="0"/>
                  </a:moveTo>
                  <a:lnTo>
                    <a:pt x="673959" y="35863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01" name="object 80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667606" y="2300502"/>
              <a:ext cx="132566" cy="132566"/>
            </a:xfrm>
            <a:prstGeom prst="rect">
              <a:avLst/>
            </a:prstGeom>
          </p:spPr>
        </p:pic>
        <p:pic>
          <p:nvPicPr>
            <p:cNvPr id="802" name="object 80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667606" y="5886857"/>
              <a:ext cx="132566" cy="131553"/>
            </a:xfrm>
            <a:prstGeom prst="rect">
              <a:avLst/>
            </a:prstGeom>
          </p:spPr>
        </p:pic>
      </p:grpSp>
      <p:sp>
        <p:nvSpPr>
          <p:cNvPr id="803" name="object 803"/>
          <p:cNvSpPr txBox="1"/>
          <p:nvPr/>
        </p:nvSpPr>
        <p:spPr>
          <a:xfrm>
            <a:off x="12567488" y="3960560"/>
            <a:ext cx="212090" cy="39687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20" dirty="0">
                <a:latin typeface="Microsoft Sans Serif"/>
                <a:cs typeface="Microsoft Sans Serif"/>
              </a:rPr>
              <a:t>3000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804" name="object 804"/>
          <p:cNvGrpSpPr/>
          <p:nvPr/>
        </p:nvGrpSpPr>
        <p:grpSpPr>
          <a:xfrm>
            <a:off x="12056249" y="1737718"/>
            <a:ext cx="744220" cy="695960"/>
            <a:chOff x="12056249" y="1737718"/>
            <a:chExt cx="744220" cy="695960"/>
          </a:xfrm>
        </p:grpSpPr>
        <p:sp>
          <p:nvSpPr>
            <p:cNvPr id="805" name="object 805"/>
            <p:cNvSpPr/>
            <p:nvPr/>
          </p:nvSpPr>
          <p:spPr>
            <a:xfrm>
              <a:off x="12059424" y="1740893"/>
              <a:ext cx="676275" cy="625475"/>
            </a:xfrm>
            <a:custGeom>
              <a:avLst/>
              <a:gdLst/>
              <a:ahLst/>
              <a:cxnLst/>
              <a:rect l="l" t="t" r="r" b="b"/>
              <a:pathLst>
                <a:path w="676275" h="625475">
                  <a:moveTo>
                    <a:pt x="0" y="625385"/>
                  </a:moveTo>
                  <a:lnTo>
                    <a:pt x="675983" y="625385"/>
                  </a:lnTo>
                </a:path>
                <a:path w="676275" h="625475">
                  <a:moveTo>
                    <a:pt x="0" y="386565"/>
                  </a:moveTo>
                  <a:lnTo>
                    <a:pt x="675983" y="386565"/>
                  </a:lnTo>
                </a:path>
                <a:path w="676275" h="625475">
                  <a:moveTo>
                    <a:pt x="673959" y="625385"/>
                  </a:moveTo>
                  <a:lnTo>
                    <a:pt x="673959" y="386565"/>
                  </a:lnTo>
                  <a:lnTo>
                    <a:pt x="67395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06" name="object 80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2667606" y="2300502"/>
              <a:ext cx="132566" cy="132566"/>
            </a:xfrm>
            <a:prstGeom prst="rect">
              <a:avLst/>
            </a:prstGeom>
          </p:spPr>
        </p:pic>
        <p:pic>
          <p:nvPicPr>
            <p:cNvPr id="807" name="object 80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667606" y="2061681"/>
              <a:ext cx="132566" cy="131554"/>
            </a:xfrm>
            <a:prstGeom prst="rect">
              <a:avLst/>
            </a:prstGeom>
          </p:spPr>
        </p:pic>
      </p:grpSp>
      <p:sp>
        <p:nvSpPr>
          <p:cNvPr id="808" name="object 808"/>
          <p:cNvSpPr txBox="1"/>
          <p:nvPr/>
        </p:nvSpPr>
        <p:spPr>
          <a:xfrm>
            <a:off x="12567488" y="1720858"/>
            <a:ext cx="212090" cy="30416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25" dirty="0">
                <a:latin typeface="Microsoft Sans Serif"/>
                <a:cs typeface="Microsoft Sans Serif"/>
              </a:rPr>
              <a:t>200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809" name="object 809"/>
          <p:cNvGrpSpPr/>
          <p:nvPr/>
        </p:nvGrpSpPr>
        <p:grpSpPr>
          <a:xfrm>
            <a:off x="9317035" y="1924929"/>
            <a:ext cx="764540" cy="628015"/>
            <a:chOff x="9317035" y="1924929"/>
            <a:chExt cx="764540" cy="628015"/>
          </a:xfrm>
        </p:grpSpPr>
        <p:sp>
          <p:nvSpPr>
            <p:cNvPr id="810" name="object 810"/>
            <p:cNvSpPr/>
            <p:nvPr/>
          </p:nvSpPr>
          <p:spPr>
            <a:xfrm>
              <a:off x="9381801" y="1928104"/>
              <a:ext cx="696595" cy="558800"/>
            </a:xfrm>
            <a:custGeom>
              <a:avLst/>
              <a:gdLst/>
              <a:ahLst/>
              <a:cxnLst/>
              <a:rect l="l" t="t" r="r" b="b"/>
              <a:pathLst>
                <a:path w="696595" h="558800">
                  <a:moveTo>
                    <a:pt x="696222" y="438174"/>
                  </a:moveTo>
                  <a:lnTo>
                    <a:pt x="0" y="438174"/>
                  </a:lnTo>
                </a:path>
                <a:path w="696595" h="558800">
                  <a:moveTo>
                    <a:pt x="696222" y="558597"/>
                  </a:moveTo>
                  <a:lnTo>
                    <a:pt x="0" y="558597"/>
                  </a:lnTo>
                </a:path>
                <a:path w="696595" h="558800">
                  <a:moveTo>
                    <a:pt x="2023" y="558597"/>
                  </a:moveTo>
                  <a:lnTo>
                    <a:pt x="2023" y="438174"/>
                  </a:lnTo>
                  <a:lnTo>
                    <a:pt x="202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11" name="object 81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317035" y="2300502"/>
              <a:ext cx="132565" cy="251976"/>
            </a:xfrm>
            <a:prstGeom prst="rect">
              <a:avLst/>
            </a:prstGeom>
          </p:spPr>
        </p:pic>
      </p:grpSp>
      <p:sp>
        <p:nvSpPr>
          <p:cNvPr id="812" name="object 812"/>
          <p:cNvSpPr txBox="1"/>
          <p:nvPr/>
        </p:nvSpPr>
        <p:spPr>
          <a:xfrm>
            <a:off x="9216918" y="1908069"/>
            <a:ext cx="212090" cy="30416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25" dirty="0">
                <a:latin typeface="Microsoft Sans Serif"/>
                <a:cs typeface="Microsoft Sans Serif"/>
              </a:rPr>
              <a:t>100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813" name="object 813"/>
          <p:cNvGrpSpPr/>
          <p:nvPr/>
        </p:nvGrpSpPr>
        <p:grpSpPr>
          <a:xfrm>
            <a:off x="9312988" y="5767447"/>
            <a:ext cx="768350" cy="561975"/>
            <a:chOff x="9312988" y="5767447"/>
            <a:chExt cx="768350" cy="561975"/>
          </a:xfrm>
        </p:grpSpPr>
        <p:sp>
          <p:nvSpPr>
            <p:cNvPr id="814" name="object 814"/>
            <p:cNvSpPr/>
            <p:nvPr/>
          </p:nvSpPr>
          <p:spPr>
            <a:xfrm>
              <a:off x="9377753" y="5833224"/>
              <a:ext cx="700405" cy="493395"/>
            </a:xfrm>
            <a:custGeom>
              <a:avLst/>
              <a:gdLst/>
              <a:ahLst/>
              <a:cxnLst/>
              <a:rect l="l" t="t" r="r" b="b"/>
              <a:pathLst>
                <a:path w="700404" h="493395">
                  <a:moveTo>
                    <a:pt x="700270" y="0"/>
                  </a:moveTo>
                  <a:lnTo>
                    <a:pt x="0" y="0"/>
                  </a:lnTo>
                </a:path>
                <a:path w="700404" h="493395">
                  <a:moveTo>
                    <a:pt x="700270" y="119410"/>
                  </a:moveTo>
                  <a:lnTo>
                    <a:pt x="0" y="119410"/>
                  </a:lnTo>
                </a:path>
                <a:path w="700404" h="493395">
                  <a:moveTo>
                    <a:pt x="1011" y="0"/>
                  </a:moveTo>
                  <a:lnTo>
                    <a:pt x="1011" y="119410"/>
                  </a:lnTo>
                  <a:lnTo>
                    <a:pt x="1011" y="492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5" name="object 815"/>
            <p:cNvSpPr/>
            <p:nvPr/>
          </p:nvSpPr>
          <p:spPr>
            <a:xfrm>
              <a:off x="9312988" y="5767448"/>
              <a:ext cx="132715" cy="132080"/>
            </a:xfrm>
            <a:custGeom>
              <a:avLst/>
              <a:gdLst/>
              <a:ahLst/>
              <a:cxnLst/>
              <a:rect l="l" t="t" r="r" b="b"/>
              <a:pathLst>
                <a:path w="132715" h="132079">
                  <a:moveTo>
                    <a:pt x="0" y="12143"/>
                  </a:moveTo>
                  <a:lnTo>
                    <a:pt x="119410" y="131553"/>
                  </a:lnTo>
                  <a:lnTo>
                    <a:pt x="132565" y="119410"/>
                  </a:lnTo>
                  <a:lnTo>
                    <a:pt x="0" y="12143"/>
                  </a:lnTo>
                  <a:close/>
                </a:path>
                <a:path w="132715" h="132079">
                  <a:moveTo>
                    <a:pt x="13155" y="0"/>
                  </a:moveTo>
                  <a:lnTo>
                    <a:pt x="0" y="12143"/>
                  </a:lnTo>
                  <a:lnTo>
                    <a:pt x="132565" y="119410"/>
                  </a:lnTo>
                  <a:lnTo>
                    <a:pt x="1315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6" name="object 816"/>
            <p:cNvSpPr/>
            <p:nvPr/>
          </p:nvSpPr>
          <p:spPr>
            <a:xfrm>
              <a:off x="9312988" y="5767447"/>
              <a:ext cx="132715" cy="132080"/>
            </a:xfrm>
            <a:custGeom>
              <a:avLst/>
              <a:gdLst/>
              <a:ahLst/>
              <a:cxnLst/>
              <a:rect l="l" t="t" r="r" b="b"/>
              <a:pathLst>
                <a:path w="132715" h="132079">
                  <a:moveTo>
                    <a:pt x="119410" y="131553"/>
                  </a:moveTo>
                  <a:lnTo>
                    <a:pt x="132565" y="119410"/>
                  </a:lnTo>
                  <a:lnTo>
                    <a:pt x="0" y="12143"/>
                  </a:lnTo>
                  <a:lnTo>
                    <a:pt x="119410" y="131553"/>
                  </a:lnTo>
                  <a:close/>
                </a:path>
                <a:path w="132715" h="132079">
                  <a:moveTo>
                    <a:pt x="132565" y="119410"/>
                  </a:moveTo>
                  <a:lnTo>
                    <a:pt x="0" y="12143"/>
                  </a:lnTo>
                  <a:lnTo>
                    <a:pt x="13155" y="0"/>
                  </a:lnTo>
                  <a:lnTo>
                    <a:pt x="132565" y="11941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7" name="object 817"/>
            <p:cNvSpPr/>
            <p:nvPr/>
          </p:nvSpPr>
          <p:spPr>
            <a:xfrm>
              <a:off x="9312988" y="5886858"/>
              <a:ext cx="132715" cy="132080"/>
            </a:xfrm>
            <a:custGeom>
              <a:avLst/>
              <a:gdLst/>
              <a:ahLst/>
              <a:cxnLst/>
              <a:rect l="l" t="t" r="r" b="b"/>
              <a:pathLst>
                <a:path w="132715" h="132079">
                  <a:moveTo>
                    <a:pt x="0" y="12143"/>
                  </a:moveTo>
                  <a:lnTo>
                    <a:pt x="119410" y="131553"/>
                  </a:lnTo>
                  <a:lnTo>
                    <a:pt x="132565" y="119410"/>
                  </a:lnTo>
                  <a:lnTo>
                    <a:pt x="0" y="12143"/>
                  </a:lnTo>
                  <a:close/>
                </a:path>
                <a:path w="132715" h="132079">
                  <a:moveTo>
                    <a:pt x="13155" y="0"/>
                  </a:moveTo>
                  <a:lnTo>
                    <a:pt x="0" y="12143"/>
                  </a:lnTo>
                  <a:lnTo>
                    <a:pt x="132565" y="119410"/>
                  </a:lnTo>
                  <a:lnTo>
                    <a:pt x="1315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8" name="object 818"/>
            <p:cNvSpPr/>
            <p:nvPr/>
          </p:nvSpPr>
          <p:spPr>
            <a:xfrm>
              <a:off x="9312988" y="5886858"/>
              <a:ext cx="132715" cy="132080"/>
            </a:xfrm>
            <a:custGeom>
              <a:avLst/>
              <a:gdLst/>
              <a:ahLst/>
              <a:cxnLst/>
              <a:rect l="l" t="t" r="r" b="b"/>
              <a:pathLst>
                <a:path w="132715" h="132079">
                  <a:moveTo>
                    <a:pt x="13155" y="0"/>
                  </a:moveTo>
                  <a:lnTo>
                    <a:pt x="0" y="12143"/>
                  </a:lnTo>
                  <a:lnTo>
                    <a:pt x="132565" y="119410"/>
                  </a:lnTo>
                  <a:lnTo>
                    <a:pt x="13155" y="0"/>
                  </a:lnTo>
                  <a:close/>
                </a:path>
                <a:path w="132715" h="132079">
                  <a:moveTo>
                    <a:pt x="0" y="12143"/>
                  </a:moveTo>
                  <a:lnTo>
                    <a:pt x="132565" y="119410"/>
                  </a:lnTo>
                  <a:lnTo>
                    <a:pt x="119410" y="131553"/>
                  </a:lnTo>
                  <a:lnTo>
                    <a:pt x="0" y="1214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19" name="object 819"/>
          <p:cNvSpPr txBox="1"/>
          <p:nvPr/>
        </p:nvSpPr>
        <p:spPr>
          <a:xfrm>
            <a:off x="9212870" y="6052010"/>
            <a:ext cx="212090" cy="30416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25" dirty="0">
                <a:latin typeface="Microsoft Sans Serif"/>
                <a:cs typeface="Microsoft Sans Serif"/>
              </a:rPr>
              <a:t>100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820" name="object 820"/>
          <p:cNvGrpSpPr/>
          <p:nvPr/>
        </p:nvGrpSpPr>
        <p:grpSpPr>
          <a:xfrm>
            <a:off x="9347394" y="2453307"/>
            <a:ext cx="66040" cy="3413760"/>
            <a:chOff x="9347394" y="2453307"/>
            <a:chExt cx="66040" cy="3413760"/>
          </a:xfrm>
        </p:grpSpPr>
        <p:sp>
          <p:nvSpPr>
            <p:cNvPr id="821" name="object 821"/>
            <p:cNvSpPr/>
            <p:nvPr/>
          </p:nvSpPr>
          <p:spPr>
            <a:xfrm>
              <a:off x="9379777" y="2486701"/>
              <a:ext cx="2540" cy="3347085"/>
            </a:xfrm>
            <a:custGeom>
              <a:avLst/>
              <a:gdLst/>
              <a:ahLst/>
              <a:cxnLst/>
              <a:rect l="l" t="t" r="r" b="b"/>
              <a:pathLst>
                <a:path w="2540" h="3347085">
                  <a:moveTo>
                    <a:pt x="0" y="0"/>
                  </a:moveTo>
                  <a:lnTo>
                    <a:pt x="2023" y="0"/>
                  </a:lnTo>
                </a:path>
                <a:path w="2540" h="3347085">
                  <a:moveTo>
                    <a:pt x="0" y="3346523"/>
                  </a:moveTo>
                  <a:lnTo>
                    <a:pt x="2023" y="3346523"/>
                  </a:lnTo>
                </a:path>
                <a:path w="2540" h="3347085">
                  <a:moveTo>
                    <a:pt x="1011" y="0"/>
                  </a:moveTo>
                  <a:lnTo>
                    <a:pt x="1011" y="33465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22" name="object 822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9347394" y="2453307"/>
              <a:ext cx="65777" cy="65777"/>
            </a:xfrm>
            <a:prstGeom prst="rect">
              <a:avLst/>
            </a:prstGeom>
          </p:spPr>
        </p:pic>
        <p:pic>
          <p:nvPicPr>
            <p:cNvPr id="823" name="object 82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9347394" y="5799830"/>
              <a:ext cx="65777" cy="66789"/>
            </a:xfrm>
            <a:prstGeom prst="rect">
              <a:avLst/>
            </a:prstGeom>
          </p:spPr>
        </p:pic>
      </p:grpSp>
      <p:sp>
        <p:nvSpPr>
          <p:cNvPr id="824" name="object 824"/>
          <p:cNvSpPr txBox="1"/>
          <p:nvPr/>
        </p:nvSpPr>
        <p:spPr>
          <a:xfrm>
            <a:off x="9213882" y="3644251"/>
            <a:ext cx="212090" cy="10420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10" dirty="0">
                <a:latin typeface="Microsoft Sans Serif"/>
                <a:cs typeface="Microsoft Sans Serif"/>
              </a:rPr>
              <a:t>14x200=2800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825" name="object 825"/>
          <p:cNvGrpSpPr/>
          <p:nvPr/>
        </p:nvGrpSpPr>
        <p:grpSpPr>
          <a:xfrm>
            <a:off x="7690632" y="3716956"/>
            <a:ext cx="4671060" cy="3225165"/>
            <a:chOff x="7690632" y="3716956"/>
            <a:chExt cx="4671060" cy="3225165"/>
          </a:xfrm>
        </p:grpSpPr>
        <p:sp>
          <p:nvSpPr>
            <p:cNvPr id="826" name="object 826"/>
            <p:cNvSpPr/>
            <p:nvPr/>
          </p:nvSpPr>
          <p:spPr>
            <a:xfrm>
              <a:off x="9660088" y="5591368"/>
              <a:ext cx="297815" cy="0"/>
            </a:xfrm>
            <a:custGeom>
              <a:avLst/>
              <a:gdLst/>
              <a:ahLst/>
              <a:cxnLst/>
              <a:rect l="l" t="t" r="r" b="b"/>
              <a:pathLst>
                <a:path w="297815">
                  <a:moveTo>
                    <a:pt x="297513" y="0"/>
                  </a:moveTo>
                  <a:lnTo>
                    <a:pt x="0" y="0"/>
                  </a:lnTo>
                </a:path>
              </a:pathLst>
            </a:custGeom>
            <a:ln w="12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7" name="object 827"/>
            <p:cNvSpPr/>
            <p:nvPr/>
          </p:nvSpPr>
          <p:spPr>
            <a:xfrm>
              <a:off x="9779498" y="5439575"/>
              <a:ext cx="59055" cy="152400"/>
            </a:xfrm>
            <a:custGeom>
              <a:avLst/>
              <a:gdLst/>
              <a:ahLst/>
              <a:cxnLst/>
              <a:rect l="l" t="t" r="r" b="b"/>
              <a:pathLst>
                <a:path w="59054" h="152400">
                  <a:moveTo>
                    <a:pt x="29346" y="151792"/>
                  </a:moveTo>
                  <a:lnTo>
                    <a:pt x="0" y="122446"/>
                  </a:lnTo>
                </a:path>
                <a:path w="59054" h="152400">
                  <a:moveTo>
                    <a:pt x="29346" y="151792"/>
                  </a:moveTo>
                  <a:lnTo>
                    <a:pt x="58693" y="122446"/>
                  </a:lnTo>
                </a:path>
                <a:path w="59054" h="152400">
                  <a:moveTo>
                    <a:pt x="29346" y="151792"/>
                  </a:moveTo>
                  <a:lnTo>
                    <a:pt x="2934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8" name="object 828"/>
            <p:cNvSpPr/>
            <p:nvPr/>
          </p:nvSpPr>
          <p:spPr>
            <a:xfrm>
              <a:off x="9660088" y="3723306"/>
              <a:ext cx="2694940" cy="1868170"/>
            </a:xfrm>
            <a:custGeom>
              <a:avLst/>
              <a:gdLst/>
              <a:ahLst/>
              <a:cxnLst/>
              <a:rect l="l" t="t" r="r" b="b"/>
              <a:pathLst>
                <a:path w="2694940" h="1868170">
                  <a:moveTo>
                    <a:pt x="2694826" y="1868062"/>
                  </a:moveTo>
                  <a:lnTo>
                    <a:pt x="2397312" y="1868062"/>
                  </a:lnTo>
                </a:path>
                <a:path w="2694940" h="1868170">
                  <a:moveTo>
                    <a:pt x="297513" y="0"/>
                  </a:moveTo>
                  <a:lnTo>
                    <a:pt x="0" y="0"/>
                  </a:lnTo>
                </a:path>
                <a:path w="2694940" h="1868170">
                  <a:moveTo>
                    <a:pt x="2694826" y="0"/>
                  </a:moveTo>
                  <a:lnTo>
                    <a:pt x="2397312" y="0"/>
                  </a:lnTo>
                </a:path>
              </a:pathLst>
            </a:custGeom>
            <a:ln w="12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9" name="object 829"/>
            <p:cNvSpPr/>
            <p:nvPr/>
          </p:nvSpPr>
          <p:spPr>
            <a:xfrm>
              <a:off x="7692854" y="6197527"/>
              <a:ext cx="2181860" cy="742315"/>
            </a:xfrm>
            <a:custGeom>
              <a:avLst/>
              <a:gdLst/>
              <a:ahLst/>
              <a:cxnLst/>
              <a:rect l="l" t="t" r="r" b="b"/>
              <a:pathLst>
                <a:path w="2181859" h="742315">
                  <a:moveTo>
                    <a:pt x="2181767" y="0"/>
                  </a:moveTo>
                  <a:lnTo>
                    <a:pt x="1692994" y="741760"/>
                  </a:lnTo>
                  <a:lnTo>
                    <a:pt x="0" y="741760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30" name="object 830"/>
          <p:cNvSpPr txBox="1"/>
          <p:nvPr/>
        </p:nvSpPr>
        <p:spPr>
          <a:xfrm>
            <a:off x="7697357" y="6708745"/>
            <a:ext cx="1340485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50" spc="-180" dirty="0">
                <a:latin typeface="Lucida Sans Unicode"/>
                <a:cs typeface="Lucida Sans Unicode"/>
              </a:rPr>
              <a:t>Армування</a:t>
            </a:r>
            <a:r>
              <a:rPr sz="1450" spc="105" dirty="0">
                <a:latin typeface="Lucida Sans Unicode"/>
                <a:cs typeface="Lucida Sans Unicode"/>
              </a:rPr>
              <a:t> </a:t>
            </a:r>
            <a:r>
              <a:rPr sz="1450" spc="-150" dirty="0">
                <a:latin typeface="Lucida Sans Unicode"/>
                <a:cs typeface="Lucida Sans Unicode"/>
              </a:rPr>
              <a:t>плити</a:t>
            </a:r>
            <a:endParaRPr sz="1450">
              <a:latin typeface="Lucida Sans Unicode"/>
              <a:cs typeface="Lucida Sans Unicode"/>
            </a:endParaRPr>
          </a:p>
        </p:txBody>
      </p:sp>
      <p:sp>
        <p:nvSpPr>
          <p:cNvPr id="831" name="object 831"/>
          <p:cNvSpPr txBox="1"/>
          <p:nvPr/>
        </p:nvSpPr>
        <p:spPr>
          <a:xfrm>
            <a:off x="7697357" y="6907088"/>
            <a:ext cx="1788160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50" spc="-215" dirty="0">
                <a:latin typeface="Lucida Sans Unicode"/>
                <a:cs typeface="Lucida Sans Unicode"/>
              </a:rPr>
              <a:t>умовно</a:t>
            </a:r>
            <a:r>
              <a:rPr sz="1450" spc="95" dirty="0">
                <a:latin typeface="Lucida Sans Unicode"/>
                <a:cs typeface="Lucida Sans Unicode"/>
              </a:rPr>
              <a:t> </a:t>
            </a:r>
            <a:r>
              <a:rPr sz="1450" spc="-200" dirty="0">
                <a:latin typeface="Lucida Sans Unicode"/>
                <a:cs typeface="Lucida Sans Unicode"/>
              </a:rPr>
              <a:t>не</a:t>
            </a:r>
            <a:r>
              <a:rPr sz="1450" spc="95" dirty="0">
                <a:latin typeface="Lucida Sans Unicode"/>
                <a:cs typeface="Lucida Sans Unicode"/>
              </a:rPr>
              <a:t> </a:t>
            </a:r>
            <a:r>
              <a:rPr sz="1450" spc="-95" dirty="0">
                <a:latin typeface="Lucida Sans Unicode"/>
                <a:cs typeface="Lucida Sans Unicode"/>
              </a:rPr>
              <a:t>показується</a:t>
            </a:r>
            <a:endParaRPr sz="1450">
              <a:latin typeface="Lucida Sans Unicode"/>
              <a:cs typeface="Lucida Sans Unicode"/>
            </a:endParaRPr>
          </a:p>
        </p:txBody>
      </p:sp>
      <p:grpSp>
        <p:nvGrpSpPr>
          <p:cNvPr id="832" name="object 832"/>
          <p:cNvGrpSpPr/>
          <p:nvPr/>
        </p:nvGrpSpPr>
        <p:grpSpPr>
          <a:xfrm>
            <a:off x="9317035" y="866567"/>
            <a:ext cx="836294" cy="1327150"/>
            <a:chOff x="9317035" y="866567"/>
            <a:chExt cx="836294" cy="1327150"/>
          </a:xfrm>
        </p:grpSpPr>
        <p:sp>
          <p:nvSpPr>
            <p:cNvPr id="833" name="object 833"/>
            <p:cNvSpPr/>
            <p:nvPr/>
          </p:nvSpPr>
          <p:spPr>
            <a:xfrm>
              <a:off x="9381801" y="932344"/>
              <a:ext cx="768350" cy="1195705"/>
            </a:xfrm>
            <a:custGeom>
              <a:avLst/>
              <a:gdLst/>
              <a:ahLst/>
              <a:cxnLst/>
              <a:rect l="l" t="t" r="r" b="b"/>
              <a:pathLst>
                <a:path w="768350" h="1195705">
                  <a:moveTo>
                    <a:pt x="768071" y="1195114"/>
                  </a:moveTo>
                  <a:lnTo>
                    <a:pt x="0" y="1195114"/>
                  </a:lnTo>
                </a:path>
                <a:path w="768350" h="1195705">
                  <a:moveTo>
                    <a:pt x="768071" y="0"/>
                  </a:moveTo>
                  <a:lnTo>
                    <a:pt x="0" y="0"/>
                  </a:lnTo>
                </a:path>
                <a:path w="768350" h="1195705">
                  <a:moveTo>
                    <a:pt x="2023" y="1195114"/>
                  </a:moveTo>
                  <a:lnTo>
                    <a:pt x="202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34" name="object 83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9317035" y="2061681"/>
              <a:ext cx="132565" cy="131554"/>
            </a:xfrm>
            <a:prstGeom prst="rect">
              <a:avLst/>
            </a:prstGeom>
          </p:spPr>
        </p:pic>
        <p:pic>
          <p:nvPicPr>
            <p:cNvPr id="835" name="object 835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9317035" y="866567"/>
              <a:ext cx="132565" cy="131554"/>
            </a:xfrm>
            <a:prstGeom prst="rect">
              <a:avLst/>
            </a:prstGeom>
          </p:spPr>
        </p:pic>
      </p:grpSp>
      <p:sp>
        <p:nvSpPr>
          <p:cNvPr id="836" name="object 836"/>
          <p:cNvSpPr txBox="1"/>
          <p:nvPr/>
        </p:nvSpPr>
        <p:spPr>
          <a:xfrm>
            <a:off x="9216918" y="1336570"/>
            <a:ext cx="212090" cy="39687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20" dirty="0">
                <a:latin typeface="Microsoft Sans Serif"/>
                <a:cs typeface="Microsoft Sans Serif"/>
              </a:rPr>
              <a:t>1000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837" name="object 837"/>
          <p:cNvSpPr/>
          <p:nvPr/>
        </p:nvSpPr>
        <p:spPr>
          <a:xfrm>
            <a:off x="8396160" y="4974077"/>
            <a:ext cx="1683385" cy="381000"/>
          </a:xfrm>
          <a:custGeom>
            <a:avLst/>
            <a:gdLst/>
            <a:ahLst/>
            <a:cxnLst/>
            <a:rect l="l" t="t" r="r" b="b"/>
            <a:pathLst>
              <a:path w="1683384" h="381000">
                <a:moveTo>
                  <a:pt x="1682875" y="380493"/>
                </a:moveTo>
                <a:lnTo>
                  <a:pt x="649672" y="0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8" name="object 838"/>
          <p:cNvSpPr txBox="1"/>
          <p:nvPr/>
        </p:nvSpPr>
        <p:spPr>
          <a:xfrm>
            <a:off x="9849322" y="3514014"/>
            <a:ext cx="73025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1450" spc="-500" dirty="0">
                <a:latin typeface="Lucida Sans Unicode"/>
                <a:cs typeface="Lucida Sans Unicode"/>
              </a:rPr>
              <a:t>1</a:t>
            </a:r>
            <a:endParaRPr sz="1450">
              <a:latin typeface="Lucida Sans Unicode"/>
              <a:cs typeface="Lucida Sans Unicode"/>
            </a:endParaRPr>
          </a:p>
        </p:txBody>
      </p:sp>
      <p:sp>
        <p:nvSpPr>
          <p:cNvPr id="839" name="object 839"/>
          <p:cNvSpPr txBox="1"/>
          <p:nvPr/>
        </p:nvSpPr>
        <p:spPr>
          <a:xfrm>
            <a:off x="12246635" y="3514014"/>
            <a:ext cx="73025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1450" spc="-500" dirty="0">
                <a:latin typeface="Lucida Sans Unicode"/>
                <a:cs typeface="Lucida Sans Unicode"/>
              </a:rPr>
              <a:t>1</a:t>
            </a:r>
            <a:endParaRPr sz="1450">
              <a:latin typeface="Lucida Sans Unicode"/>
              <a:cs typeface="Lucida Sans Unicode"/>
            </a:endParaRPr>
          </a:p>
        </p:txBody>
      </p:sp>
      <p:sp>
        <p:nvSpPr>
          <p:cNvPr id="840" name="object 840"/>
          <p:cNvSpPr txBox="1"/>
          <p:nvPr/>
        </p:nvSpPr>
        <p:spPr>
          <a:xfrm>
            <a:off x="9849322" y="5382077"/>
            <a:ext cx="96520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1450" spc="-310" dirty="0">
                <a:latin typeface="Lucida Sans Unicode"/>
                <a:cs typeface="Lucida Sans Unicode"/>
              </a:rPr>
              <a:t>2</a:t>
            </a:r>
            <a:endParaRPr sz="1450">
              <a:latin typeface="Lucida Sans Unicode"/>
              <a:cs typeface="Lucida Sans Unicode"/>
            </a:endParaRPr>
          </a:p>
        </p:txBody>
      </p:sp>
      <p:sp>
        <p:nvSpPr>
          <p:cNvPr id="841" name="object 841"/>
          <p:cNvSpPr txBox="1"/>
          <p:nvPr/>
        </p:nvSpPr>
        <p:spPr>
          <a:xfrm>
            <a:off x="12246635" y="5382077"/>
            <a:ext cx="96520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1450" spc="-310" dirty="0">
                <a:latin typeface="Lucida Sans Unicode"/>
                <a:cs typeface="Lucida Sans Unicode"/>
              </a:rPr>
              <a:t>2</a:t>
            </a:r>
            <a:endParaRPr sz="1450">
              <a:latin typeface="Lucida Sans Unicode"/>
              <a:cs typeface="Lucida Sans Unicode"/>
            </a:endParaRPr>
          </a:p>
        </p:txBody>
      </p:sp>
      <p:grpSp>
        <p:nvGrpSpPr>
          <p:cNvPr id="842" name="object 842"/>
          <p:cNvGrpSpPr/>
          <p:nvPr/>
        </p:nvGrpSpPr>
        <p:grpSpPr>
          <a:xfrm>
            <a:off x="9779498" y="954527"/>
            <a:ext cx="2457450" cy="4637405"/>
            <a:chOff x="9779498" y="954527"/>
            <a:chExt cx="2457450" cy="4637405"/>
          </a:xfrm>
        </p:grpSpPr>
        <p:sp>
          <p:nvSpPr>
            <p:cNvPr id="843" name="object 843"/>
            <p:cNvSpPr/>
            <p:nvPr/>
          </p:nvSpPr>
          <p:spPr>
            <a:xfrm>
              <a:off x="9779498" y="3571513"/>
              <a:ext cx="2457450" cy="2019935"/>
            </a:xfrm>
            <a:custGeom>
              <a:avLst/>
              <a:gdLst/>
              <a:ahLst/>
              <a:cxnLst/>
              <a:rect l="l" t="t" r="r" b="b"/>
              <a:pathLst>
                <a:path w="2457450" h="2019935">
                  <a:moveTo>
                    <a:pt x="2426659" y="2019854"/>
                  </a:moveTo>
                  <a:lnTo>
                    <a:pt x="2397312" y="1990508"/>
                  </a:lnTo>
                </a:path>
                <a:path w="2457450" h="2019935">
                  <a:moveTo>
                    <a:pt x="2426659" y="2019854"/>
                  </a:moveTo>
                  <a:lnTo>
                    <a:pt x="2457017" y="1990508"/>
                  </a:lnTo>
                </a:path>
                <a:path w="2457450" h="2019935">
                  <a:moveTo>
                    <a:pt x="2426659" y="2019854"/>
                  </a:moveTo>
                  <a:lnTo>
                    <a:pt x="2426659" y="1868062"/>
                  </a:lnTo>
                </a:path>
                <a:path w="2457450" h="2019935">
                  <a:moveTo>
                    <a:pt x="2426659" y="151792"/>
                  </a:moveTo>
                  <a:lnTo>
                    <a:pt x="2397312" y="122446"/>
                  </a:lnTo>
                </a:path>
                <a:path w="2457450" h="2019935">
                  <a:moveTo>
                    <a:pt x="2426659" y="151792"/>
                  </a:moveTo>
                  <a:lnTo>
                    <a:pt x="2457017" y="122446"/>
                  </a:lnTo>
                </a:path>
                <a:path w="2457450" h="2019935">
                  <a:moveTo>
                    <a:pt x="2426659" y="151792"/>
                  </a:moveTo>
                  <a:lnTo>
                    <a:pt x="2426659" y="0"/>
                  </a:lnTo>
                </a:path>
                <a:path w="2457450" h="2019935">
                  <a:moveTo>
                    <a:pt x="29346" y="151792"/>
                  </a:moveTo>
                  <a:lnTo>
                    <a:pt x="0" y="122446"/>
                  </a:lnTo>
                </a:path>
                <a:path w="2457450" h="2019935">
                  <a:moveTo>
                    <a:pt x="29346" y="151792"/>
                  </a:moveTo>
                  <a:lnTo>
                    <a:pt x="58693" y="122446"/>
                  </a:lnTo>
                </a:path>
                <a:path w="2457450" h="2019935">
                  <a:moveTo>
                    <a:pt x="29346" y="151792"/>
                  </a:moveTo>
                  <a:lnTo>
                    <a:pt x="2934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4" name="object 844"/>
            <p:cNvSpPr/>
            <p:nvPr/>
          </p:nvSpPr>
          <p:spPr>
            <a:xfrm>
              <a:off x="10030462" y="958654"/>
              <a:ext cx="1770380" cy="207645"/>
            </a:xfrm>
            <a:custGeom>
              <a:avLst/>
              <a:gdLst/>
              <a:ahLst/>
              <a:cxnLst/>
              <a:rect l="l" t="t" r="r" b="b"/>
              <a:pathLst>
                <a:path w="1770379" h="207644">
                  <a:moveTo>
                    <a:pt x="120422" y="0"/>
                  </a:moveTo>
                  <a:lnTo>
                    <a:pt x="0" y="207450"/>
                  </a:lnTo>
                </a:path>
                <a:path w="1770379" h="207644">
                  <a:moveTo>
                    <a:pt x="669911" y="0"/>
                  </a:moveTo>
                  <a:lnTo>
                    <a:pt x="550501" y="207450"/>
                  </a:lnTo>
                </a:path>
                <a:path w="1770379" h="207644">
                  <a:moveTo>
                    <a:pt x="1219401" y="0"/>
                  </a:moveTo>
                  <a:lnTo>
                    <a:pt x="1099991" y="207450"/>
                  </a:lnTo>
                </a:path>
                <a:path w="1770379" h="207644">
                  <a:moveTo>
                    <a:pt x="1769902" y="0"/>
                  </a:moveTo>
                  <a:lnTo>
                    <a:pt x="1649480" y="20745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45" name="object 845"/>
          <p:cNvSpPr txBox="1"/>
          <p:nvPr/>
        </p:nvSpPr>
        <p:spPr>
          <a:xfrm>
            <a:off x="8413818" y="4740500"/>
            <a:ext cx="683260" cy="44767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111125" algn="ctr">
              <a:lnSpc>
                <a:spcPts val="1655"/>
              </a:lnSpc>
              <a:spcBef>
                <a:spcPts val="110"/>
              </a:spcBef>
            </a:pPr>
            <a:r>
              <a:rPr sz="1450" spc="-310" dirty="0">
                <a:latin typeface="Lucida Sans Unicode"/>
                <a:cs typeface="Lucida Sans Unicode"/>
              </a:rPr>
              <a:t>2</a:t>
            </a:r>
            <a:endParaRPr sz="1450">
              <a:latin typeface="Lucida Sans Unicode"/>
              <a:cs typeface="Lucida Sans Unicode"/>
            </a:endParaRPr>
          </a:p>
          <a:p>
            <a:pPr algn="ctr">
              <a:lnSpc>
                <a:spcPts val="1655"/>
              </a:lnSpc>
            </a:pPr>
            <a:r>
              <a:rPr sz="1450" spc="-185" dirty="0">
                <a:latin typeface="Lucida Sans Unicode"/>
                <a:cs typeface="Lucida Sans Unicode"/>
              </a:rPr>
              <a:t>крок</a:t>
            </a:r>
            <a:r>
              <a:rPr sz="1450" spc="90" dirty="0">
                <a:latin typeface="Lucida Sans Unicode"/>
                <a:cs typeface="Lucida Sans Unicode"/>
              </a:rPr>
              <a:t> </a:t>
            </a:r>
            <a:r>
              <a:rPr sz="1450" spc="-290" dirty="0">
                <a:latin typeface="Lucida Sans Unicode"/>
                <a:cs typeface="Lucida Sans Unicode"/>
              </a:rPr>
              <a:t>200</a:t>
            </a:r>
            <a:endParaRPr sz="1450">
              <a:latin typeface="Lucida Sans Unicode"/>
              <a:cs typeface="Lucida Sans Unicode"/>
            </a:endParaRPr>
          </a:p>
        </p:txBody>
      </p:sp>
      <p:sp>
        <p:nvSpPr>
          <p:cNvPr id="846" name="object 846"/>
          <p:cNvSpPr txBox="1"/>
          <p:nvPr/>
        </p:nvSpPr>
        <p:spPr>
          <a:xfrm>
            <a:off x="10233307" y="403276"/>
            <a:ext cx="1723389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50" spc="-240" dirty="0">
                <a:latin typeface="Lucida Sans Unicode"/>
                <a:cs typeface="Lucida Sans Unicode"/>
              </a:rPr>
              <a:t>Пілон</a:t>
            </a:r>
            <a:r>
              <a:rPr sz="1450" spc="130" dirty="0">
                <a:latin typeface="Lucida Sans Unicode"/>
                <a:cs typeface="Lucida Sans Unicode"/>
              </a:rPr>
              <a:t> </a:t>
            </a:r>
            <a:r>
              <a:rPr sz="1450" spc="-210" dirty="0">
                <a:latin typeface="Lucida Sans Unicode"/>
                <a:cs typeface="Lucida Sans Unicode"/>
              </a:rPr>
              <a:t>монолітний</a:t>
            </a:r>
            <a:r>
              <a:rPr sz="1450" spc="135" dirty="0">
                <a:latin typeface="Lucida Sans Unicode"/>
                <a:cs typeface="Lucida Sans Unicode"/>
              </a:rPr>
              <a:t> </a:t>
            </a:r>
            <a:r>
              <a:rPr sz="1450" spc="-345" dirty="0">
                <a:latin typeface="Lucida Sans Unicode"/>
                <a:cs typeface="Lucida Sans Unicode"/>
              </a:rPr>
              <a:t>ПМ-</a:t>
            </a:r>
            <a:r>
              <a:rPr sz="1450" spc="-385" dirty="0">
                <a:latin typeface="Lucida Sans Unicode"/>
                <a:cs typeface="Lucida Sans Unicode"/>
              </a:rPr>
              <a:t>1</a:t>
            </a:r>
            <a:endParaRPr sz="1450">
              <a:latin typeface="Lucida Sans Unicode"/>
              <a:cs typeface="Lucida Sans Unicode"/>
            </a:endParaRPr>
          </a:p>
        </p:txBody>
      </p:sp>
      <p:grpSp>
        <p:nvGrpSpPr>
          <p:cNvPr id="847" name="object 847"/>
          <p:cNvGrpSpPr/>
          <p:nvPr/>
        </p:nvGrpSpPr>
        <p:grpSpPr>
          <a:xfrm>
            <a:off x="14689207" y="856368"/>
            <a:ext cx="3679190" cy="6025515"/>
            <a:chOff x="14689207" y="856368"/>
            <a:chExt cx="3679190" cy="6025515"/>
          </a:xfrm>
        </p:grpSpPr>
        <p:sp>
          <p:nvSpPr>
            <p:cNvPr id="848" name="object 848"/>
            <p:cNvSpPr/>
            <p:nvPr/>
          </p:nvSpPr>
          <p:spPr>
            <a:xfrm>
              <a:off x="15113493" y="2029299"/>
              <a:ext cx="2749550" cy="3825240"/>
            </a:xfrm>
            <a:custGeom>
              <a:avLst/>
              <a:gdLst/>
              <a:ahLst/>
              <a:cxnLst/>
              <a:rect l="l" t="t" r="r" b="b"/>
              <a:pathLst>
                <a:path w="2749550" h="3825240">
                  <a:moveTo>
                    <a:pt x="2570356" y="238820"/>
                  </a:moveTo>
                  <a:lnTo>
                    <a:pt x="2570356" y="3825176"/>
                  </a:lnTo>
                </a:path>
                <a:path w="2749550" h="3825240">
                  <a:moveTo>
                    <a:pt x="2749471" y="238820"/>
                  </a:moveTo>
                  <a:lnTo>
                    <a:pt x="0" y="238820"/>
                  </a:lnTo>
                </a:path>
                <a:path w="2749550" h="3825240">
                  <a:moveTo>
                    <a:pt x="2749471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9" name="object 849"/>
            <p:cNvSpPr/>
            <p:nvPr/>
          </p:nvSpPr>
          <p:spPr>
            <a:xfrm>
              <a:off x="15036584" y="1992869"/>
              <a:ext cx="2904490" cy="323850"/>
            </a:xfrm>
            <a:custGeom>
              <a:avLst/>
              <a:gdLst/>
              <a:ahLst/>
              <a:cxnLst/>
              <a:rect l="l" t="t" r="r" b="b"/>
              <a:pathLst>
                <a:path w="2904490" h="323850">
                  <a:moveTo>
                    <a:pt x="2826380" y="323824"/>
                  </a:moveTo>
                  <a:lnTo>
                    <a:pt x="2826380" y="215545"/>
                  </a:lnTo>
                  <a:lnTo>
                    <a:pt x="2766675" y="190246"/>
                  </a:lnTo>
                  <a:lnTo>
                    <a:pt x="2904300" y="154828"/>
                  </a:lnTo>
                  <a:lnTo>
                    <a:pt x="2826380" y="129529"/>
                  </a:lnTo>
                  <a:lnTo>
                    <a:pt x="2826380" y="0"/>
                  </a:lnTo>
                </a:path>
                <a:path w="2904490" h="323850">
                  <a:moveTo>
                    <a:pt x="76908" y="323824"/>
                  </a:moveTo>
                  <a:lnTo>
                    <a:pt x="76908" y="215545"/>
                  </a:lnTo>
                  <a:lnTo>
                    <a:pt x="137625" y="190246"/>
                  </a:lnTo>
                  <a:lnTo>
                    <a:pt x="0" y="154828"/>
                  </a:lnTo>
                  <a:lnTo>
                    <a:pt x="76908" y="129529"/>
                  </a:lnTo>
                  <a:lnTo>
                    <a:pt x="76908" y="0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0" name="object 850"/>
            <p:cNvSpPr/>
            <p:nvPr/>
          </p:nvSpPr>
          <p:spPr>
            <a:xfrm>
              <a:off x="15113493" y="5854475"/>
              <a:ext cx="2749550" cy="597535"/>
            </a:xfrm>
            <a:custGeom>
              <a:avLst/>
              <a:gdLst/>
              <a:ahLst/>
              <a:cxnLst/>
              <a:rect l="l" t="t" r="r" b="b"/>
              <a:pathLst>
                <a:path w="2749550" h="597535">
                  <a:moveTo>
                    <a:pt x="2749471" y="597051"/>
                  </a:moveTo>
                  <a:lnTo>
                    <a:pt x="0" y="597051"/>
                  </a:lnTo>
                </a:path>
                <a:path w="2749550" h="597535">
                  <a:moveTo>
                    <a:pt x="2749471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1" name="object 851"/>
            <p:cNvSpPr/>
            <p:nvPr/>
          </p:nvSpPr>
          <p:spPr>
            <a:xfrm>
              <a:off x="15036584" y="5817033"/>
              <a:ext cx="2904490" cy="689610"/>
            </a:xfrm>
            <a:custGeom>
              <a:avLst/>
              <a:gdLst/>
              <a:ahLst/>
              <a:cxnLst/>
              <a:rect l="l" t="t" r="r" b="b"/>
              <a:pathLst>
                <a:path w="2904490" h="689609">
                  <a:moveTo>
                    <a:pt x="2826380" y="689138"/>
                  </a:moveTo>
                  <a:lnTo>
                    <a:pt x="2826380" y="407816"/>
                  </a:lnTo>
                  <a:lnTo>
                    <a:pt x="2766675" y="382517"/>
                  </a:lnTo>
                  <a:lnTo>
                    <a:pt x="2904300" y="346087"/>
                  </a:lnTo>
                  <a:lnTo>
                    <a:pt x="2826380" y="321800"/>
                  </a:lnTo>
                  <a:lnTo>
                    <a:pt x="2826380" y="0"/>
                  </a:lnTo>
                </a:path>
                <a:path w="2904490" h="689609">
                  <a:moveTo>
                    <a:pt x="76908" y="689138"/>
                  </a:moveTo>
                  <a:lnTo>
                    <a:pt x="76908" y="407816"/>
                  </a:lnTo>
                  <a:lnTo>
                    <a:pt x="137625" y="382517"/>
                  </a:lnTo>
                  <a:lnTo>
                    <a:pt x="0" y="346087"/>
                  </a:lnTo>
                  <a:lnTo>
                    <a:pt x="76908" y="321800"/>
                  </a:lnTo>
                  <a:lnTo>
                    <a:pt x="76908" y="0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2" name="object 852"/>
            <p:cNvSpPr/>
            <p:nvPr/>
          </p:nvSpPr>
          <p:spPr>
            <a:xfrm>
              <a:off x="15149923" y="6451526"/>
              <a:ext cx="2677795" cy="359410"/>
            </a:xfrm>
            <a:custGeom>
              <a:avLst/>
              <a:gdLst/>
              <a:ahLst/>
              <a:cxnLst/>
              <a:rect l="l" t="t" r="r" b="b"/>
              <a:pathLst>
                <a:path w="2677794" h="359409">
                  <a:moveTo>
                    <a:pt x="2533926" y="0"/>
                  </a:moveTo>
                  <a:lnTo>
                    <a:pt x="2533926" y="359242"/>
                  </a:lnTo>
                </a:path>
                <a:path w="2677794" h="359409">
                  <a:moveTo>
                    <a:pt x="0" y="359242"/>
                  </a:moveTo>
                  <a:lnTo>
                    <a:pt x="1291249" y="359242"/>
                  </a:lnTo>
                </a:path>
                <a:path w="2677794" h="359409">
                  <a:moveTo>
                    <a:pt x="1379289" y="359242"/>
                  </a:moveTo>
                  <a:lnTo>
                    <a:pt x="2677623" y="35924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3" name="object 853"/>
            <p:cNvSpPr/>
            <p:nvPr/>
          </p:nvSpPr>
          <p:spPr>
            <a:xfrm>
              <a:off x="16441173" y="6741956"/>
              <a:ext cx="88265" cy="137795"/>
            </a:xfrm>
            <a:custGeom>
              <a:avLst/>
              <a:gdLst/>
              <a:ahLst/>
              <a:cxnLst/>
              <a:rect l="l" t="t" r="r" b="b"/>
              <a:pathLst>
                <a:path w="88265" h="137795">
                  <a:moveTo>
                    <a:pt x="0" y="68812"/>
                  </a:moveTo>
                  <a:lnTo>
                    <a:pt x="29346" y="137625"/>
                  </a:lnTo>
                  <a:lnTo>
                    <a:pt x="65776" y="0"/>
                  </a:lnTo>
                  <a:lnTo>
                    <a:pt x="88039" y="68812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4" name="object 854"/>
            <p:cNvSpPr/>
            <p:nvPr/>
          </p:nvSpPr>
          <p:spPr>
            <a:xfrm>
              <a:off x="15292608" y="860495"/>
              <a:ext cx="2391410" cy="5950585"/>
            </a:xfrm>
            <a:custGeom>
              <a:avLst/>
              <a:gdLst/>
              <a:ahLst/>
              <a:cxnLst/>
              <a:rect l="l" t="t" r="r" b="b"/>
              <a:pathLst>
                <a:path w="2391409" h="5950584">
                  <a:moveTo>
                    <a:pt x="71848" y="5950274"/>
                  </a:moveTo>
                  <a:lnTo>
                    <a:pt x="71848" y="5591031"/>
                  </a:lnTo>
                </a:path>
                <a:path w="2391409" h="5950584">
                  <a:moveTo>
                    <a:pt x="71848" y="4993980"/>
                  </a:moveTo>
                  <a:lnTo>
                    <a:pt x="71848" y="1407624"/>
                  </a:lnTo>
                </a:path>
                <a:path w="2391409" h="5950584">
                  <a:moveTo>
                    <a:pt x="71848" y="1168803"/>
                  </a:moveTo>
                  <a:lnTo>
                    <a:pt x="71848" y="0"/>
                  </a:lnTo>
                </a:path>
                <a:path w="2391409" h="5950584">
                  <a:moveTo>
                    <a:pt x="2319392" y="5950274"/>
                  </a:moveTo>
                  <a:lnTo>
                    <a:pt x="2319392" y="5591031"/>
                  </a:lnTo>
                </a:path>
                <a:path w="2391409" h="5950584">
                  <a:moveTo>
                    <a:pt x="2319392" y="4993980"/>
                  </a:moveTo>
                  <a:lnTo>
                    <a:pt x="2319392" y="1407624"/>
                  </a:lnTo>
                </a:path>
                <a:path w="2391409" h="5950584">
                  <a:moveTo>
                    <a:pt x="2319392" y="1168803"/>
                  </a:moveTo>
                  <a:lnTo>
                    <a:pt x="2319392" y="0"/>
                  </a:lnTo>
                </a:path>
                <a:path w="2391409" h="5950584">
                  <a:moveTo>
                    <a:pt x="813608" y="5950274"/>
                  </a:moveTo>
                  <a:lnTo>
                    <a:pt x="813608" y="5591031"/>
                  </a:lnTo>
                </a:path>
                <a:path w="2391409" h="5950584">
                  <a:moveTo>
                    <a:pt x="813608" y="4993980"/>
                  </a:moveTo>
                  <a:lnTo>
                    <a:pt x="813608" y="1407624"/>
                  </a:lnTo>
                </a:path>
                <a:path w="2391409" h="5950584">
                  <a:moveTo>
                    <a:pt x="813608" y="1168803"/>
                  </a:moveTo>
                  <a:lnTo>
                    <a:pt x="813608" y="0"/>
                  </a:lnTo>
                </a:path>
                <a:path w="2391409" h="5950584">
                  <a:moveTo>
                    <a:pt x="1578644" y="5950274"/>
                  </a:moveTo>
                  <a:lnTo>
                    <a:pt x="1578644" y="5591031"/>
                  </a:lnTo>
                </a:path>
                <a:path w="2391409" h="5950584">
                  <a:moveTo>
                    <a:pt x="1578644" y="4993980"/>
                  </a:moveTo>
                  <a:lnTo>
                    <a:pt x="1578644" y="1407624"/>
                  </a:lnTo>
                </a:path>
                <a:path w="2391409" h="5950584">
                  <a:moveTo>
                    <a:pt x="1578644" y="1168803"/>
                  </a:moveTo>
                  <a:lnTo>
                    <a:pt x="1578644" y="0"/>
                  </a:lnTo>
                </a:path>
                <a:path w="2391409" h="5950584">
                  <a:moveTo>
                    <a:pt x="71848" y="5591031"/>
                  </a:moveTo>
                  <a:lnTo>
                    <a:pt x="108278" y="4993980"/>
                  </a:lnTo>
                  <a:lnTo>
                    <a:pt x="108278" y="4515327"/>
                  </a:lnTo>
                </a:path>
                <a:path w="2391409" h="5950584">
                  <a:moveTo>
                    <a:pt x="2319392" y="5591031"/>
                  </a:moveTo>
                  <a:lnTo>
                    <a:pt x="2283974" y="4993980"/>
                  </a:lnTo>
                  <a:lnTo>
                    <a:pt x="2283974" y="4515327"/>
                  </a:lnTo>
                </a:path>
                <a:path w="2391409" h="5950584">
                  <a:moveTo>
                    <a:pt x="0" y="1527034"/>
                  </a:moveTo>
                  <a:lnTo>
                    <a:pt x="2391241" y="1527034"/>
                  </a:lnTo>
                </a:path>
                <a:path w="2391409" h="5950584">
                  <a:moveTo>
                    <a:pt x="0" y="4874569"/>
                  </a:moveTo>
                  <a:lnTo>
                    <a:pt x="2391241" y="4874569"/>
                  </a:lnTo>
                </a:path>
                <a:path w="2391409" h="5950584">
                  <a:moveTo>
                    <a:pt x="0" y="4634737"/>
                  </a:moveTo>
                  <a:lnTo>
                    <a:pt x="2391241" y="4634737"/>
                  </a:lnTo>
                </a:path>
                <a:path w="2391409" h="5950584">
                  <a:moveTo>
                    <a:pt x="0" y="4395916"/>
                  </a:moveTo>
                  <a:lnTo>
                    <a:pt x="2391241" y="4395916"/>
                  </a:lnTo>
                </a:path>
                <a:path w="2391409" h="5950584">
                  <a:moveTo>
                    <a:pt x="0" y="4157096"/>
                  </a:moveTo>
                  <a:lnTo>
                    <a:pt x="2391241" y="4157096"/>
                  </a:lnTo>
                </a:path>
                <a:path w="2391409" h="5950584">
                  <a:moveTo>
                    <a:pt x="0" y="3918275"/>
                  </a:moveTo>
                  <a:lnTo>
                    <a:pt x="2391241" y="3918275"/>
                  </a:lnTo>
                </a:path>
                <a:path w="2391409" h="5950584">
                  <a:moveTo>
                    <a:pt x="0" y="3678443"/>
                  </a:moveTo>
                  <a:lnTo>
                    <a:pt x="2391241" y="3678443"/>
                  </a:lnTo>
                </a:path>
                <a:path w="2391409" h="5950584">
                  <a:moveTo>
                    <a:pt x="0" y="3439622"/>
                  </a:moveTo>
                  <a:lnTo>
                    <a:pt x="2391241" y="3439622"/>
                  </a:lnTo>
                </a:path>
                <a:path w="2391409" h="5950584">
                  <a:moveTo>
                    <a:pt x="0" y="3200802"/>
                  </a:moveTo>
                  <a:lnTo>
                    <a:pt x="2391241" y="3200802"/>
                  </a:lnTo>
                </a:path>
                <a:path w="2391409" h="5950584">
                  <a:moveTo>
                    <a:pt x="0" y="2961981"/>
                  </a:moveTo>
                  <a:lnTo>
                    <a:pt x="2391241" y="2961981"/>
                  </a:lnTo>
                </a:path>
                <a:path w="2391409" h="5950584">
                  <a:moveTo>
                    <a:pt x="0" y="2722149"/>
                  </a:moveTo>
                  <a:lnTo>
                    <a:pt x="2391241" y="2722149"/>
                  </a:lnTo>
                </a:path>
                <a:path w="2391409" h="5950584">
                  <a:moveTo>
                    <a:pt x="0" y="2483328"/>
                  </a:moveTo>
                  <a:lnTo>
                    <a:pt x="2391241" y="2483328"/>
                  </a:lnTo>
                </a:path>
                <a:path w="2391409" h="5950584">
                  <a:moveTo>
                    <a:pt x="0" y="2244508"/>
                  </a:moveTo>
                  <a:lnTo>
                    <a:pt x="2391241" y="2244508"/>
                  </a:lnTo>
                </a:path>
                <a:path w="2391409" h="5950584">
                  <a:moveTo>
                    <a:pt x="0" y="2005687"/>
                  </a:moveTo>
                  <a:lnTo>
                    <a:pt x="2391241" y="2005687"/>
                  </a:lnTo>
                </a:path>
                <a:path w="2391409" h="5950584">
                  <a:moveTo>
                    <a:pt x="0" y="1765855"/>
                  </a:moveTo>
                  <a:lnTo>
                    <a:pt x="2391241" y="1765855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5" name="object 855"/>
            <p:cNvSpPr/>
            <p:nvPr/>
          </p:nvSpPr>
          <p:spPr>
            <a:xfrm>
              <a:off x="14695557" y="5493209"/>
              <a:ext cx="297815" cy="0"/>
            </a:xfrm>
            <a:custGeom>
              <a:avLst/>
              <a:gdLst/>
              <a:ahLst/>
              <a:cxnLst/>
              <a:rect l="l" t="t" r="r" b="b"/>
              <a:pathLst>
                <a:path w="297815">
                  <a:moveTo>
                    <a:pt x="297513" y="0"/>
                  </a:moveTo>
                  <a:lnTo>
                    <a:pt x="0" y="0"/>
                  </a:lnTo>
                </a:path>
              </a:pathLst>
            </a:custGeom>
            <a:ln w="12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6" name="object 856"/>
            <p:cNvSpPr/>
            <p:nvPr/>
          </p:nvSpPr>
          <p:spPr>
            <a:xfrm>
              <a:off x="14814967" y="5341416"/>
              <a:ext cx="59055" cy="152400"/>
            </a:xfrm>
            <a:custGeom>
              <a:avLst/>
              <a:gdLst/>
              <a:ahLst/>
              <a:cxnLst/>
              <a:rect l="l" t="t" r="r" b="b"/>
              <a:pathLst>
                <a:path w="59055" h="152400">
                  <a:moveTo>
                    <a:pt x="29346" y="151792"/>
                  </a:moveTo>
                  <a:lnTo>
                    <a:pt x="0" y="122446"/>
                  </a:lnTo>
                </a:path>
                <a:path w="59055" h="152400">
                  <a:moveTo>
                    <a:pt x="29346" y="151792"/>
                  </a:moveTo>
                  <a:lnTo>
                    <a:pt x="58693" y="122446"/>
                  </a:lnTo>
                </a:path>
                <a:path w="59055" h="152400">
                  <a:moveTo>
                    <a:pt x="29346" y="151792"/>
                  </a:moveTo>
                  <a:lnTo>
                    <a:pt x="2934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7" name="object 857"/>
            <p:cNvSpPr/>
            <p:nvPr/>
          </p:nvSpPr>
          <p:spPr>
            <a:xfrm>
              <a:off x="14695557" y="3625146"/>
              <a:ext cx="3666490" cy="1868170"/>
            </a:xfrm>
            <a:custGeom>
              <a:avLst/>
              <a:gdLst/>
              <a:ahLst/>
              <a:cxnLst/>
              <a:rect l="l" t="t" r="r" b="b"/>
              <a:pathLst>
                <a:path w="3666490" h="1868170">
                  <a:moveTo>
                    <a:pt x="3666299" y="1868062"/>
                  </a:moveTo>
                  <a:lnTo>
                    <a:pt x="3367774" y="1868062"/>
                  </a:lnTo>
                </a:path>
                <a:path w="3666490" h="1868170">
                  <a:moveTo>
                    <a:pt x="297513" y="0"/>
                  </a:moveTo>
                  <a:lnTo>
                    <a:pt x="0" y="0"/>
                  </a:lnTo>
                </a:path>
                <a:path w="3666490" h="1868170">
                  <a:moveTo>
                    <a:pt x="3666299" y="0"/>
                  </a:moveTo>
                  <a:lnTo>
                    <a:pt x="3367774" y="0"/>
                  </a:lnTo>
                </a:path>
              </a:pathLst>
            </a:custGeom>
            <a:ln w="12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58" name="object 858"/>
          <p:cNvSpPr txBox="1"/>
          <p:nvPr/>
        </p:nvSpPr>
        <p:spPr>
          <a:xfrm>
            <a:off x="14884792" y="3414847"/>
            <a:ext cx="96520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1450" spc="-310" dirty="0">
                <a:latin typeface="Lucida Sans Unicode"/>
                <a:cs typeface="Lucida Sans Unicode"/>
              </a:rPr>
              <a:t>3</a:t>
            </a:r>
            <a:endParaRPr sz="1450">
              <a:latin typeface="Lucida Sans Unicode"/>
              <a:cs typeface="Lucida Sans Unicode"/>
            </a:endParaRPr>
          </a:p>
        </p:txBody>
      </p:sp>
      <p:sp>
        <p:nvSpPr>
          <p:cNvPr id="859" name="object 859"/>
          <p:cNvSpPr txBox="1"/>
          <p:nvPr/>
        </p:nvSpPr>
        <p:spPr>
          <a:xfrm>
            <a:off x="18252566" y="3414847"/>
            <a:ext cx="96520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1450" spc="-310" dirty="0">
                <a:latin typeface="Lucida Sans Unicode"/>
                <a:cs typeface="Lucida Sans Unicode"/>
              </a:rPr>
              <a:t>3</a:t>
            </a:r>
            <a:endParaRPr sz="1450">
              <a:latin typeface="Lucida Sans Unicode"/>
              <a:cs typeface="Lucida Sans Unicode"/>
            </a:endParaRPr>
          </a:p>
        </p:txBody>
      </p:sp>
      <p:sp>
        <p:nvSpPr>
          <p:cNvPr id="860" name="object 860"/>
          <p:cNvSpPr txBox="1"/>
          <p:nvPr/>
        </p:nvSpPr>
        <p:spPr>
          <a:xfrm>
            <a:off x="14884792" y="5283921"/>
            <a:ext cx="108585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1450" spc="-114" dirty="0">
                <a:latin typeface="Lucida Sans Unicode"/>
                <a:cs typeface="Lucida Sans Unicode"/>
              </a:rPr>
              <a:t>4</a:t>
            </a:r>
            <a:endParaRPr sz="1450">
              <a:latin typeface="Lucida Sans Unicode"/>
              <a:cs typeface="Lucida Sans Unicode"/>
            </a:endParaRPr>
          </a:p>
        </p:txBody>
      </p:sp>
      <p:sp>
        <p:nvSpPr>
          <p:cNvPr id="861" name="object 861"/>
          <p:cNvSpPr txBox="1"/>
          <p:nvPr/>
        </p:nvSpPr>
        <p:spPr>
          <a:xfrm>
            <a:off x="18252566" y="5283921"/>
            <a:ext cx="108585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1450" spc="-114" dirty="0">
                <a:latin typeface="Lucida Sans Unicode"/>
                <a:cs typeface="Lucida Sans Unicode"/>
              </a:rPr>
              <a:t>4</a:t>
            </a:r>
            <a:endParaRPr sz="1450">
              <a:latin typeface="Lucida Sans Unicode"/>
              <a:cs typeface="Lucida Sans Unicode"/>
            </a:endParaRPr>
          </a:p>
        </p:txBody>
      </p:sp>
      <p:grpSp>
        <p:nvGrpSpPr>
          <p:cNvPr id="862" name="object 862"/>
          <p:cNvGrpSpPr/>
          <p:nvPr/>
        </p:nvGrpSpPr>
        <p:grpSpPr>
          <a:xfrm>
            <a:off x="14814968" y="856368"/>
            <a:ext cx="3797935" cy="5958205"/>
            <a:chOff x="14814968" y="856368"/>
            <a:chExt cx="3797935" cy="5958205"/>
          </a:xfrm>
        </p:grpSpPr>
        <p:sp>
          <p:nvSpPr>
            <p:cNvPr id="863" name="object 863"/>
            <p:cNvSpPr/>
            <p:nvPr/>
          </p:nvSpPr>
          <p:spPr>
            <a:xfrm>
              <a:off x="14814968" y="3473354"/>
              <a:ext cx="3427729" cy="2019935"/>
            </a:xfrm>
            <a:custGeom>
              <a:avLst/>
              <a:gdLst/>
              <a:ahLst/>
              <a:cxnLst/>
              <a:rect l="l" t="t" r="r" b="b"/>
              <a:pathLst>
                <a:path w="3427730" h="2019935">
                  <a:moveTo>
                    <a:pt x="3398132" y="2019854"/>
                  </a:moveTo>
                  <a:lnTo>
                    <a:pt x="3367774" y="1990508"/>
                  </a:lnTo>
                </a:path>
                <a:path w="3427730" h="2019935">
                  <a:moveTo>
                    <a:pt x="3398132" y="2019854"/>
                  </a:moveTo>
                  <a:lnTo>
                    <a:pt x="3427479" y="1990508"/>
                  </a:lnTo>
                </a:path>
                <a:path w="3427730" h="2019935">
                  <a:moveTo>
                    <a:pt x="3398132" y="2019854"/>
                  </a:moveTo>
                  <a:lnTo>
                    <a:pt x="3398132" y="1868062"/>
                  </a:lnTo>
                </a:path>
                <a:path w="3427730" h="2019935">
                  <a:moveTo>
                    <a:pt x="3398132" y="151792"/>
                  </a:moveTo>
                  <a:lnTo>
                    <a:pt x="3367774" y="121434"/>
                  </a:lnTo>
                </a:path>
                <a:path w="3427730" h="2019935">
                  <a:moveTo>
                    <a:pt x="3398132" y="151792"/>
                  </a:moveTo>
                  <a:lnTo>
                    <a:pt x="3427479" y="121434"/>
                  </a:lnTo>
                </a:path>
                <a:path w="3427730" h="2019935">
                  <a:moveTo>
                    <a:pt x="29346" y="151792"/>
                  </a:moveTo>
                  <a:lnTo>
                    <a:pt x="0" y="121434"/>
                  </a:lnTo>
                </a:path>
                <a:path w="3427730" h="2019935">
                  <a:moveTo>
                    <a:pt x="29346" y="151792"/>
                  </a:moveTo>
                  <a:lnTo>
                    <a:pt x="58693" y="121434"/>
                  </a:lnTo>
                </a:path>
                <a:path w="3427730" h="2019935">
                  <a:moveTo>
                    <a:pt x="29346" y="151792"/>
                  </a:moveTo>
                  <a:lnTo>
                    <a:pt x="2934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4" name="object 864"/>
            <p:cNvSpPr/>
            <p:nvPr/>
          </p:nvSpPr>
          <p:spPr>
            <a:xfrm>
              <a:off x="15245047" y="860495"/>
              <a:ext cx="2367280" cy="207010"/>
            </a:xfrm>
            <a:custGeom>
              <a:avLst/>
              <a:gdLst/>
              <a:ahLst/>
              <a:cxnLst/>
              <a:rect l="l" t="t" r="r" b="b"/>
              <a:pathLst>
                <a:path w="2367280" h="207009">
                  <a:moveTo>
                    <a:pt x="119410" y="0"/>
                  </a:moveTo>
                  <a:lnTo>
                    <a:pt x="0" y="206438"/>
                  </a:lnTo>
                </a:path>
                <a:path w="2367280" h="207009">
                  <a:moveTo>
                    <a:pt x="861170" y="0"/>
                  </a:moveTo>
                  <a:lnTo>
                    <a:pt x="741760" y="206438"/>
                  </a:lnTo>
                </a:path>
                <a:path w="2367280" h="207009">
                  <a:moveTo>
                    <a:pt x="1626205" y="0"/>
                  </a:moveTo>
                  <a:lnTo>
                    <a:pt x="1506795" y="206438"/>
                  </a:lnTo>
                </a:path>
                <a:path w="2367280" h="207009">
                  <a:moveTo>
                    <a:pt x="2366954" y="0"/>
                  </a:moveTo>
                  <a:lnTo>
                    <a:pt x="2247543" y="206438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5" name="object 865"/>
            <p:cNvSpPr/>
            <p:nvPr/>
          </p:nvSpPr>
          <p:spPr>
            <a:xfrm>
              <a:off x="15292609" y="2268119"/>
              <a:ext cx="3255645" cy="4542790"/>
            </a:xfrm>
            <a:custGeom>
              <a:avLst/>
              <a:gdLst/>
              <a:ahLst/>
              <a:cxnLst/>
              <a:rect l="l" t="t" r="r" b="b"/>
              <a:pathLst>
                <a:path w="3255644" h="4542790">
                  <a:moveTo>
                    <a:pt x="0" y="0"/>
                  </a:moveTo>
                  <a:lnTo>
                    <a:pt x="0" y="3586355"/>
                  </a:lnTo>
                </a:path>
                <a:path w="3255644" h="4542790">
                  <a:moveTo>
                    <a:pt x="0" y="4183406"/>
                  </a:moveTo>
                  <a:lnTo>
                    <a:pt x="0" y="4542649"/>
                  </a:lnTo>
                </a:path>
                <a:path w="3255644" h="4542790">
                  <a:moveTo>
                    <a:pt x="2578452" y="3586355"/>
                  </a:moveTo>
                  <a:lnTo>
                    <a:pt x="3255447" y="3586355"/>
                  </a:lnTo>
                </a:path>
                <a:path w="3255644" h="4542790">
                  <a:moveTo>
                    <a:pt x="2578452" y="4183406"/>
                  </a:moveTo>
                  <a:lnTo>
                    <a:pt x="3255447" y="4183406"/>
                  </a:lnTo>
                </a:path>
                <a:path w="3255644" h="4542790">
                  <a:moveTo>
                    <a:pt x="3253423" y="3586355"/>
                  </a:moveTo>
                  <a:lnTo>
                    <a:pt x="3253423" y="418340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66" name="object 866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8480255" y="5787686"/>
              <a:ext cx="132566" cy="132565"/>
            </a:xfrm>
            <a:prstGeom prst="rect">
              <a:avLst/>
            </a:prstGeom>
          </p:spPr>
        </p:pic>
        <p:pic>
          <p:nvPicPr>
            <p:cNvPr id="867" name="object 867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8480255" y="6385749"/>
              <a:ext cx="132566" cy="132565"/>
            </a:xfrm>
            <a:prstGeom prst="rect">
              <a:avLst/>
            </a:prstGeom>
          </p:spPr>
        </p:pic>
      </p:grpSp>
      <p:sp>
        <p:nvSpPr>
          <p:cNvPr id="868" name="object 868"/>
          <p:cNvSpPr txBox="1"/>
          <p:nvPr/>
        </p:nvSpPr>
        <p:spPr>
          <a:xfrm>
            <a:off x="18379127" y="6000404"/>
            <a:ext cx="212090" cy="30416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25" dirty="0">
                <a:latin typeface="Microsoft Sans Serif"/>
                <a:cs typeface="Microsoft Sans Serif"/>
              </a:rPr>
              <a:t>500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869" name="object 869"/>
          <p:cNvGrpSpPr/>
          <p:nvPr/>
        </p:nvGrpSpPr>
        <p:grpSpPr>
          <a:xfrm>
            <a:off x="17867886" y="2202343"/>
            <a:ext cx="745490" cy="3717925"/>
            <a:chOff x="17867886" y="2202343"/>
            <a:chExt cx="745490" cy="3717925"/>
          </a:xfrm>
        </p:grpSpPr>
        <p:sp>
          <p:nvSpPr>
            <p:cNvPr id="870" name="object 870"/>
            <p:cNvSpPr/>
            <p:nvPr/>
          </p:nvSpPr>
          <p:spPr>
            <a:xfrm>
              <a:off x="17871061" y="2268119"/>
              <a:ext cx="677545" cy="3586479"/>
            </a:xfrm>
            <a:custGeom>
              <a:avLst/>
              <a:gdLst/>
              <a:ahLst/>
              <a:cxnLst/>
              <a:rect l="l" t="t" r="r" b="b"/>
              <a:pathLst>
                <a:path w="677544" h="3586479">
                  <a:moveTo>
                    <a:pt x="0" y="0"/>
                  </a:moveTo>
                  <a:lnTo>
                    <a:pt x="676995" y="0"/>
                  </a:lnTo>
                </a:path>
                <a:path w="677544" h="3586479">
                  <a:moveTo>
                    <a:pt x="0" y="3586355"/>
                  </a:moveTo>
                  <a:lnTo>
                    <a:pt x="676995" y="3586355"/>
                  </a:lnTo>
                </a:path>
                <a:path w="677544" h="3586479">
                  <a:moveTo>
                    <a:pt x="674971" y="0"/>
                  </a:moveTo>
                  <a:lnTo>
                    <a:pt x="674971" y="35863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71" name="object 871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8480255" y="2202343"/>
              <a:ext cx="132566" cy="131554"/>
            </a:xfrm>
            <a:prstGeom prst="rect">
              <a:avLst/>
            </a:prstGeom>
          </p:spPr>
        </p:pic>
        <p:pic>
          <p:nvPicPr>
            <p:cNvPr id="872" name="object 87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8480255" y="5787686"/>
              <a:ext cx="132566" cy="132565"/>
            </a:xfrm>
            <a:prstGeom prst="rect">
              <a:avLst/>
            </a:prstGeom>
          </p:spPr>
        </p:pic>
      </p:grpSp>
      <p:sp>
        <p:nvSpPr>
          <p:cNvPr id="873" name="object 873"/>
          <p:cNvSpPr txBox="1"/>
          <p:nvPr/>
        </p:nvSpPr>
        <p:spPr>
          <a:xfrm>
            <a:off x="18379127" y="3862405"/>
            <a:ext cx="212090" cy="39687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20" dirty="0">
                <a:latin typeface="Microsoft Sans Serif"/>
                <a:cs typeface="Microsoft Sans Serif"/>
              </a:rPr>
              <a:t>3000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874" name="object 874"/>
          <p:cNvGrpSpPr/>
          <p:nvPr/>
        </p:nvGrpSpPr>
        <p:grpSpPr>
          <a:xfrm>
            <a:off x="17867886" y="1639559"/>
            <a:ext cx="745490" cy="694690"/>
            <a:chOff x="17867886" y="1639559"/>
            <a:chExt cx="745490" cy="694690"/>
          </a:xfrm>
        </p:grpSpPr>
        <p:sp>
          <p:nvSpPr>
            <p:cNvPr id="875" name="object 875"/>
            <p:cNvSpPr/>
            <p:nvPr/>
          </p:nvSpPr>
          <p:spPr>
            <a:xfrm>
              <a:off x="17871061" y="1642734"/>
              <a:ext cx="677545" cy="625475"/>
            </a:xfrm>
            <a:custGeom>
              <a:avLst/>
              <a:gdLst/>
              <a:ahLst/>
              <a:cxnLst/>
              <a:rect l="l" t="t" r="r" b="b"/>
              <a:pathLst>
                <a:path w="677544" h="625475">
                  <a:moveTo>
                    <a:pt x="0" y="625385"/>
                  </a:moveTo>
                  <a:lnTo>
                    <a:pt x="676995" y="625385"/>
                  </a:lnTo>
                </a:path>
                <a:path w="677544" h="625475">
                  <a:moveTo>
                    <a:pt x="0" y="386565"/>
                  </a:moveTo>
                  <a:lnTo>
                    <a:pt x="676995" y="386565"/>
                  </a:lnTo>
                </a:path>
                <a:path w="677544" h="625475">
                  <a:moveTo>
                    <a:pt x="674971" y="625385"/>
                  </a:moveTo>
                  <a:lnTo>
                    <a:pt x="674971" y="386565"/>
                  </a:lnTo>
                  <a:lnTo>
                    <a:pt x="67497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76" name="object 87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8480255" y="2202343"/>
              <a:ext cx="132566" cy="131554"/>
            </a:xfrm>
            <a:prstGeom prst="rect">
              <a:avLst/>
            </a:prstGeom>
          </p:spPr>
        </p:pic>
        <p:pic>
          <p:nvPicPr>
            <p:cNvPr id="877" name="object 87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8480255" y="1962510"/>
              <a:ext cx="132566" cy="132566"/>
            </a:xfrm>
            <a:prstGeom prst="rect">
              <a:avLst/>
            </a:prstGeom>
          </p:spPr>
        </p:pic>
      </p:grpSp>
      <p:sp>
        <p:nvSpPr>
          <p:cNvPr id="878" name="object 878"/>
          <p:cNvSpPr txBox="1"/>
          <p:nvPr/>
        </p:nvSpPr>
        <p:spPr>
          <a:xfrm>
            <a:off x="18379127" y="1622702"/>
            <a:ext cx="212090" cy="30416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25" dirty="0">
                <a:latin typeface="Microsoft Sans Serif"/>
                <a:cs typeface="Microsoft Sans Serif"/>
              </a:rPr>
              <a:t>200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879" name="object 879"/>
          <p:cNvGrpSpPr/>
          <p:nvPr/>
        </p:nvGrpSpPr>
        <p:grpSpPr>
          <a:xfrm>
            <a:off x="14531621" y="1826770"/>
            <a:ext cx="764540" cy="628015"/>
            <a:chOff x="14531621" y="1826770"/>
            <a:chExt cx="764540" cy="628015"/>
          </a:xfrm>
        </p:grpSpPr>
        <p:sp>
          <p:nvSpPr>
            <p:cNvPr id="880" name="object 880"/>
            <p:cNvSpPr/>
            <p:nvPr/>
          </p:nvSpPr>
          <p:spPr>
            <a:xfrm>
              <a:off x="14596386" y="1829945"/>
              <a:ext cx="696595" cy="558165"/>
            </a:xfrm>
            <a:custGeom>
              <a:avLst/>
              <a:gdLst/>
              <a:ahLst/>
              <a:cxnLst/>
              <a:rect l="l" t="t" r="r" b="b"/>
              <a:pathLst>
                <a:path w="696594" h="558164">
                  <a:moveTo>
                    <a:pt x="696222" y="438174"/>
                  </a:moveTo>
                  <a:lnTo>
                    <a:pt x="0" y="438174"/>
                  </a:lnTo>
                </a:path>
                <a:path w="696594" h="558164">
                  <a:moveTo>
                    <a:pt x="696222" y="557585"/>
                  </a:moveTo>
                  <a:lnTo>
                    <a:pt x="0" y="557585"/>
                  </a:lnTo>
                </a:path>
                <a:path w="696594" h="558164">
                  <a:moveTo>
                    <a:pt x="1011" y="557585"/>
                  </a:moveTo>
                  <a:lnTo>
                    <a:pt x="1011" y="438174"/>
                  </a:ln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81" name="object 881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4531621" y="2202343"/>
              <a:ext cx="132566" cy="251976"/>
            </a:xfrm>
            <a:prstGeom prst="rect">
              <a:avLst/>
            </a:prstGeom>
          </p:spPr>
        </p:pic>
      </p:grpSp>
      <p:sp>
        <p:nvSpPr>
          <p:cNvPr id="882" name="object 882"/>
          <p:cNvSpPr txBox="1"/>
          <p:nvPr/>
        </p:nvSpPr>
        <p:spPr>
          <a:xfrm>
            <a:off x="14431505" y="1809913"/>
            <a:ext cx="212090" cy="30416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25" dirty="0">
                <a:latin typeface="Microsoft Sans Serif"/>
                <a:cs typeface="Microsoft Sans Serif"/>
              </a:rPr>
              <a:t>100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883" name="object 883"/>
          <p:cNvGrpSpPr/>
          <p:nvPr/>
        </p:nvGrpSpPr>
        <p:grpSpPr>
          <a:xfrm>
            <a:off x="14527573" y="5668276"/>
            <a:ext cx="768350" cy="563245"/>
            <a:chOff x="14527573" y="5668276"/>
            <a:chExt cx="768350" cy="563245"/>
          </a:xfrm>
        </p:grpSpPr>
        <p:sp>
          <p:nvSpPr>
            <p:cNvPr id="884" name="object 884"/>
            <p:cNvSpPr/>
            <p:nvPr/>
          </p:nvSpPr>
          <p:spPr>
            <a:xfrm>
              <a:off x="14592339" y="5735065"/>
              <a:ext cx="700405" cy="493395"/>
            </a:xfrm>
            <a:custGeom>
              <a:avLst/>
              <a:gdLst/>
              <a:ahLst/>
              <a:cxnLst/>
              <a:rect l="l" t="t" r="r" b="b"/>
              <a:pathLst>
                <a:path w="700405" h="493395">
                  <a:moveTo>
                    <a:pt x="700270" y="0"/>
                  </a:moveTo>
                  <a:lnTo>
                    <a:pt x="0" y="0"/>
                  </a:lnTo>
                </a:path>
                <a:path w="700405" h="493395">
                  <a:moveTo>
                    <a:pt x="700270" y="119410"/>
                  </a:moveTo>
                  <a:lnTo>
                    <a:pt x="0" y="119410"/>
                  </a:lnTo>
                </a:path>
                <a:path w="700405" h="493395">
                  <a:moveTo>
                    <a:pt x="1011" y="0"/>
                  </a:moveTo>
                  <a:lnTo>
                    <a:pt x="1011" y="119410"/>
                  </a:lnTo>
                  <a:lnTo>
                    <a:pt x="1011" y="492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85" name="object 885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4527573" y="5668276"/>
              <a:ext cx="131554" cy="251976"/>
            </a:xfrm>
            <a:prstGeom prst="rect">
              <a:avLst/>
            </a:prstGeom>
          </p:spPr>
        </p:pic>
      </p:grpSp>
      <p:sp>
        <p:nvSpPr>
          <p:cNvPr id="886" name="object 886"/>
          <p:cNvSpPr txBox="1"/>
          <p:nvPr/>
        </p:nvSpPr>
        <p:spPr>
          <a:xfrm>
            <a:off x="14426445" y="5953854"/>
            <a:ext cx="212090" cy="30416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25" dirty="0">
                <a:latin typeface="Microsoft Sans Serif"/>
                <a:cs typeface="Microsoft Sans Serif"/>
              </a:rPr>
              <a:t>100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887" name="object 887"/>
          <p:cNvGrpSpPr/>
          <p:nvPr/>
        </p:nvGrpSpPr>
        <p:grpSpPr>
          <a:xfrm>
            <a:off x="14561979" y="2355147"/>
            <a:ext cx="66040" cy="3412490"/>
            <a:chOff x="14561979" y="2355147"/>
            <a:chExt cx="66040" cy="3412490"/>
          </a:xfrm>
        </p:grpSpPr>
        <p:sp>
          <p:nvSpPr>
            <p:cNvPr id="888" name="object 888"/>
            <p:cNvSpPr/>
            <p:nvPr/>
          </p:nvSpPr>
          <p:spPr>
            <a:xfrm>
              <a:off x="14594362" y="2387530"/>
              <a:ext cx="2540" cy="3347720"/>
            </a:xfrm>
            <a:custGeom>
              <a:avLst/>
              <a:gdLst/>
              <a:ahLst/>
              <a:cxnLst/>
              <a:rect l="l" t="t" r="r" b="b"/>
              <a:pathLst>
                <a:path w="2540" h="3347720">
                  <a:moveTo>
                    <a:pt x="2023" y="3347535"/>
                  </a:moveTo>
                  <a:lnTo>
                    <a:pt x="0" y="3347535"/>
                  </a:lnTo>
                  <a:lnTo>
                    <a:pt x="0" y="0"/>
                  </a:lnTo>
                  <a:lnTo>
                    <a:pt x="202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89" name="object 889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14561979" y="2355147"/>
              <a:ext cx="65777" cy="65777"/>
            </a:xfrm>
            <a:prstGeom prst="rect">
              <a:avLst/>
            </a:prstGeom>
          </p:spPr>
        </p:pic>
        <p:pic>
          <p:nvPicPr>
            <p:cNvPr id="890" name="object 890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14561979" y="5701670"/>
              <a:ext cx="65777" cy="65777"/>
            </a:xfrm>
            <a:prstGeom prst="rect">
              <a:avLst/>
            </a:prstGeom>
          </p:spPr>
        </p:pic>
      </p:grpSp>
      <p:sp>
        <p:nvSpPr>
          <p:cNvPr id="891" name="object 891"/>
          <p:cNvSpPr txBox="1"/>
          <p:nvPr/>
        </p:nvSpPr>
        <p:spPr>
          <a:xfrm>
            <a:off x="14428469" y="3545092"/>
            <a:ext cx="212090" cy="10420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10" dirty="0">
                <a:latin typeface="Microsoft Sans Serif"/>
                <a:cs typeface="Microsoft Sans Serif"/>
              </a:rPr>
              <a:t>14x200=2800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892" name="object 892"/>
          <p:cNvGrpSpPr/>
          <p:nvPr/>
        </p:nvGrpSpPr>
        <p:grpSpPr>
          <a:xfrm>
            <a:off x="14531621" y="767396"/>
            <a:ext cx="836294" cy="1327785"/>
            <a:chOff x="14531621" y="767396"/>
            <a:chExt cx="836294" cy="1327785"/>
          </a:xfrm>
        </p:grpSpPr>
        <p:sp>
          <p:nvSpPr>
            <p:cNvPr id="893" name="object 893"/>
            <p:cNvSpPr/>
            <p:nvPr/>
          </p:nvSpPr>
          <p:spPr>
            <a:xfrm>
              <a:off x="14596386" y="834184"/>
              <a:ext cx="768350" cy="1195705"/>
            </a:xfrm>
            <a:custGeom>
              <a:avLst/>
              <a:gdLst/>
              <a:ahLst/>
              <a:cxnLst/>
              <a:rect l="l" t="t" r="r" b="b"/>
              <a:pathLst>
                <a:path w="768350" h="1195705">
                  <a:moveTo>
                    <a:pt x="768071" y="1195114"/>
                  </a:moveTo>
                  <a:lnTo>
                    <a:pt x="0" y="1195114"/>
                  </a:lnTo>
                </a:path>
                <a:path w="768350" h="1195705">
                  <a:moveTo>
                    <a:pt x="768071" y="0"/>
                  </a:moveTo>
                  <a:lnTo>
                    <a:pt x="0" y="0"/>
                  </a:lnTo>
                </a:path>
                <a:path w="768350" h="1195705">
                  <a:moveTo>
                    <a:pt x="1011" y="1195114"/>
                  </a:move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94" name="object 894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14531621" y="1962510"/>
              <a:ext cx="132566" cy="132566"/>
            </a:xfrm>
            <a:prstGeom prst="rect">
              <a:avLst/>
            </a:prstGeom>
          </p:spPr>
        </p:pic>
        <p:pic>
          <p:nvPicPr>
            <p:cNvPr id="895" name="object 89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4531621" y="767396"/>
              <a:ext cx="132566" cy="132566"/>
            </a:xfrm>
            <a:prstGeom prst="rect">
              <a:avLst/>
            </a:prstGeom>
          </p:spPr>
        </p:pic>
      </p:grpSp>
      <p:sp>
        <p:nvSpPr>
          <p:cNvPr id="896" name="object 896"/>
          <p:cNvSpPr txBox="1"/>
          <p:nvPr/>
        </p:nvSpPr>
        <p:spPr>
          <a:xfrm>
            <a:off x="14431505" y="1238415"/>
            <a:ext cx="212090" cy="39687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20" dirty="0">
                <a:latin typeface="Microsoft Sans Serif"/>
                <a:cs typeface="Microsoft Sans Serif"/>
              </a:rPr>
              <a:t>1000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897" name="object 897"/>
          <p:cNvSpPr/>
          <p:nvPr/>
        </p:nvSpPr>
        <p:spPr>
          <a:xfrm>
            <a:off x="13118937" y="6098356"/>
            <a:ext cx="2183130" cy="742950"/>
          </a:xfrm>
          <a:custGeom>
            <a:avLst/>
            <a:gdLst/>
            <a:ahLst/>
            <a:cxnLst/>
            <a:rect l="l" t="t" r="r" b="b"/>
            <a:pathLst>
              <a:path w="2183130" h="742950">
                <a:moveTo>
                  <a:pt x="2182779" y="0"/>
                </a:moveTo>
                <a:lnTo>
                  <a:pt x="1694006" y="742772"/>
                </a:lnTo>
                <a:lnTo>
                  <a:pt x="0" y="742772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8" name="object 898"/>
          <p:cNvSpPr txBox="1"/>
          <p:nvPr/>
        </p:nvSpPr>
        <p:spPr>
          <a:xfrm>
            <a:off x="13123440" y="6609577"/>
            <a:ext cx="1340485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50" spc="-180" dirty="0">
                <a:latin typeface="Lucida Sans Unicode"/>
                <a:cs typeface="Lucida Sans Unicode"/>
              </a:rPr>
              <a:t>Армування</a:t>
            </a:r>
            <a:r>
              <a:rPr sz="1450" spc="105" dirty="0">
                <a:latin typeface="Lucida Sans Unicode"/>
                <a:cs typeface="Lucida Sans Unicode"/>
              </a:rPr>
              <a:t> </a:t>
            </a:r>
            <a:r>
              <a:rPr sz="1450" spc="-150" dirty="0">
                <a:latin typeface="Lucida Sans Unicode"/>
                <a:cs typeface="Lucida Sans Unicode"/>
              </a:rPr>
              <a:t>плити</a:t>
            </a:r>
            <a:endParaRPr sz="1450">
              <a:latin typeface="Lucida Sans Unicode"/>
              <a:cs typeface="Lucida Sans Unicode"/>
            </a:endParaRPr>
          </a:p>
        </p:txBody>
      </p:sp>
      <p:sp>
        <p:nvSpPr>
          <p:cNvPr id="899" name="object 899"/>
          <p:cNvSpPr txBox="1"/>
          <p:nvPr/>
        </p:nvSpPr>
        <p:spPr>
          <a:xfrm>
            <a:off x="13123440" y="6808931"/>
            <a:ext cx="1788160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50" spc="-215" dirty="0">
                <a:latin typeface="Lucida Sans Unicode"/>
                <a:cs typeface="Lucida Sans Unicode"/>
              </a:rPr>
              <a:t>умовно</a:t>
            </a:r>
            <a:r>
              <a:rPr sz="1450" spc="95" dirty="0">
                <a:latin typeface="Lucida Sans Unicode"/>
                <a:cs typeface="Lucida Sans Unicode"/>
              </a:rPr>
              <a:t> </a:t>
            </a:r>
            <a:r>
              <a:rPr sz="1450" spc="-200" dirty="0">
                <a:latin typeface="Lucida Sans Unicode"/>
                <a:cs typeface="Lucida Sans Unicode"/>
              </a:rPr>
              <a:t>не</a:t>
            </a:r>
            <a:r>
              <a:rPr sz="1450" spc="95" dirty="0">
                <a:latin typeface="Lucida Sans Unicode"/>
                <a:cs typeface="Lucida Sans Unicode"/>
              </a:rPr>
              <a:t> </a:t>
            </a:r>
            <a:r>
              <a:rPr sz="1450" spc="-95" dirty="0">
                <a:latin typeface="Lucida Sans Unicode"/>
                <a:cs typeface="Lucida Sans Unicode"/>
              </a:rPr>
              <a:t>показується</a:t>
            </a:r>
            <a:endParaRPr sz="1450">
              <a:latin typeface="Lucida Sans Unicode"/>
              <a:cs typeface="Lucida Sans Unicode"/>
            </a:endParaRPr>
          </a:p>
        </p:txBody>
      </p:sp>
      <p:sp>
        <p:nvSpPr>
          <p:cNvPr id="900" name="object 900"/>
          <p:cNvSpPr/>
          <p:nvPr/>
        </p:nvSpPr>
        <p:spPr>
          <a:xfrm>
            <a:off x="13609733" y="4874906"/>
            <a:ext cx="1683385" cy="381635"/>
          </a:xfrm>
          <a:custGeom>
            <a:avLst/>
            <a:gdLst/>
            <a:ahLst/>
            <a:cxnLst/>
            <a:rect l="l" t="t" r="r" b="b"/>
            <a:pathLst>
              <a:path w="1683384" h="381635">
                <a:moveTo>
                  <a:pt x="1682875" y="381505"/>
                </a:moveTo>
                <a:lnTo>
                  <a:pt x="649672" y="0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1" name="object 901"/>
          <p:cNvSpPr txBox="1"/>
          <p:nvPr/>
        </p:nvSpPr>
        <p:spPr>
          <a:xfrm>
            <a:off x="13628403" y="4642344"/>
            <a:ext cx="683260" cy="44767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111125" algn="ctr">
              <a:lnSpc>
                <a:spcPts val="1655"/>
              </a:lnSpc>
              <a:spcBef>
                <a:spcPts val="110"/>
              </a:spcBef>
            </a:pPr>
            <a:r>
              <a:rPr sz="1450" spc="-310" dirty="0">
                <a:latin typeface="Lucida Sans Unicode"/>
                <a:cs typeface="Lucida Sans Unicode"/>
              </a:rPr>
              <a:t>5</a:t>
            </a:r>
            <a:endParaRPr sz="1450">
              <a:latin typeface="Lucida Sans Unicode"/>
              <a:cs typeface="Lucida Sans Unicode"/>
            </a:endParaRPr>
          </a:p>
          <a:p>
            <a:pPr algn="ctr">
              <a:lnSpc>
                <a:spcPts val="1655"/>
              </a:lnSpc>
            </a:pPr>
            <a:r>
              <a:rPr sz="1450" spc="-185" dirty="0">
                <a:latin typeface="Lucida Sans Unicode"/>
                <a:cs typeface="Lucida Sans Unicode"/>
              </a:rPr>
              <a:t>крок</a:t>
            </a:r>
            <a:r>
              <a:rPr sz="1450" spc="90" dirty="0">
                <a:latin typeface="Lucida Sans Unicode"/>
                <a:cs typeface="Lucida Sans Unicode"/>
              </a:rPr>
              <a:t> </a:t>
            </a:r>
            <a:r>
              <a:rPr sz="1450" spc="-290" dirty="0">
                <a:latin typeface="Lucida Sans Unicode"/>
                <a:cs typeface="Lucida Sans Unicode"/>
              </a:rPr>
              <a:t>200</a:t>
            </a:r>
            <a:endParaRPr sz="1450">
              <a:latin typeface="Lucida Sans Unicode"/>
              <a:cs typeface="Lucida Sans Unicode"/>
            </a:endParaRPr>
          </a:p>
        </p:txBody>
      </p:sp>
      <p:sp>
        <p:nvSpPr>
          <p:cNvPr id="902" name="object 902"/>
          <p:cNvSpPr txBox="1"/>
          <p:nvPr/>
        </p:nvSpPr>
        <p:spPr>
          <a:xfrm>
            <a:off x="15683676" y="305121"/>
            <a:ext cx="1746250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50" spc="-240" dirty="0">
                <a:latin typeface="Lucida Sans Unicode"/>
                <a:cs typeface="Lucida Sans Unicode"/>
              </a:rPr>
              <a:t>Пілон</a:t>
            </a:r>
            <a:r>
              <a:rPr sz="1450" spc="125" dirty="0">
                <a:latin typeface="Lucida Sans Unicode"/>
                <a:cs typeface="Lucida Sans Unicode"/>
              </a:rPr>
              <a:t> </a:t>
            </a:r>
            <a:r>
              <a:rPr sz="1450" spc="-210" dirty="0">
                <a:latin typeface="Lucida Sans Unicode"/>
                <a:cs typeface="Lucida Sans Unicode"/>
              </a:rPr>
              <a:t>монолітний</a:t>
            </a:r>
            <a:r>
              <a:rPr sz="1450" spc="130" dirty="0">
                <a:latin typeface="Lucida Sans Unicode"/>
                <a:cs typeface="Lucida Sans Unicode"/>
              </a:rPr>
              <a:t> </a:t>
            </a:r>
            <a:r>
              <a:rPr sz="1450" spc="-315" dirty="0">
                <a:latin typeface="Lucida Sans Unicode"/>
                <a:cs typeface="Lucida Sans Unicode"/>
              </a:rPr>
              <a:t>ПМ-</a:t>
            </a:r>
            <a:r>
              <a:rPr sz="1450" spc="-50" dirty="0">
                <a:latin typeface="Lucida Sans Unicode"/>
                <a:cs typeface="Lucida Sans Unicode"/>
              </a:rPr>
              <a:t>2</a:t>
            </a:r>
            <a:endParaRPr sz="1450">
              <a:latin typeface="Lucida Sans Unicode"/>
              <a:cs typeface="Lucida Sans Unicode"/>
            </a:endParaRPr>
          </a:p>
        </p:txBody>
      </p:sp>
      <p:grpSp>
        <p:nvGrpSpPr>
          <p:cNvPr id="903" name="object 903"/>
          <p:cNvGrpSpPr/>
          <p:nvPr/>
        </p:nvGrpSpPr>
        <p:grpSpPr>
          <a:xfrm>
            <a:off x="2541882" y="3473353"/>
            <a:ext cx="15671800" cy="8232775"/>
            <a:chOff x="2541882" y="3473353"/>
            <a:chExt cx="15671800" cy="8232775"/>
          </a:xfrm>
        </p:grpSpPr>
        <p:sp>
          <p:nvSpPr>
            <p:cNvPr id="904" name="object 904"/>
            <p:cNvSpPr/>
            <p:nvPr/>
          </p:nvSpPr>
          <p:spPr>
            <a:xfrm>
              <a:off x="18213101" y="3473353"/>
              <a:ext cx="0" cy="152400"/>
            </a:xfrm>
            <a:custGeom>
              <a:avLst/>
              <a:gdLst/>
              <a:ahLst/>
              <a:cxnLst/>
              <a:rect l="l" t="t" r="r" b="b"/>
              <a:pathLst>
                <a:path h="152400">
                  <a:moveTo>
                    <a:pt x="0" y="151792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5" name="object 905"/>
            <p:cNvSpPr/>
            <p:nvPr/>
          </p:nvSpPr>
          <p:spPr>
            <a:xfrm>
              <a:off x="2545057" y="8579660"/>
              <a:ext cx="2241550" cy="598170"/>
            </a:xfrm>
            <a:custGeom>
              <a:avLst/>
              <a:gdLst/>
              <a:ahLst/>
              <a:cxnLst/>
              <a:rect l="l" t="t" r="r" b="b"/>
              <a:pathLst>
                <a:path w="2241550" h="598170">
                  <a:moveTo>
                    <a:pt x="0" y="0"/>
                  </a:moveTo>
                  <a:lnTo>
                    <a:pt x="2241472" y="0"/>
                  </a:lnTo>
                  <a:lnTo>
                    <a:pt x="2241472" y="598063"/>
                  </a:lnTo>
                  <a:lnTo>
                    <a:pt x="0" y="598063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6" name="object 906"/>
            <p:cNvSpPr/>
            <p:nvPr/>
          </p:nvSpPr>
          <p:spPr>
            <a:xfrm>
              <a:off x="2608810" y="8642401"/>
              <a:ext cx="2115185" cy="471805"/>
            </a:xfrm>
            <a:custGeom>
              <a:avLst/>
              <a:gdLst/>
              <a:ahLst/>
              <a:cxnLst/>
              <a:rect l="l" t="t" r="r" b="b"/>
              <a:pathLst>
                <a:path w="2115185" h="471804">
                  <a:moveTo>
                    <a:pt x="53633" y="26816"/>
                  </a:moveTo>
                  <a:lnTo>
                    <a:pt x="51526" y="16378"/>
                  </a:lnTo>
                  <a:lnTo>
                    <a:pt x="45778" y="7854"/>
                  </a:lnTo>
                  <a:lnTo>
                    <a:pt x="37254" y="2107"/>
                  </a:lnTo>
                  <a:lnTo>
                    <a:pt x="26816" y="0"/>
                  </a:lnTo>
                  <a:lnTo>
                    <a:pt x="16378" y="2107"/>
                  </a:lnTo>
                  <a:lnTo>
                    <a:pt x="7854" y="7854"/>
                  </a:lnTo>
                  <a:lnTo>
                    <a:pt x="2107" y="16378"/>
                  </a:lnTo>
                  <a:lnTo>
                    <a:pt x="0" y="26816"/>
                  </a:lnTo>
                  <a:lnTo>
                    <a:pt x="2107" y="37255"/>
                  </a:lnTo>
                  <a:lnTo>
                    <a:pt x="7854" y="45779"/>
                  </a:lnTo>
                  <a:lnTo>
                    <a:pt x="16378" y="51526"/>
                  </a:lnTo>
                  <a:lnTo>
                    <a:pt x="26816" y="53633"/>
                  </a:lnTo>
                  <a:lnTo>
                    <a:pt x="37254" y="51526"/>
                  </a:lnTo>
                  <a:lnTo>
                    <a:pt x="45778" y="45779"/>
                  </a:lnTo>
                  <a:lnTo>
                    <a:pt x="51526" y="37255"/>
                  </a:lnTo>
                  <a:lnTo>
                    <a:pt x="53633" y="26816"/>
                  </a:lnTo>
                </a:path>
                <a:path w="2115185" h="471804">
                  <a:moveTo>
                    <a:pt x="53633" y="444752"/>
                  </a:moveTo>
                  <a:lnTo>
                    <a:pt x="51526" y="434314"/>
                  </a:lnTo>
                  <a:lnTo>
                    <a:pt x="45778" y="425790"/>
                  </a:lnTo>
                  <a:lnTo>
                    <a:pt x="37254" y="420043"/>
                  </a:lnTo>
                  <a:lnTo>
                    <a:pt x="26816" y="417935"/>
                  </a:lnTo>
                  <a:lnTo>
                    <a:pt x="16378" y="420043"/>
                  </a:lnTo>
                  <a:lnTo>
                    <a:pt x="7854" y="425790"/>
                  </a:lnTo>
                  <a:lnTo>
                    <a:pt x="2107" y="434314"/>
                  </a:lnTo>
                  <a:lnTo>
                    <a:pt x="0" y="444752"/>
                  </a:lnTo>
                  <a:lnTo>
                    <a:pt x="2107" y="455190"/>
                  </a:lnTo>
                  <a:lnTo>
                    <a:pt x="7854" y="463714"/>
                  </a:lnTo>
                  <a:lnTo>
                    <a:pt x="16378" y="469461"/>
                  </a:lnTo>
                  <a:lnTo>
                    <a:pt x="26816" y="471569"/>
                  </a:lnTo>
                  <a:lnTo>
                    <a:pt x="37254" y="469461"/>
                  </a:lnTo>
                  <a:lnTo>
                    <a:pt x="45778" y="463714"/>
                  </a:lnTo>
                  <a:lnTo>
                    <a:pt x="51526" y="455190"/>
                  </a:lnTo>
                  <a:lnTo>
                    <a:pt x="53633" y="444752"/>
                  </a:lnTo>
                </a:path>
                <a:path w="2115185" h="471804">
                  <a:moveTo>
                    <a:pt x="2114978" y="26816"/>
                  </a:moveTo>
                  <a:lnTo>
                    <a:pt x="2112871" y="16378"/>
                  </a:lnTo>
                  <a:lnTo>
                    <a:pt x="2107124" y="7854"/>
                  </a:lnTo>
                  <a:lnTo>
                    <a:pt x="2098600" y="2107"/>
                  </a:lnTo>
                  <a:lnTo>
                    <a:pt x="2088161" y="0"/>
                  </a:lnTo>
                  <a:lnTo>
                    <a:pt x="2077723" y="2107"/>
                  </a:lnTo>
                  <a:lnTo>
                    <a:pt x="2069199" y="7854"/>
                  </a:lnTo>
                  <a:lnTo>
                    <a:pt x="2063452" y="16378"/>
                  </a:lnTo>
                  <a:lnTo>
                    <a:pt x="2061344" y="26816"/>
                  </a:lnTo>
                  <a:lnTo>
                    <a:pt x="2063452" y="37255"/>
                  </a:lnTo>
                  <a:lnTo>
                    <a:pt x="2069199" y="45779"/>
                  </a:lnTo>
                  <a:lnTo>
                    <a:pt x="2077723" y="51526"/>
                  </a:lnTo>
                  <a:lnTo>
                    <a:pt x="2088161" y="53633"/>
                  </a:lnTo>
                  <a:lnTo>
                    <a:pt x="2098600" y="51526"/>
                  </a:lnTo>
                  <a:lnTo>
                    <a:pt x="2107124" y="45779"/>
                  </a:lnTo>
                  <a:lnTo>
                    <a:pt x="2112871" y="37255"/>
                  </a:lnTo>
                  <a:lnTo>
                    <a:pt x="2114978" y="26816"/>
                  </a:lnTo>
                </a:path>
                <a:path w="2115185" h="471804">
                  <a:moveTo>
                    <a:pt x="2114978" y="444752"/>
                  </a:moveTo>
                  <a:lnTo>
                    <a:pt x="2112871" y="434314"/>
                  </a:lnTo>
                  <a:lnTo>
                    <a:pt x="2107124" y="425790"/>
                  </a:lnTo>
                  <a:lnTo>
                    <a:pt x="2098600" y="420043"/>
                  </a:lnTo>
                  <a:lnTo>
                    <a:pt x="2088161" y="417935"/>
                  </a:lnTo>
                  <a:lnTo>
                    <a:pt x="2077723" y="420043"/>
                  </a:lnTo>
                  <a:lnTo>
                    <a:pt x="2069199" y="425790"/>
                  </a:lnTo>
                  <a:lnTo>
                    <a:pt x="2063452" y="434314"/>
                  </a:lnTo>
                  <a:lnTo>
                    <a:pt x="2061344" y="444752"/>
                  </a:lnTo>
                  <a:lnTo>
                    <a:pt x="2063452" y="455190"/>
                  </a:lnTo>
                  <a:lnTo>
                    <a:pt x="2069199" y="463714"/>
                  </a:lnTo>
                  <a:lnTo>
                    <a:pt x="2077723" y="469461"/>
                  </a:lnTo>
                  <a:lnTo>
                    <a:pt x="2088161" y="471569"/>
                  </a:lnTo>
                  <a:lnTo>
                    <a:pt x="2098600" y="469461"/>
                  </a:lnTo>
                  <a:lnTo>
                    <a:pt x="2107124" y="463714"/>
                  </a:lnTo>
                  <a:lnTo>
                    <a:pt x="2112871" y="455190"/>
                  </a:lnTo>
                  <a:lnTo>
                    <a:pt x="2114978" y="444752"/>
                  </a:lnTo>
                </a:path>
                <a:path w="2115185" h="471804">
                  <a:moveTo>
                    <a:pt x="740748" y="26816"/>
                  </a:moveTo>
                  <a:lnTo>
                    <a:pt x="738641" y="16378"/>
                  </a:lnTo>
                  <a:lnTo>
                    <a:pt x="732893" y="7854"/>
                  </a:lnTo>
                  <a:lnTo>
                    <a:pt x="724369" y="2107"/>
                  </a:lnTo>
                  <a:lnTo>
                    <a:pt x="713931" y="0"/>
                  </a:lnTo>
                  <a:lnTo>
                    <a:pt x="703493" y="2107"/>
                  </a:lnTo>
                  <a:lnTo>
                    <a:pt x="694969" y="7854"/>
                  </a:lnTo>
                  <a:lnTo>
                    <a:pt x="689222" y="16378"/>
                  </a:lnTo>
                  <a:lnTo>
                    <a:pt x="687114" y="26816"/>
                  </a:lnTo>
                  <a:lnTo>
                    <a:pt x="689222" y="37255"/>
                  </a:lnTo>
                  <a:lnTo>
                    <a:pt x="694969" y="45779"/>
                  </a:lnTo>
                  <a:lnTo>
                    <a:pt x="703493" y="51526"/>
                  </a:lnTo>
                  <a:lnTo>
                    <a:pt x="713931" y="53633"/>
                  </a:lnTo>
                  <a:lnTo>
                    <a:pt x="724369" y="51526"/>
                  </a:lnTo>
                  <a:lnTo>
                    <a:pt x="732893" y="45779"/>
                  </a:lnTo>
                  <a:lnTo>
                    <a:pt x="738641" y="37255"/>
                  </a:lnTo>
                  <a:lnTo>
                    <a:pt x="740748" y="26816"/>
                  </a:lnTo>
                </a:path>
                <a:path w="2115185" h="471804">
                  <a:moveTo>
                    <a:pt x="740748" y="444752"/>
                  </a:moveTo>
                  <a:lnTo>
                    <a:pt x="738641" y="434314"/>
                  </a:lnTo>
                  <a:lnTo>
                    <a:pt x="732893" y="425790"/>
                  </a:lnTo>
                  <a:lnTo>
                    <a:pt x="724369" y="420043"/>
                  </a:lnTo>
                  <a:lnTo>
                    <a:pt x="713931" y="417935"/>
                  </a:lnTo>
                  <a:lnTo>
                    <a:pt x="703493" y="420043"/>
                  </a:lnTo>
                  <a:lnTo>
                    <a:pt x="694969" y="425790"/>
                  </a:lnTo>
                  <a:lnTo>
                    <a:pt x="689222" y="434314"/>
                  </a:lnTo>
                  <a:lnTo>
                    <a:pt x="687114" y="444752"/>
                  </a:lnTo>
                  <a:lnTo>
                    <a:pt x="689222" y="455190"/>
                  </a:lnTo>
                  <a:lnTo>
                    <a:pt x="694969" y="463714"/>
                  </a:lnTo>
                  <a:lnTo>
                    <a:pt x="703493" y="469461"/>
                  </a:lnTo>
                  <a:lnTo>
                    <a:pt x="713931" y="471569"/>
                  </a:lnTo>
                  <a:lnTo>
                    <a:pt x="724369" y="469461"/>
                  </a:lnTo>
                  <a:lnTo>
                    <a:pt x="732893" y="463714"/>
                  </a:lnTo>
                  <a:lnTo>
                    <a:pt x="738641" y="455190"/>
                  </a:lnTo>
                  <a:lnTo>
                    <a:pt x="740748" y="444752"/>
                  </a:lnTo>
                </a:path>
                <a:path w="2115185" h="471804">
                  <a:moveTo>
                    <a:pt x="1427863" y="26816"/>
                  </a:moveTo>
                  <a:lnTo>
                    <a:pt x="1425755" y="16378"/>
                  </a:lnTo>
                  <a:lnTo>
                    <a:pt x="1420008" y="7854"/>
                  </a:lnTo>
                  <a:lnTo>
                    <a:pt x="1411484" y="2107"/>
                  </a:lnTo>
                  <a:lnTo>
                    <a:pt x="1401046" y="0"/>
                  </a:lnTo>
                  <a:lnTo>
                    <a:pt x="1390608" y="2107"/>
                  </a:lnTo>
                  <a:lnTo>
                    <a:pt x="1382084" y="7854"/>
                  </a:lnTo>
                  <a:lnTo>
                    <a:pt x="1376337" y="16378"/>
                  </a:lnTo>
                  <a:lnTo>
                    <a:pt x="1374229" y="26816"/>
                  </a:lnTo>
                  <a:lnTo>
                    <a:pt x="1376337" y="37255"/>
                  </a:lnTo>
                  <a:lnTo>
                    <a:pt x="1382084" y="45779"/>
                  </a:lnTo>
                  <a:lnTo>
                    <a:pt x="1390608" y="51526"/>
                  </a:lnTo>
                  <a:lnTo>
                    <a:pt x="1401046" y="53633"/>
                  </a:lnTo>
                  <a:lnTo>
                    <a:pt x="1411484" y="51526"/>
                  </a:lnTo>
                  <a:lnTo>
                    <a:pt x="1420008" y="45779"/>
                  </a:lnTo>
                  <a:lnTo>
                    <a:pt x="1425755" y="37255"/>
                  </a:lnTo>
                  <a:lnTo>
                    <a:pt x="1427863" y="26816"/>
                  </a:lnTo>
                </a:path>
                <a:path w="2115185" h="471804">
                  <a:moveTo>
                    <a:pt x="1427863" y="444752"/>
                  </a:moveTo>
                  <a:lnTo>
                    <a:pt x="1425755" y="434314"/>
                  </a:lnTo>
                  <a:lnTo>
                    <a:pt x="1420008" y="425790"/>
                  </a:lnTo>
                  <a:lnTo>
                    <a:pt x="1411484" y="420043"/>
                  </a:lnTo>
                  <a:lnTo>
                    <a:pt x="1401046" y="417935"/>
                  </a:lnTo>
                  <a:lnTo>
                    <a:pt x="1390608" y="420043"/>
                  </a:lnTo>
                  <a:lnTo>
                    <a:pt x="1382084" y="425790"/>
                  </a:lnTo>
                  <a:lnTo>
                    <a:pt x="1376337" y="434314"/>
                  </a:lnTo>
                  <a:lnTo>
                    <a:pt x="1374229" y="444752"/>
                  </a:lnTo>
                  <a:lnTo>
                    <a:pt x="1376337" y="455190"/>
                  </a:lnTo>
                  <a:lnTo>
                    <a:pt x="1382084" y="463714"/>
                  </a:lnTo>
                  <a:lnTo>
                    <a:pt x="1390608" y="469461"/>
                  </a:lnTo>
                  <a:lnTo>
                    <a:pt x="1401046" y="471569"/>
                  </a:lnTo>
                  <a:lnTo>
                    <a:pt x="1411484" y="469461"/>
                  </a:lnTo>
                  <a:lnTo>
                    <a:pt x="1420008" y="463714"/>
                  </a:lnTo>
                  <a:lnTo>
                    <a:pt x="1425755" y="455190"/>
                  </a:lnTo>
                  <a:lnTo>
                    <a:pt x="1427863" y="444752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7" name="object 907"/>
            <p:cNvSpPr/>
            <p:nvPr/>
          </p:nvSpPr>
          <p:spPr>
            <a:xfrm>
              <a:off x="2545057" y="11104478"/>
              <a:ext cx="2241550" cy="598170"/>
            </a:xfrm>
            <a:custGeom>
              <a:avLst/>
              <a:gdLst/>
              <a:ahLst/>
              <a:cxnLst/>
              <a:rect l="l" t="t" r="r" b="b"/>
              <a:pathLst>
                <a:path w="2241550" h="598170">
                  <a:moveTo>
                    <a:pt x="0" y="0"/>
                  </a:moveTo>
                  <a:lnTo>
                    <a:pt x="2241472" y="0"/>
                  </a:lnTo>
                  <a:lnTo>
                    <a:pt x="2241472" y="598063"/>
                  </a:lnTo>
                  <a:lnTo>
                    <a:pt x="0" y="598063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8" name="object 908"/>
            <p:cNvSpPr/>
            <p:nvPr/>
          </p:nvSpPr>
          <p:spPr>
            <a:xfrm>
              <a:off x="2608810" y="11167219"/>
              <a:ext cx="2115185" cy="471805"/>
            </a:xfrm>
            <a:custGeom>
              <a:avLst/>
              <a:gdLst/>
              <a:ahLst/>
              <a:cxnLst/>
              <a:rect l="l" t="t" r="r" b="b"/>
              <a:pathLst>
                <a:path w="2115185" h="471804">
                  <a:moveTo>
                    <a:pt x="53633" y="26816"/>
                  </a:moveTo>
                  <a:lnTo>
                    <a:pt x="51526" y="16378"/>
                  </a:lnTo>
                  <a:lnTo>
                    <a:pt x="45778" y="7854"/>
                  </a:lnTo>
                  <a:lnTo>
                    <a:pt x="37254" y="2107"/>
                  </a:lnTo>
                  <a:lnTo>
                    <a:pt x="26816" y="0"/>
                  </a:lnTo>
                  <a:lnTo>
                    <a:pt x="16378" y="2107"/>
                  </a:lnTo>
                  <a:lnTo>
                    <a:pt x="7854" y="7854"/>
                  </a:lnTo>
                  <a:lnTo>
                    <a:pt x="2107" y="16378"/>
                  </a:lnTo>
                  <a:lnTo>
                    <a:pt x="0" y="26816"/>
                  </a:lnTo>
                  <a:lnTo>
                    <a:pt x="2107" y="37254"/>
                  </a:lnTo>
                  <a:lnTo>
                    <a:pt x="7854" y="45778"/>
                  </a:lnTo>
                  <a:lnTo>
                    <a:pt x="16378" y="51526"/>
                  </a:lnTo>
                  <a:lnTo>
                    <a:pt x="26816" y="53633"/>
                  </a:lnTo>
                  <a:lnTo>
                    <a:pt x="37254" y="51526"/>
                  </a:lnTo>
                  <a:lnTo>
                    <a:pt x="45778" y="45778"/>
                  </a:lnTo>
                  <a:lnTo>
                    <a:pt x="51526" y="37254"/>
                  </a:lnTo>
                  <a:lnTo>
                    <a:pt x="53633" y="26816"/>
                  </a:lnTo>
                </a:path>
                <a:path w="2115185" h="471804">
                  <a:moveTo>
                    <a:pt x="53633" y="444752"/>
                  </a:moveTo>
                  <a:lnTo>
                    <a:pt x="51526" y="434314"/>
                  </a:lnTo>
                  <a:lnTo>
                    <a:pt x="45778" y="425790"/>
                  </a:lnTo>
                  <a:lnTo>
                    <a:pt x="37254" y="420043"/>
                  </a:lnTo>
                  <a:lnTo>
                    <a:pt x="26816" y="417935"/>
                  </a:lnTo>
                  <a:lnTo>
                    <a:pt x="16378" y="420043"/>
                  </a:lnTo>
                  <a:lnTo>
                    <a:pt x="7854" y="425790"/>
                  </a:lnTo>
                  <a:lnTo>
                    <a:pt x="2107" y="434314"/>
                  </a:lnTo>
                  <a:lnTo>
                    <a:pt x="0" y="444752"/>
                  </a:lnTo>
                  <a:lnTo>
                    <a:pt x="2107" y="455190"/>
                  </a:lnTo>
                  <a:lnTo>
                    <a:pt x="7854" y="463714"/>
                  </a:lnTo>
                  <a:lnTo>
                    <a:pt x="16378" y="469461"/>
                  </a:lnTo>
                  <a:lnTo>
                    <a:pt x="26816" y="471569"/>
                  </a:lnTo>
                  <a:lnTo>
                    <a:pt x="37254" y="469461"/>
                  </a:lnTo>
                  <a:lnTo>
                    <a:pt x="45778" y="463714"/>
                  </a:lnTo>
                  <a:lnTo>
                    <a:pt x="51526" y="455190"/>
                  </a:lnTo>
                  <a:lnTo>
                    <a:pt x="53633" y="444752"/>
                  </a:lnTo>
                </a:path>
                <a:path w="2115185" h="471804">
                  <a:moveTo>
                    <a:pt x="2114978" y="26816"/>
                  </a:moveTo>
                  <a:lnTo>
                    <a:pt x="2112871" y="16378"/>
                  </a:lnTo>
                  <a:lnTo>
                    <a:pt x="2107124" y="7854"/>
                  </a:lnTo>
                  <a:lnTo>
                    <a:pt x="2098600" y="2107"/>
                  </a:lnTo>
                  <a:lnTo>
                    <a:pt x="2088161" y="0"/>
                  </a:lnTo>
                  <a:lnTo>
                    <a:pt x="2077723" y="2107"/>
                  </a:lnTo>
                  <a:lnTo>
                    <a:pt x="2069199" y="7854"/>
                  </a:lnTo>
                  <a:lnTo>
                    <a:pt x="2063452" y="16378"/>
                  </a:lnTo>
                  <a:lnTo>
                    <a:pt x="2061344" y="26816"/>
                  </a:lnTo>
                  <a:lnTo>
                    <a:pt x="2063452" y="37254"/>
                  </a:lnTo>
                  <a:lnTo>
                    <a:pt x="2069199" y="45778"/>
                  </a:lnTo>
                  <a:lnTo>
                    <a:pt x="2077723" y="51526"/>
                  </a:lnTo>
                  <a:lnTo>
                    <a:pt x="2088161" y="53633"/>
                  </a:lnTo>
                  <a:lnTo>
                    <a:pt x="2098600" y="51526"/>
                  </a:lnTo>
                  <a:lnTo>
                    <a:pt x="2107124" y="45778"/>
                  </a:lnTo>
                  <a:lnTo>
                    <a:pt x="2112871" y="37254"/>
                  </a:lnTo>
                  <a:lnTo>
                    <a:pt x="2114978" y="26816"/>
                  </a:lnTo>
                </a:path>
                <a:path w="2115185" h="471804">
                  <a:moveTo>
                    <a:pt x="2114978" y="444752"/>
                  </a:moveTo>
                  <a:lnTo>
                    <a:pt x="2112871" y="434314"/>
                  </a:lnTo>
                  <a:lnTo>
                    <a:pt x="2107124" y="425790"/>
                  </a:lnTo>
                  <a:lnTo>
                    <a:pt x="2098600" y="420043"/>
                  </a:lnTo>
                  <a:lnTo>
                    <a:pt x="2088161" y="417935"/>
                  </a:lnTo>
                  <a:lnTo>
                    <a:pt x="2077723" y="420043"/>
                  </a:lnTo>
                  <a:lnTo>
                    <a:pt x="2069199" y="425790"/>
                  </a:lnTo>
                  <a:lnTo>
                    <a:pt x="2063452" y="434314"/>
                  </a:lnTo>
                  <a:lnTo>
                    <a:pt x="2061344" y="444752"/>
                  </a:lnTo>
                  <a:lnTo>
                    <a:pt x="2063452" y="455190"/>
                  </a:lnTo>
                  <a:lnTo>
                    <a:pt x="2069199" y="463714"/>
                  </a:lnTo>
                  <a:lnTo>
                    <a:pt x="2077723" y="469461"/>
                  </a:lnTo>
                  <a:lnTo>
                    <a:pt x="2088161" y="471569"/>
                  </a:lnTo>
                  <a:lnTo>
                    <a:pt x="2098600" y="469461"/>
                  </a:lnTo>
                  <a:lnTo>
                    <a:pt x="2107124" y="463714"/>
                  </a:lnTo>
                  <a:lnTo>
                    <a:pt x="2112871" y="455190"/>
                  </a:lnTo>
                  <a:lnTo>
                    <a:pt x="2114978" y="444752"/>
                  </a:lnTo>
                </a:path>
                <a:path w="2115185" h="471804">
                  <a:moveTo>
                    <a:pt x="740748" y="26816"/>
                  </a:moveTo>
                  <a:lnTo>
                    <a:pt x="738641" y="16378"/>
                  </a:lnTo>
                  <a:lnTo>
                    <a:pt x="732893" y="7854"/>
                  </a:lnTo>
                  <a:lnTo>
                    <a:pt x="724369" y="2107"/>
                  </a:lnTo>
                  <a:lnTo>
                    <a:pt x="713931" y="0"/>
                  </a:lnTo>
                  <a:lnTo>
                    <a:pt x="703493" y="2107"/>
                  </a:lnTo>
                  <a:lnTo>
                    <a:pt x="694969" y="7854"/>
                  </a:lnTo>
                  <a:lnTo>
                    <a:pt x="689222" y="16378"/>
                  </a:lnTo>
                  <a:lnTo>
                    <a:pt x="687114" y="26816"/>
                  </a:lnTo>
                  <a:lnTo>
                    <a:pt x="689222" y="37254"/>
                  </a:lnTo>
                  <a:lnTo>
                    <a:pt x="694969" y="45778"/>
                  </a:lnTo>
                  <a:lnTo>
                    <a:pt x="703493" y="51526"/>
                  </a:lnTo>
                  <a:lnTo>
                    <a:pt x="713931" y="53633"/>
                  </a:lnTo>
                  <a:lnTo>
                    <a:pt x="724369" y="51526"/>
                  </a:lnTo>
                  <a:lnTo>
                    <a:pt x="732893" y="45778"/>
                  </a:lnTo>
                  <a:lnTo>
                    <a:pt x="738641" y="37254"/>
                  </a:lnTo>
                  <a:lnTo>
                    <a:pt x="740748" y="26816"/>
                  </a:lnTo>
                </a:path>
                <a:path w="2115185" h="471804">
                  <a:moveTo>
                    <a:pt x="740748" y="444752"/>
                  </a:moveTo>
                  <a:lnTo>
                    <a:pt x="738641" y="434314"/>
                  </a:lnTo>
                  <a:lnTo>
                    <a:pt x="732893" y="425790"/>
                  </a:lnTo>
                  <a:lnTo>
                    <a:pt x="724369" y="420043"/>
                  </a:lnTo>
                  <a:lnTo>
                    <a:pt x="713931" y="417935"/>
                  </a:lnTo>
                  <a:lnTo>
                    <a:pt x="703493" y="420043"/>
                  </a:lnTo>
                  <a:lnTo>
                    <a:pt x="694969" y="425790"/>
                  </a:lnTo>
                  <a:lnTo>
                    <a:pt x="689222" y="434314"/>
                  </a:lnTo>
                  <a:lnTo>
                    <a:pt x="687114" y="444752"/>
                  </a:lnTo>
                  <a:lnTo>
                    <a:pt x="689222" y="455190"/>
                  </a:lnTo>
                  <a:lnTo>
                    <a:pt x="694969" y="463714"/>
                  </a:lnTo>
                  <a:lnTo>
                    <a:pt x="703493" y="469461"/>
                  </a:lnTo>
                  <a:lnTo>
                    <a:pt x="713931" y="471569"/>
                  </a:lnTo>
                  <a:lnTo>
                    <a:pt x="724369" y="469461"/>
                  </a:lnTo>
                  <a:lnTo>
                    <a:pt x="732893" y="463714"/>
                  </a:lnTo>
                  <a:lnTo>
                    <a:pt x="738641" y="455190"/>
                  </a:lnTo>
                  <a:lnTo>
                    <a:pt x="740748" y="444752"/>
                  </a:lnTo>
                </a:path>
                <a:path w="2115185" h="471804">
                  <a:moveTo>
                    <a:pt x="1427863" y="26816"/>
                  </a:moveTo>
                  <a:lnTo>
                    <a:pt x="1425755" y="16378"/>
                  </a:lnTo>
                  <a:lnTo>
                    <a:pt x="1420008" y="7854"/>
                  </a:lnTo>
                  <a:lnTo>
                    <a:pt x="1411484" y="2107"/>
                  </a:lnTo>
                  <a:lnTo>
                    <a:pt x="1401046" y="0"/>
                  </a:lnTo>
                  <a:lnTo>
                    <a:pt x="1390608" y="2107"/>
                  </a:lnTo>
                  <a:lnTo>
                    <a:pt x="1382084" y="7854"/>
                  </a:lnTo>
                  <a:lnTo>
                    <a:pt x="1376337" y="16378"/>
                  </a:lnTo>
                  <a:lnTo>
                    <a:pt x="1374229" y="26816"/>
                  </a:lnTo>
                  <a:lnTo>
                    <a:pt x="1376337" y="37254"/>
                  </a:lnTo>
                  <a:lnTo>
                    <a:pt x="1382084" y="45778"/>
                  </a:lnTo>
                  <a:lnTo>
                    <a:pt x="1390608" y="51526"/>
                  </a:lnTo>
                  <a:lnTo>
                    <a:pt x="1401046" y="53633"/>
                  </a:lnTo>
                  <a:lnTo>
                    <a:pt x="1411484" y="51526"/>
                  </a:lnTo>
                  <a:lnTo>
                    <a:pt x="1420008" y="45778"/>
                  </a:lnTo>
                  <a:lnTo>
                    <a:pt x="1425755" y="37254"/>
                  </a:lnTo>
                  <a:lnTo>
                    <a:pt x="1427863" y="26816"/>
                  </a:lnTo>
                </a:path>
                <a:path w="2115185" h="471804">
                  <a:moveTo>
                    <a:pt x="1427863" y="444752"/>
                  </a:moveTo>
                  <a:lnTo>
                    <a:pt x="1425755" y="434314"/>
                  </a:lnTo>
                  <a:lnTo>
                    <a:pt x="1420008" y="425790"/>
                  </a:lnTo>
                  <a:lnTo>
                    <a:pt x="1411484" y="420043"/>
                  </a:lnTo>
                  <a:lnTo>
                    <a:pt x="1401046" y="417935"/>
                  </a:lnTo>
                  <a:lnTo>
                    <a:pt x="1390608" y="420043"/>
                  </a:lnTo>
                  <a:lnTo>
                    <a:pt x="1382084" y="425790"/>
                  </a:lnTo>
                  <a:lnTo>
                    <a:pt x="1376337" y="434314"/>
                  </a:lnTo>
                  <a:lnTo>
                    <a:pt x="1374229" y="444752"/>
                  </a:lnTo>
                  <a:lnTo>
                    <a:pt x="1376337" y="455190"/>
                  </a:lnTo>
                  <a:lnTo>
                    <a:pt x="1382084" y="463714"/>
                  </a:lnTo>
                  <a:lnTo>
                    <a:pt x="1390608" y="469461"/>
                  </a:lnTo>
                  <a:lnTo>
                    <a:pt x="1401046" y="471569"/>
                  </a:lnTo>
                  <a:lnTo>
                    <a:pt x="1411484" y="469461"/>
                  </a:lnTo>
                  <a:lnTo>
                    <a:pt x="1420008" y="463714"/>
                  </a:lnTo>
                  <a:lnTo>
                    <a:pt x="1425755" y="455190"/>
                  </a:lnTo>
                  <a:lnTo>
                    <a:pt x="1427863" y="444752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9" name="object 909"/>
            <p:cNvSpPr/>
            <p:nvPr/>
          </p:nvSpPr>
          <p:spPr>
            <a:xfrm>
              <a:off x="2635121" y="8359055"/>
              <a:ext cx="687705" cy="309880"/>
            </a:xfrm>
            <a:custGeom>
              <a:avLst/>
              <a:gdLst/>
              <a:ahLst/>
              <a:cxnLst/>
              <a:rect l="l" t="t" r="r" b="b"/>
              <a:pathLst>
                <a:path w="687704" h="309879">
                  <a:moveTo>
                    <a:pt x="0" y="309657"/>
                  </a:moveTo>
                  <a:lnTo>
                    <a:pt x="0" y="0"/>
                  </a:lnTo>
                </a:path>
                <a:path w="687704" h="309879">
                  <a:moveTo>
                    <a:pt x="687114" y="309657"/>
                  </a:moveTo>
                  <a:lnTo>
                    <a:pt x="687114" y="0"/>
                  </a:lnTo>
                </a:path>
                <a:path w="687704" h="309879">
                  <a:moveTo>
                    <a:pt x="0" y="1011"/>
                  </a:moveTo>
                  <a:lnTo>
                    <a:pt x="687114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10" name="object 910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2593631" y="8319589"/>
              <a:ext cx="81968" cy="81968"/>
            </a:xfrm>
            <a:prstGeom prst="rect">
              <a:avLst/>
            </a:prstGeom>
          </p:spPr>
        </p:pic>
        <p:pic>
          <p:nvPicPr>
            <p:cNvPr id="911" name="object 911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3280746" y="8319589"/>
              <a:ext cx="82980" cy="81968"/>
            </a:xfrm>
            <a:prstGeom prst="rect">
              <a:avLst/>
            </a:prstGeom>
          </p:spPr>
        </p:pic>
      </p:grpSp>
      <p:sp>
        <p:nvSpPr>
          <p:cNvPr id="912" name="object 912"/>
          <p:cNvSpPr txBox="1"/>
          <p:nvPr/>
        </p:nvSpPr>
        <p:spPr>
          <a:xfrm>
            <a:off x="2880468" y="8240969"/>
            <a:ext cx="20002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460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913" name="object 913"/>
          <p:cNvGrpSpPr/>
          <p:nvPr/>
        </p:nvGrpSpPr>
        <p:grpSpPr>
          <a:xfrm>
            <a:off x="3280746" y="8319589"/>
            <a:ext cx="1457325" cy="352425"/>
            <a:chOff x="3280746" y="8319589"/>
            <a:chExt cx="1457325" cy="352425"/>
          </a:xfrm>
        </p:grpSpPr>
        <p:sp>
          <p:nvSpPr>
            <p:cNvPr id="914" name="object 914"/>
            <p:cNvSpPr/>
            <p:nvPr/>
          </p:nvSpPr>
          <p:spPr>
            <a:xfrm>
              <a:off x="3322236" y="8359055"/>
              <a:ext cx="687705" cy="309880"/>
            </a:xfrm>
            <a:custGeom>
              <a:avLst/>
              <a:gdLst/>
              <a:ahLst/>
              <a:cxnLst/>
              <a:rect l="l" t="t" r="r" b="b"/>
              <a:pathLst>
                <a:path w="687704" h="309879">
                  <a:moveTo>
                    <a:pt x="0" y="309657"/>
                  </a:moveTo>
                  <a:lnTo>
                    <a:pt x="0" y="0"/>
                  </a:lnTo>
                </a:path>
                <a:path w="687704" h="309879">
                  <a:moveTo>
                    <a:pt x="687114" y="309657"/>
                  </a:moveTo>
                  <a:lnTo>
                    <a:pt x="687114" y="0"/>
                  </a:lnTo>
                </a:path>
                <a:path w="687704" h="309879">
                  <a:moveTo>
                    <a:pt x="0" y="1011"/>
                  </a:moveTo>
                  <a:lnTo>
                    <a:pt x="687114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15" name="object 915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3280746" y="8319589"/>
              <a:ext cx="82980" cy="81968"/>
            </a:xfrm>
            <a:prstGeom prst="rect">
              <a:avLst/>
            </a:prstGeom>
          </p:spPr>
        </p:pic>
        <p:pic>
          <p:nvPicPr>
            <p:cNvPr id="916" name="object 916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3967861" y="8319589"/>
              <a:ext cx="82980" cy="81968"/>
            </a:xfrm>
            <a:prstGeom prst="rect">
              <a:avLst/>
            </a:prstGeom>
          </p:spPr>
        </p:pic>
        <p:sp>
          <p:nvSpPr>
            <p:cNvPr id="917" name="object 917"/>
            <p:cNvSpPr/>
            <p:nvPr/>
          </p:nvSpPr>
          <p:spPr>
            <a:xfrm>
              <a:off x="4009351" y="8359055"/>
              <a:ext cx="687705" cy="309880"/>
            </a:xfrm>
            <a:custGeom>
              <a:avLst/>
              <a:gdLst/>
              <a:ahLst/>
              <a:cxnLst/>
              <a:rect l="l" t="t" r="r" b="b"/>
              <a:pathLst>
                <a:path w="687704" h="309879">
                  <a:moveTo>
                    <a:pt x="0" y="309657"/>
                  </a:moveTo>
                  <a:lnTo>
                    <a:pt x="0" y="0"/>
                  </a:lnTo>
                </a:path>
                <a:path w="687704" h="309879">
                  <a:moveTo>
                    <a:pt x="687114" y="309657"/>
                  </a:moveTo>
                  <a:lnTo>
                    <a:pt x="687114" y="0"/>
                  </a:lnTo>
                </a:path>
                <a:path w="687704" h="309879">
                  <a:moveTo>
                    <a:pt x="0" y="1011"/>
                  </a:moveTo>
                  <a:lnTo>
                    <a:pt x="687114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18" name="object 918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3967861" y="8319589"/>
              <a:ext cx="82980" cy="81968"/>
            </a:xfrm>
            <a:prstGeom prst="rect">
              <a:avLst/>
            </a:prstGeom>
          </p:spPr>
        </p:pic>
        <p:pic>
          <p:nvPicPr>
            <p:cNvPr id="919" name="object 919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4655988" y="8319589"/>
              <a:ext cx="81968" cy="81968"/>
            </a:xfrm>
            <a:prstGeom prst="rect">
              <a:avLst/>
            </a:prstGeom>
          </p:spPr>
        </p:pic>
      </p:grpSp>
      <p:sp>
        <p:nvSpPr>
          <p:cNvPr id="920" name="object 920"/>
          <p:cNvSpPr txBox="1"/>
          <p:nvPr/>
        </p:nvSpPr>
        <p:spPr>
          <a:xfrm>
            <a:off x="4254698" y="8240969"/>
            <a:ext cx="20002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460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921" name="object 921"/>
          <p:cNvSpPr/>
          <p:nvPr/>
        </p:nvSpPr>
        <p:spPr>
          <a:xfrm>
            <a:off x="4696466" y="8359054"/>
            <a:ext cx="299720" cy="309880"/>
          </a:xfrm>
          <a:custGeom>
            <a:avLst/>
            <a:gdLst/>
            <a:ahLst/>
            <a:cxnLst/>
            <a:rect l="l" t="t" r="r" b="b"/>
            <a:pathLst>
              <a:path w="299720" h="309879">
                <a:moveTo>
                  <a:pt x="0" y="309657"/>
                </a:moveTo>
                <a:lnTo>
                  <a:pt x="0" y="0"/>
                </a:lnTo>
              </a:path>
              <a:path w="299720" h="309879">
                <a:moveTo>
                  <a:pt x="90063" y="219593"/>
                </a:moveTo>
                <a:lnTo>
                  <a:pt x="90063" y="0"/>
                </a:lnTo>
              </a:path>
              <a:path w="299720" h="309879">
                <a:moveTo>
                  <a:pt x="0" y="1011"/>
                </a:moveTo>
                <a:lnTo>
                  <a:pt x="90063" y="1011"/>
                </a:lnTo>
                <a:lnTo>
                  <a:pt x="299537" y="101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2" name="object 922"/>
          <p:cNvSpPr txBox="1"/>
          <p:nvPr/>
        </p:nvSpPr>
        <p:spPr>
          <a:xfrm>
            <a:off x="4870977" y="8240969"/>
            <a:ext cx="14160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923" name="object 923"/>
          <p:cNvGrpSpPr/>
          <p:nvPr/>
        </p:nvGrpSpPr>
        <p:grpSpPr>
          <a:xfrm>
            <a:off x="2357707" y="8317565"/>
            <a:ext cx="2470785" cy="354330"/>
            <a:chOff x="2357707" y="8317565"/>
            <a:chExt cx="2470785" cy="354330"/>
          </a:xfrm>
        </p:grpSpPr>
        <p:pic>
          <p:nvPicPr>
            <p:cNvPr id="924" name="object 924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4655988" y="8319589"/>
              <a:ext cx="172031" cy="81968"/>
            </a:xfrm>
            <a:prstGeom prst="rect">
              <a:avLst/>
            </a:prstGeom>
          </p:spPr>
        </p:pic>
        <p:sp>
          <p:nvSpPr>
            <p:cNvPr id="925" name="object 925"/>
            <p:cNvSpPr/>
            <p:nvPr/>
          </p:nvSpPr>
          <p:spPr>
            <a:xfrm>
              <a:off x="2360882" y="8357031"/>
              <a:ext cx="274320" cy="311785"/>
            </a:xfrm>
            <a:custGeom>
              <a:avLst/>
              <a:gdLst/>
              <a:ahLst/>
              <a:cxnLst/>
              <a:rect l="l" t="t" r="r" b="b"/>
              <a:pathLst>
                <a:path w="274319" h="311784">
                  <a:moveTo>
                    <a:pt x="274238" y="311681"/>
                  </a:moveTo>
                  <a:lnTo>
                    <a:pt x="274238" y="0"/>
                  </a:lnTo>
                </a:path>
                <a:path w="274319" h="311784">
                  <a:moveTo>
                    <a:pt x="184175" y="311681"/>
                  </a:moveTo>
                  <a:lnTo>
                    <a:pt x="184175" y="0"/>
                  </a:lnTo>
                </a:path>
                <a:path w="274319" h="311784">
                  <a:moveTo>
                    <a:pt x="274238" y="2023"/>
                  </a:moveTo>
                  <a:lnTo>
                    <a:pt x="184175" y="2023"/>
                  </a:lnTo>
                  <a:lnTo>
                    <a:pt x="0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26" name="object 926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2503567" y="8317565"/>
              <a:ext cx="172031" cy="81968"/>
            </a:xfrm>
            <a:prstGeom prst="rect">
              <a:avLst/>
            </a:prstGeom>
          </p:spPr>
        </p:pic>
      </p:grpSp>
      <p:sp>
        <p:nvSpPr>
          <p:cNvPr id="927" name="object 927"/>
          <p:cNvSpPr txBox="1"/>
          <p:nvPr/>
        </p:nvSpPr>
        <p:spPr>
          <a:xfrm>
            <a:off x="2345146" y="8238945"/>
            <a:ext cx="14160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928" name="object 928"/>
          <p:cNvGrpSpPr/>
          <p:nvPr/>
        </p:nvGrpSpPr>
        <p:grpSpPr>
          <a:xfrm>
            <a:off x="2503567" y="9175560"/>
            <a:ext cx="2324735" cy="283845"/>
            <a:chOff x="2503567" y="9175560"/>
            <a:chExt cx="2324735" cy="283845"/>
          </a:xfrm>
        </p:grpSpPr>
        <p:sp>
          <p:nvSpPr>
            <p:cNvPr id="929" name="object 929"/>
            <p:cNvSpPr/>
            <p:nvPr/>
          </p:nvSpPr>
          <p:spPr>
            <a:xfrm>
              <a:off x="2545057" y="9178735"/>
              <a:ext cx="2241550" cy="241300"/>
            </a:xfrm>
            <a:custGeom>
              <a:avLst/>
              <a:gdLst/>
              <a:ahLst/>
              <a:cxnLst/>
              <a:rect l="l" t="t" r="r" b="b"/>
              <a:pathLst>
                <a:path w="2241550" h="241300">
                  <a:moveTo>
                    <a:pt x="0" y="0"/>
                  </a:moveTo>
                  <a:lnTo>
                    <a:pt x="0" y="240844"/>
                  </a:lnTo>
                </a:path>
                <a:path w="2241550" h="241300">
                  <a:moveTo>
                    <a:pt x="2241472" y="0"/>
                  </a:moveTo>
                  <a:lnTo>
                    <a:pt x="2241472" y="240844"/>
                  </a:lnTo>
                </a:path>
                <a:path w="2241550" h="241300">
                  <a:moveTo>
                    <a:pt x="0" y="238820"/>
                  </a:moveTo>
                  <a:lnTo>
                    <a:pt x="2241472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30" name="object 930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2503567" y="9376066"/>
              <a:ext cx="82980" cy="82980"/>
            </a:xfrm>
            <a:prstGeom prst="rect">
              <a:avLst/>
            </a:prstGeom>
          </p:spPr>
        </p:pic>
        <p:pic>
          <p:nvPicPr>
            <p:cNvPr id="931" name="object 931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4745039" y="9376066"/>
              <a:ext cx="82980" cy="82980"/>
            </a:xfrm>
            <a:prstGeom prst="rect">
              <a:avLst/>
            </a:prstGeom>
          </p:spPr>
        </p:pic>
      </p:grpSp>
      <p:sp>
        <p:nvSpPr>
          <p:cNvPr id="932" name="object 932"/>
          <p:cNvSpPr txBox="1"/>
          <p:nvPr/>
        </p:nvSpPr>
        <p:spPr>
          <a:xfrm>
            <a:off x="3534189" y="9298458"/>
            <a:ext cx="257810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0" dirty="0">
                <a:latin typeface="Microsoft Sans Serif"/>
                <a:cs typeface="Microsoft Sans Serif"/>
              </a:rPr>
              <a:t>1500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933" name="object 933"/>
          <p:cNvGrpSpPr/>
          <p:nvPr/>
        </p:nvGrpSpPr>
        <p:grpSpPr>
          <a:xfrm>
            <a:off x="2218197" y="8539182"/>
            <a:ext cx="329565" cy="680085"/>
            <a:chOff x="2218197" y="8539182"/>
            <a:chExt cx="329565" cy="680085"/>
          </a:xfrm>
        </p:grpSpPr>
        <p:sp>
          <p:nvSpPr>
            <p:cNvPr id="934" name="object 934"/>
            <p:cNvSpPr/>
            <p:nvPr/>
          </p:nvSpPr>
          <p:spPr>
            <a:xfrm>
              <a:off x="2257663" y="8579660"/>
              <a:ext cx="286385" cy="598170"/>
            </a:xfrm>
            <a:custGeom>
              <a:avLst/>
              <a:gdLst/>
              <a:ahLst/>
              <a:cxnLst/>
              <a:rect l="l" t="t" r="r" b="b"/>
              <a:pathLst>
                <a:path w="286385" h="598170">
                  <a:moveTo>
                    <a:pt x="286382" y="0"/>
                  </a:moveTo>
                  <a:lnTo>
                    <a:pt x="0" y="0"/>
                  </a:lnTo>
                </a:path>
                <a:path w="286385" h="598170">
                  <a:moveTo>
                    <a:pt x="286382" y="598063"/>
                  </a:moveTo>
                  <a:lnTo>
                    <a:pt x="0" y="598063"/>
                  </a:lnTo>
                </a:path>
                <a:path w="286385" h="598170">
                  <a:moveTo>
                    <a:pt x="1011" y="0"/>
                  </a:moveTo>
                  <a:lnTo>
                    <a:pt x="1011" y="59806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35" name="object 935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2218197" y="8539182"/>
              <a:ext cx="81968" cy="81968"/>
            </a:xfrm>
            <a:prstGeom prst="rect">
              <a:avLst/>
            </a:prstGeom>
          </p:spPr>
        </p:pic>
        <p:pic>
          <p:nvPicPr>
            <p:cNvPr id="936" name="object 936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2218197" y="9136233"/>
              <a:ext cx="81968" cy="82980"/>
            </a:xfrm>
            <a:prstGeom prst="rect">
              <a:avLst/>
            </a:prstGeom>
          </p:spPr>
        </p:pic>
      </p:grpSp>
      <p:sp>
        <p:nvSpPr>
          <p:cNvPr id="937" name="object 937"/>
          <p:cNvSpPr txBox="1"/>
          <p:nvPr/>
        </p:nvSpPr>
        <p:spPr>
          <a:xfrm>
            <a:off x="2149463" y="8777405"/>
            <a:ext cx="142240" cy="200025"/>
          </a:xfrm>
          <a:prstGeom prst="rect">
            <a:avLst/>
          </a:prstGeom>
        </p:spPr>
        <p:txBody>
          <a:bodyPr vert="vert270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800" spc="-25" dirty="0">
                <a:latin typeface="Microsoft Sans Serif"/>
                <a:cs typeface="Microsoft Sans Serif"/>
              </a:rPr>
              <a:t>400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938" name="object 938"/>
          <p:cNvSpPr/>
          <p:nvPr/>
        </p:nvSpPr>
        <p:spPr>
          <a:xfrm>
            <a:off x="4787541" y="8486561"/>
            <a:ext cx="304165" cy="183515"/>
          </a:xfrm>
          <a:custGeom>
            <a:avLst/>
            <a:gdLst/>
            <a:ahLst/>
            <a:cxnLst/>
            <a:rect l="l" t="t" r="r" b="b"/>
            <a:pathLst>
              <a:path w="304164" h="183515">
                <a:moveTo>
                  <a:pt x="0" y="93099"/>
                </a:moveTo>
                <a:lnTo>
                  <a:pt x="157864" y="93099"/>
                </a:lnTo>
              </a:path>
              <a:path w="304164" h="183515">
                <a:moveTo>
                  <a:pt x="0" y="183163"/>
                </a:moveTo>
                <a:lnTo>
                  <a:pt x="157864" y="183163"/>
                </a:lnTo>
              </a:path>
              <a:path w="304164" h="183515">
                <a:moveTo>
                  <a:pt x="155840" y="93099"/>
                </a:moveTo>
                <a:lnTo>
                  <a:pt x="155840" y="183163"/>
                </a:lnTo>
              </a:path>
              <a:path w="304164" h="183515">
                <a:moveTo>
                  <a:pt x="155840" y="138637"/>
                </a:moveTo>
                <a:lnTo>
                  <a:pt x="303585" y="109290"/>
                </a:lnTo>
                <a:lnTo>
                  <a:pt x="303585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9" name="object 939"/>
          <p:cNvSpPr txBox="1"/>
          <p:nvPr/>
        </p:nvSpPr>
        <p:spPr>
          <a:xfrm>
            <a:off x="4981915" y="8470123"/>
            <a:ext cx="142240" cy="141605"/>
          </a:xfrm>
          <a:prstGeom prst="rect">
            <a:avLst/>
          </a:prstGeom>
        </p:spPr>
        <p:txBody>
          <a:bodyPr vert="vert270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940" name="object 940"/>
          <p:cNvGrpSpPr/>
          <p:nvPr/>
        </p:nvGrpSpPr>
        <p:grpSpPr>
          <a:xfrm>
            <a:off x="4694303" y="8539182"/>
            <a:ext cx="290830" cy="590550"/>
            <a:chOff x="4694303" y="8539182"/>
            <a:chExt cx="290830" cy="590550"/>
          </a:xfrm>
        </p:grpSpPr>
        <p:sp>
          <p:nvSpPr>
            <p:cNvPr id="941" name="object 941"/>
            <p:cNvSpPr/>
            <p:nvPr/>
          </p:nvSpPr>
          <p:spPr>
            <a:xfrm>
              <a:off x="4901892" y="8539182"/>
              <a:ext cx="83185" cy="82550"/>
            </a:xfrm>
            <a:custGeom>
              <a:avLst/>
              <a:gdLst/>
              <a:ahLst/>
              <a:cxnLst/>
              <a:rect l="l" t="t" r="r" b="b"/>
              <a:pathLst>
                <a:path w="83185" h="82550">
                  <a:moveTo>
                    <a:pt x="0" y="7083"/>
                  </a:moveTo>
                  <a:lnTo>
                    <a:pt x="74884" y="81968"/>
                  </a:lnTo>
                  <a:lnTo>
                    <a:pt x="82980" y="73872"/>
                  </a:lnTo>
                  <a:lnTo>
                    <a:pt x="0" y="7083"/>
                  </a:lnTo>
                  <a:close/>
                </a:path>
                <a:path w="83185" h="82550">
                  <a:moveTo>
                    <a:pt x="8095" y="0"/>
                  </a:moveTo>
                  <a:lnTo>
                    <a:pt x="0" y="7083"/>
                  </a:lnTo>
                  <a:lnTo>
                    <a:pt x="82980" y="73872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2" name="object 942"/>
            <p:cNvSpPr/>
            <p:nvPr/>
          </p:nvSpPr>
          <p:spPr>
            <a:xfrm>
              <a:off x="4901892" y="8539182"/>
              <a:ext cx="83185" cy="82550"/>
            </a:xfrm>
            <a:custGeom>
              <a:avLst/>
              <a:gdLst/>
              <a:ahLst/>
              <a:cxnLst/>
              <a:rect l="l" t="t" r="r" b="b"/>
              <a:pathLst>
                <a:path w="83185" h="82550">
                  <a:moveTo>
                    <a:pt x="74884" y="81968"/>
                  </a:moveTo>
                  <a:lnTo>
                    <a:pt x="82980" y="73872"/>
                  </a:lnTo>
                  <a:lnTo>
                    <a:pt x="0" y="7083"/>
                  </a:lnTo>
                  <a:lnTo>
                    <a:pt x="74884" y="81968"/>
                  </a:lnTo>
                  <a:close/>
                </a:path>
                <a:path w="83185" h="82550">
                  <a:moveTo>
                    <a:pt x="82980" y="73872"/>
                  </a:moveTo>
                  <a:lnTo>
                    <a:pt x="0" y="7083"/>
                  </a:lnTo>
                  <a:lnTo>
                    <a:pt x="8095" y="0"/>
                  </a:lnTo>
                  <a:lnTo>
                    <a:pt x="82980" y="7387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3" name="object 943"/>
            <p:cNvSpPr/>
            <p:nvPr/>
          </p:nvSpPr>
          <p:spPr>
            <a:xfrm>
              <a:off x="4901892" y="8628234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5" h="83184">
                  <a:moveTo>
                    <a:pt x="0" y="8095"/>
                  </a:moveTo>
                  <a:lnTo>
                    <a:pt x="74884" y="82980"/>
                  </a:lnTo>
                  <a:lnTo>
                    <a:pt x="82980" y="74884"/>
                  </a:lnTo>
                  <a:lnTo>
                    <a:pt x="0" y="8095"/>
                  </a:lnTo>
                  <a:close/>
                </a:path>
                <a:path w="83185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4" name="object 944"/>
            <p:cNvSpPr/>
            <p:nvPr/>
          </p:nvSpPr>
          <p:spPr>
            <a:xfrm>
              <a:off x="4901892" y="8628234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5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  <a:path w="83185" h="83184">
                  <a:moveTo>
                    <a:pt x="0" y="8095"/>
                  </a:moveTo>
                  <a:lnTo>
                    <a:pt x="82980" y="74884"/>
                  </a:lnTo>
                  <a:lnTo>
                    <a:pt x="74884" y="82980"/>
                  </a:lnTo>
                  <a:lnTo>
                    <a:pt x="0" y="809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5" name="object 945"/>
            <p:cNvSpPr/>
            <p:nvPr/>
          </p:nvSpPr>
          <p:spPr>
            <a:xfrm>
              <a:off x="4697478" y="8669724"/>
              <a:ext cx="246379" cy="418465"/>
            </a:xfrm>
            <a:custGeom>
              <a:avLst/>
              <a:gdLst/>
              <a:ahLst/>
              <a:cxnLst/>
              <a:rect l="l" t="t" r="r" b="b"/>
              <a:pathLst>
                <a:path w="246379" h="418465">
                  <a:moveTo>
                    <a:pt x="90063" y="0"/>
                  </a:moveTo>
                  <a:lnTo>
                    <a:pt x="245904" y="0"/>
                  </a:lnTo>
                </a:path>
                <a:path w="246379" h="418465">
                  <a:moveTo>
                    <a:pt x="0" y="417935"/>
                  </a:moveTo>
                  <a:lnTo>
                    <a:pt x="245904" y="417935"/>
                  </a:lnTo>
                </a:path>
                <a:path w="246379" h="418465">
                  <a:moveTo>
                    <a:pt x="243880" y="0"/>
                  </a:moveTo>
                  <a:lnTo>
                    <a:pt x="243880" y="41793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46" name="object 946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4899868" y="8628234"/>
              <a:ext cx="82980" cy="82980"/>
            </a:xfrm>
            <a:prstGeom prst="rect">
              <a:avLst/>
            </a:prstGeom>
          </p:spPr>
        </p:pic>
        <p:sp>
          <p:nvSpPr>
            <p:cNvPr id="947" name="object 947"/>
            <p:cNvSpPr/>
            <p:nvPr/>
          </p:nvSpPr>
          <p:spPr>
            <a:xfrm>
              <a:off x="4899868" y="9047182"/>
              <a:ext cx="83185" cy="82550"/>
            </a:xfrm>
            <a:custGeom>
              <a:avLst/>
              <a:gdLst/>
              <a:ahLst/>
              <a:cxnLst/>
              <a:rect l="l" t="t" r="r" b="b"/>
              <a:pathLst>
                <a:path w="83185" h="82550">
                  <a:moveTo>
                    <a:pt x="0" y="7083"/>
                  </a:moveTo>
                  <a:lnTo>
                    <a:pt x="74884" y="81968"/>
                  </a:lnTo>
                  <a:lnTo>
                    <a:pt x="82980" y="73872"/>
                  </a:lnTo>
                  <a:lnTo>
                    <a:pt x="0" y="7083"/>
                  </a:lnTo>
                  <a:close/>
                </a:path>
                <a:path w="83185" h="82550">
                  <a:moveTo>
                    <a:pt x="8095" y="0"/>
                  </a:moveTo>
                  <a:lnTo>
                    <a:pt x="0" y="7083"/>
                  </a:lnTo>
                  <a:lnTo>
                    <a:pt x="82980" y="73872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8" name="object 948"/>
            <p:cNvSpPr/>
            <p:nvPr/>
          </p:nvSpPr>
          <p:spPr>
            <a:xfrm>
              <a:off x="4899868" y="9047182"/>
              <a:ext cx="83185" cy="82550"/>
            </a:xfrm>
            <a:custGeom>
              <a:avLst/>
              <a:gdLst/>
              <a:ahLst/>
              <a:cxnLst/>
              <a:rect l="l" t="t" r="r" b="b"/>
              <a:pathLst>
                <a:path w="83185" h="82550">
                  <a:moveTo>
                    <a:pt x="8095" y="0"/>
                  </a:moveTo>
                  <a:lnTo>
                    <a:pt x="0" y="7083"/>
                  </a:lnTo>
                  <a:lnTo>
                    <a:pt x="82980" y="73872"/>
                  </a:lnTo>
                  <a:lnTo>
                    <a:pt x="8095" y="0"/>
                  </a:lnTo>
                  <a:close/>
                </a:path>
                <a:path w="83185" h="82550">
                  <a:moveTo>
                    <a:pt x="0" y="7083"/>
                  </a:moveTo>
                  <a:lnTo>
                    <a:pt x="82980" y="73872"/>
                  </a:lnTo>
                  <a:lnTo>
                    <a:pt x="74884" y="81968"/>
                  </a:lnTo>
                  <a:lnTo>
                    <a:pt x="0" y="70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49" name="object 949"/>
          <p:cNvSpPr txBox="1"/>
          <p:nvPr/>
        </p:nvSpPr>
        <p:spPr>
          <a:xfrm>
            <a:off x="4832146" y="8778416"/>
            <a:ext cx="142240" cy="200025"/>
          </a:xfrm>
          <a:prstGeom prst="rect">
            <a:avLst/>
          </a:prstGeom>
        </p:spPr>
        <p:txBody>
          <a:bodyPr vert="vert270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800" spc="-25" dirty="0">
                <a:latin typeface="Microsoft Sans Serif"/>
                <a:cs typeface="Microsoft Sans Serif"/>
              </a:rPr>
              <a:t>280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950" name="object 950"/>
          <p:cNvSpPr/>
          <p:nvPr/>
        </p:nvSpPr>
        <p:spPr>
          <a:xfrm>
            <a:off x="4697478" y="9087660"/>
            <a:ext cx="393700" cy="201930"/>
          </a:xfrm>
          <a:custGeom>
            <a:avLst/>
            <a:gdLst/>
            <a:ahLst/>
            <a:cxnLst/>
            <a:rect l="l" t="t" r="r" b="b"/>
            <a:pathLst>
              <a:path w="393700" h="201929">
                <a:moveTo>
                  <a:pt x="0" y="0"/>
                </a:moveTo>
                <a:lnTo>
                  <a:pt x="245904" y="0"/>
                </a:lnTo>
              </a:path>
              <a:path w="393700" h="201929">
                <a:moveTo>
                  <a:pt x="90063" y="90063"/>
                </a:moveTo>
                <a:lnTo>
                  <a:pt x="245904" y="90063"/>
                </a:lnTo>
              </a:path>
              <a:path w="393700" h="201929">
                <a:moveTo>
                  <a:pt x="243880" y="0"/>
                </a:moveTo>
                <a:lnTo>
                  <a:pt x="243880" y="90063"/>
                </a:lnTo>
              </a:path>
              <a:path w="393700" h="201929">
                <a:moveTo>
                  <a:pt x="243880" y="45537"/>
                </a:moveTo>
                <a:lnTo>
                  <a:pt x="393649" y="92087"/>
                </a:lnTo>
                <a:lnTo>
                  <a:pt x="393649" y="20137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1" name="object 951"/>
          <p:cNvSpPr txBox="1"/>
          <p:nvPr/>
        </p:nvSpPr>
        <p:spPr>
          <a:xfrm>
            <a:off x="4981915" y="9163309"/>
            <a:ext cx="142240" cy="141605"/>
          </a:xfrm>
          <a:prstGeom prst="rect">
            <a:avLst/>
          </a:prstGeom>
        </p:spPr>
        <p:txBody>
          <a:bodyPr vert="vert270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952" name="object 952"/>
          <p:cNvGrpSpPr/>
          <p:nvPr/>
        </p:nvGrpSpPr>
        <p:grpSpPr>
          <a:xfrm>
            <a:off x="2603671" y="8631190"/>
            <a:ext cx="2379345" cy="3020060"/>
            <a:chOff x="2603671" y="8631190"/>
            <a:chExt cx="2379345" cy="3020060"/>
          </a:xfrm>
        </p:grpSpPr>
        <p:sp>
          <p:nvSpPr>
            <p:cNvPr id="953" name="object 953"/>
            <p:cNvSpPr/>
            <p:nvPr/>
          </p:nvSpPr>
          <p:spPr>
            <a:xfrm>
              <a:off x="4899868" y="9047182"/>
              <a:ext cx="83185" cy="82550"/>
            </a:xfrm>
            <a:custGeom>
              <a:avLst/>
              <a:gdLst/>
              <a:ahLst/>
              <a:cxnLst/>
              <a:rect l="l" t="t" r="r" b="b"/>
              <a:pathLst>
                <a:path w="83185" h="82550">
                  <a:moveTo>
                    <a:pt x="0" y="7083"/>
                  </a:moveTo>
                  <a:lnTo>
                    <a:pt x="74884" y="81968"/>
                  </a:lnTo>
                  <a:lnTo>
                    <a:pt x="82980" y="73872"/>
                  </a:lnTo>
                  <a:lnTo>
                    <a:pt x="0" y="7083"/>
                  </a:lnTo>
                  <a:close/>
                </a:path>
                <a:path w="83185" h="82550">
                  <a:moveTo>
                    <a:pt x="8095" y="0"/>
                  </a:moveTo>
                  <a:lnTo>
                    <a:pt x="0" y="7083"/>
                  </a:lnTo>
                  <a:lnTo>
                    <a:pt x="82980" y="73872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4" name="object 954"/>
            <p:cNvSpPr/>
            <p:nvPr/>
          </p:nvSpPr>
          <p:spPr>
            <a:xfrm>
              <a:off x="4899868" y="9047181"/>
              <a:ext cx="83185" cy="82550"/>
            </a:xfrm>
            <a:custGeom>
              <a:avLst/>
              <a:gdLst/>
              <a:ahLst/>
              <a:cxnLst/>
              <a:rect l="l" t="t" r="r" b="b"/>
              <a:pathLst>
                <a:path w="83185" h="82550">
                  <a:moveTo>
                    <a:pt x="74884" y="81968"/>
                  </a:moveTo>
                  <a:lnTo>
                    <a:pt x="82980" y="73872"/>
                  </a:lnTo>
                  <a:lnTo>
                    <a:pt x="0" y="7083"/>
                  </a:lnTo>
                  <a:lnTo>
                    <a:pt x="74884" y="81968"/>
                  </a:lnTo>
                  <a:close/>
                </a:path>
                <a:path w="83185" h="82550">
                  <a:moveTo>
                    <a:pt x="82980" y="73872"/>
                  </a:moveTo>
                  <a:lnTo>
                    <a:pt x="0" y="7083"/>
                  </a:lnTo>
                  <a:lnTo>
                    <a:pt x="8095" y="0"/>
                  </a:lnTo>
                  <a:lnTo>
                    <a:pt x="82980" y="7387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5" name="object 955"/>
            <p:cNvSpPr/>
            <p:nvPr/>
          </p:nvSpPr>
          <p:spPr>
            <a:xfrm>
              <a:off x="4899868" y="9136233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5" h="83184">
                  <a:moveTo>
                    <a:pt x="0" y="8095"/>
                  </a:moveTo>
                  <a:lnTo>
                    <a:pt x="74884" y="82980"/>
                  </a:lnTo>
                  <a:lnTo>
                    <a:pt x="82980" y="74884"/>
                  </a:lnTo>
                  <a:lnTo>
                    <a:pt x="0" y="8095"/>
                  </a:lnTo>
                  <a:close/>
                </a:path>
                <a:path w="83185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6" name="object 956"/>
            <p:cNvSpPr/>
            <p:nvPr/>
          </p:nvSpPr>
          <p:spPr>
            <a:xfrm>
              <a:off x="4899868" y="9136233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5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  <a:path w="83185" h="83184">
                  <a:moveTo>
                    <a:pt x="0" y="8095"/>
                  </a:moveTo>
                  <a:lnTo>
                    <a:pt x="82980" y="74884"/>
                  </a:lnTo>
                  <a:lnTo>
                    <a:pt x="74884" y="82980"/>
                  </a:lnTo>
                  <a:lnTo>
                    <a:pt x="0" y="809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7" name="object 957"/>
            <p:cNvSpPr/>
            <p:nvPr/>
          </p:nvSpPr>
          <p:spPr>
            <a:xfrm>
              <a:off x="2607798" y="8635317"/>
              <a:ext cx="2116455" cy="3011805"/>
            </a:xfrm>
            <a:custGeom>
              <a:avLst/>
              <a:gdLst/>
              <a:ahLst/>
              <a:cxnLst/>
              <a:rect l="l" t="t" r="r" b="b"/>
              <a:pathLst>
                <a:path w="2116454" h="3011804">
                  <a:moveTo>
                    <a:pt x="27322" y="7083"/>
                  </a:moveTo>
                  <a:lnTo>
                    <a:pt x="714437" y="7083"/>
                  </a:lnTo>
                </a:path>
                <a:path w="2116454" h="3011804">
                  <a:moveTo>
                    <a:pt x="27322" y="479664"/>
                  </a:moveTo>
                  <a:lnTo>
                    <a:pt x="714437" y="479664"/>
                  </a:lnTo>
                </a:path>
                <a:path w="2116454" h="3011804">
                  <a:moveTo>
                    <a:pt x="0" y="34406"/>
                  </a:moveTo>
                  <a:lnTo>
                    <a:pt x="0" y="452342"/>
                  </a:lnTo>
                </a:path>
                <a:path w="2116454" h="3011804">
                  <a:moveTo>
                    <a:pt x="740748" y="34406"/>
                  </a:moveTo>
                  <a:lnTo>
                    <a:pt x="740748" y="452342"/>
                  </a:lnTo>
                </a:path>
                <a:path w="2116454" h="3011804">
                  <a:moveTo>
                    <a:pt x="1401552" y="7083"/>
                  </a:moveTo>
                  <a:lnTo>
                    <a:pt x="2088667" y="7083"/>
                  </a:lnTo>
                </a:path>
                <a:path w="2116454" h="3011804">
                  <a:moveTo>
                    <a:pt x="1375241" y="34406"/>
                  </a:moveTo>
                  <a:lnTo>
                    <a:pt x="1375241" y="452342"/>
                  </a:lnTo>
                </a:path>
                <a:path w="2116454" h="3011804">
                  <a:moveTo>
                    <a:pt x="1401552" y="479664"/>
                  </a:moveTo>
                  <a:lnTo>
                    <a:pt x="2088667" y="479664"/>
                  </a:lnTo>
                </a:path>
                <a:path w="2116454" h="3011804">
                  <a:moveTo>
                    <a:pt x="2115990" y="34406"/>
                  </a:moveTo>
                  <a:lnTo>
                    <a:pt x="2115990" y="452342"/>
                  </a:lnTo>
                </a:path>
                <a:path w="2116454" h="3011804">
                  <a:moveTo>
                    <a:pt x="680031" y="34406"/>
                  </a:moveTo>
                  <a:lnTo>
                    <a:pt x="680031" y="452342"/>
                  </a:lnTo>
                </a:path>
                <a:path w="2116454" h="3011804">
                  <a:moveTo>
                    <a:pt x="714437" y="486748"/>
                  </a:moveTo>
                  <a:lnTo>
                    <a:pt x="1401552" y="486748"/>
                  </a:lnTo>
                </a:path>
                <a:path w="2116454" h="3011804">
                  <a:moveTo>
                    <a:pt x="1435958" y="34406"/>
                  </a:moveTo>
                  <a:lnTo>
                    <a:pt x="1435958" y="452342"/>
                  </a:lnTo>
                </a:path>
                <a:path w="2116454" h="3011804">
                  <a:moveTo>
                    <a:pt x="714437" y="0"/>
                  </a:moveTo>
                  <a:lnTo>
                    <a:pt x="1401552" y="0"/>
                  </a:lnTo>
                </a:path>
                <a:path w="2116454" h="3011804">
                  <a:moveTo>
                    <a:pt x="714943" y="0"/>
                  </a:moveTo>
                  <a:lnTo>
                    <a:pt x="701748" y="2664"/>
                  </a:lnTo>
                  <a:lnTo>
                    <a:pt x="690972" y="9929"/>
                  </a:lnTo>
                  <a:lnTo>
                    <a:pt x="683707" y="20704"/>
                  </a:lnTo>
                  <a:lnTo>
                    <a:pt x="681043" y="33900"/>
                  </a:lnTo>
                </a:path>
                <a:path w="2116454" h="3011804">
                  <a:moveTo>
                    <a:pt x="681043" y="451836"/>
                  </a:moveTo>
                  <a:lnTo>
                    <a:pt x="683707" y="465031"/>
                  </a:lnTo>
                  <a:lnTo>
                    <a:pt x="690972" y="475807"/>
                  </a:lnTo>
                  <a:lnTo>
                    <a:pt x="701748" y="483072"/>
                  </a:lnTo>
                  <a:lnTo>
                    <a:pt x="714943" y="485736"/>
                  </a:lnTo>
                </a:path>
                <a:path w="2116454" h="3011804">
                  <a:moveTo>
                    <a:pt x="1435958" y="33900"/>
                  </a:moveTo>
                  <a:lnTo>
                    <a:pt x="1433294" y="20704"/>
                  </a:lnTo>
                  <a:lnTo>
                    <a:pt x="1426029" y="9929"/>
                  </a:lnTo>
                  <a:lnTo>
                    <a:pt x="1415254" y="2664"/>
                  </a:lnTo>
                  <a:lnTo>
                    <a:pt x="1402058" y="0"/>
                  </a:lnTo>
                </a:path>
                <a:path w="2116454" h="3011804">
                  <a:moveTo>
                    <a:pt x="1402058" y="485736"/>
                  </a:moveTo>
                  <a:lnTo>
                    <a:pt x="1415254" y="483072"/>
                  </a:lnTo>
                  <a:lnTo>
                    <a:pt x="1426029" y="475807"/>
                  </a:lnTo>
                  <a:lnTo>
                    <a:pt x="1433294" y="465031"/>
                  </a:lnTo>
                  <a:lnTo>
                    <a:pt x="1435958" y="451836"/>
                  </a:lnTo>
                </a:path>
                <a:path w="2116454" h="3011804">
                  <a:moveTo>
                    <a:pt x="54645" y="2612352"/>
                  </a:moveTo>
                  <a:lnTo>
                    <a:pt x="52537" y="2601914"/>
                  </a:lnTo>
                  <a:lnTo>
                    <a:pt x="46790" y="2593390"/>
                  </a:lnTo>
                  <a:lnTo>
                    <a:pt x="38266" y="2587643"/>
                  </a:lnTo>
                  <a:lnTo>
                    <a:pt x="27828" y="2585535"/>
                  </a:lnTo>
                  <a:lnTo>
                    <a:pt x="17390" y="2587643"/>
                  </a:lnTo>
                  <a:lnTo>
                    <a:pt x="8866" y="2593390"/>
                  </a:lnTo>
                  <a:lnTo>
                    <a:pt x="3119" y="2601914"/>
                  </a:lnTo>
                  <a:lnTo>
                    <a:pt x="1011" y="2612352"/>
                  </a:lnTo>
                  <a:lnTo>
                    <a:pt x="3119" y="2622790"/>
                  </a:lnTo>
                  <a:lnTo>
                    <a:pt x="8866" y="2631314"/>
                  </a:lnTo>
                  <a:lnTo>
                    <a:pt x="17390" y="2637061"/>
                  </a:lnTo>
                  <a:lnTo>
                    <a:pt x="27828" y="2639169"/>
                  </a:lnTo>
                  <a:lnTo>
                    <a:pt x="38266" y="2637061"/>
                  </a:lnTo>
                  <a:lnTo>
                    <a:pt x="46790" y="2631314"/>
                  </a:lnTo>
                  <a:lnTo>
                    <a:pt x="52537" y="2622790"/>
                  </a:lnTo>
                  <a:lnTo>
                    <a:pt x="54645" y="2612352"/>
                  </a:lnTo>
                </a:path>
                <a:path w="2116454" h="3011804">
                  <a:moveTo>
                    <a:pt x="54645" y="2923021"/>
                  </a:moveTo>
                  <a:lnTo>
                    <a:pt x="52537" y="2912583"/>
                  </a:lnTo>
                  <a:lnTo>
                    <a:pt x="46790" y="2904059"/>
                  </a:lnTo>
                  <a:lnTo>
                    <a:pt x="38266" y="2898312"/>
                  </a:lnTo>
                  <a:lnTo>
                    <a:pt x="27828" y="2896204"/>
                  </a:lnTo>
                  <a:lnTo>
                    <a:pt x="17390" y="2898312"/>
                  </a:lnTo>
                  <a:lnTo>
                    <a:pt x="8866" y="2904059"/>
                  </a:lnTo>
                  <a:lnTo>
                    <a:pt x="3119" y="2912583"/>
                  </a:lnTo>
                  <a:lnTo>
                    <a:pt x="1011" y="2923021"/>
                  </a:lnTo>
                  <a:lnTo>
                    <a:pt x="3119" y="2933459"/>
                  </a:lnTo>
                  <a:lnTo>
                    <a:pt x="8866" y="2941983"/>
                  </a:lnTo>
                  <a:lnTo>
                    <a:pt x="17390" y="2947730"/>
                  </a:lnTo>
                  <a:lnTo>
                    <a:pt x="27828" y="2949838"/>
                  </a:lnTo>
                  <a:lnTo>
                    <a:pt x="38266" y="2947730"/>
                  </a:lnTo>
                  <a:lnTo>
                    <a:pt x="46790" y="2941983"/>
                  </a:lnTo>
                  <a:lnTo>
                    <a:pt x="52537" y="2933459"/>
                  </a:lnTo>
                  <a:lnTo>
                    <a:pt x="54645" y="2923021"/>
                  </a:lnTo>
                </a:path>
                <a:path w="2116454" h="3011804">
                  <a:moveTo>
                    <a:pt x="741760" y="2612352"/>
                  </a:moveTo>
                  <a:lnTo>
                    <a:pt x="739652" y="2601914"/>
                  </a:lnTo>
                  <a:lnTo>
                    <a:pt x="733905" y="2593390"/>
                  </a:lnTo>
                  <a:lnTo>
                    <a:pt x="725381" y="2587643"/>
                  </a:lnTo>
                  <a:lnTo>
                    <a:pt x="714943" y="2585535"/>
                  </a:lnTo>
                  <a:lnTo>
                    <a:pt x="704505" y="2587643"/>
                  </a:lnTo>
                  <a:lnTo>
                    <a:pt x="695981" y="2593390"/>
                  </a:lnTo>
                  <a:lnTo>
                    <a:pt x="690234" y="2601914"/>
                  </a:lnTo>
                  <a:lnTo>
                    <a:pt x="688126" y="2612352"/>
                  </a:lnTo>
                  <a:lnTo>
                    <a:pt x="690234" y="2622790"/>
                  </a:lnTo>
                  <a:lnTo>
                    <a:pt x="695981" y="2631314"/>
                  </a:lnTo>
                  <a:lnTo>
                    <a:pt x="704505" y="2637061"/>
                  </a:lnTo>
                  <a:lnTo>
                    <a:pt x="714943" y="2639169"/>
                  </a:lnTo>
                  <a:lnTo>
                    <a:pt x="725381" y="2637061"/>
                  </a:lnTo>
                  <a:lnTo>
                    <a:pt x="733905" y="2631314"/>
                  </a:lnTo>
                  <a:lnTo>
                    <a:pt x="739652" y="2622790"/>
                  </a:lnTo>
                  <a:lnTo>
                    <a:pt x="741760" y="2612352"/>
                  </a:lnTo>
                </a:path>
                <a:path w="2116454" h="3011804">
                  <a:moveTo>
                    <a:pt x="741760" y="2923021"/>
                  </a:moveTo>
                  <a:lnTo>
                    <a:pt x="739652" y="2912583"/>
                  </a:lnTo>
                  <a:lnTo>
                    <a:pt x="733905" y="2904059"/>
                  </a:lnTo>
                  <a:lnTo>
                    <a:pt x="725381" y="2898312"/>
                  </a:lnTo>
                  <a:lnTo>
                    <a:pt x="714943" y="2896204"/>
                  </a:lnTo>
                  <a:lnTo>
                    <a:pt x="704505" y="2898312"/>
                  </a:lnTo>
                  <a:lnTo>
                    <a:pt x="695981" y="2904059"/>
                  </a:lnTo>
                  <a:lnTo>
                    <a:pt x="690234" y="2912583"/>
                  </a:lnTo>
                  <a:lnTo>
                    <a:pt x="688126" y="2923021"/>
                  </a:lnTo>
                  <a:lnTo>
                    <a:pt x="690234" y="2933459"/>
                  </a:lnTo>
                  <a:lnTo>
                    <a:pt x="695981" y="2941983"/>
                  </a:lnTo>
                  <a:lnTo>
                    <a:pt x="704505" y="2947730"/>
                  </a:lnTo>
                  <a:lnTo>
                    <a:pt x="714943" y="2949838"/>
                  </a:lnTo>
                  <a:lnTo>
                    <a:pt x="725381" y="2947730"/>
                  </a:lnTo>
                  <a:lnTo>
                    <a:pt x="733905" y="2941983"/>
                  </a:lnTo>
                  <a:lnTo>
                    <a:pt x="739652" y="2933459"/>
                  </a:lnTo>
                  <a:lnTo>
                    <a:pt x="741760" y="2923021"/>
                  </a:lnTo>
                </a:path>
                <a:path w="2116454" h="3011804">
                  <a:moveTo>
                    <a:pt x="1428875" y="2612352"/>
                  </a:moveTo>
                  <a:lnTo>
                    <a:pt x="1426767" y="2601914"/>
                  </a:lnTo>
                  <a:lnTo>
                    <a:pt x="1421020" y="2593390"/>
                  </a:lnTo>
                  <a:lnTo>
                    <a:pt x="1412496" y="2587643"/>
                  </a:lnTo>
                  <a:lnTo>
                    <a:pt x="1402058" y="2585535"/>
                  </a:lnTo>
                  <a:lnTo>
                    <a:pt x="1391620" y="2587643"/>
                  </a:lnTo>
                  <a:lnTo>
                    <a:pt x="1383096" y="2593390"/>
                  </a:lnTo>
                  <a:lnTo>
                    <a:pt x="1377349" y="2601914"/>
                  </a:lnTo>
                  <a:lnTo>
                    <a:pt x="1375241" y="2612352"/>
                  </a:lnTo>
                  <a:lnTo>
                    <a:pt x="1377349" y="2622790"/>
                  </a:lnTo>
                  <a:lnTo>
                    <a:pt x="1383096" y="2631314"/>
                  </a:lnTo>
                  <a:lnTo>
                    <a:pt x="1391620" y="2637061"/>
                  </a:lnTo>
                  <a:lnTo>
                    <a:pt x="1402058" y="2639169"/>
                  </a:lnTo>
                  <a:lnTo>
                    <a:pt x="1412496" y="2637061"/>
                  </a:lnTo>
                  <a:lnTo>
                    <a:pt x="1421020" y="2631314"/>
                  </a:lnTo>
                  <a:lnTo>
                    <a:pt x="1426767" y="2622790"/>
                  </a:lnTo>
                  <a:lnTo>
                    <a:pt x="1428875" y="2612352"/>
                  </a:lnTo>
                </a:path>
                <a:path w="2116454" h="3011804">
                  <a:moveTo>
                    <a:pt x="1428875" y="2923021"/>
                  </a:moveTo>
                  <a:lnTo>
                    <a:pt x="1426767" y="2912583"/>
                  </a:lnTo>
                  <a:lnTo>
                    <a:pt x="1421020" y="2904059"/>
                  </a:lnTo>
                  <a:lnTo>
                    <a:pt x="1412496" y="2898312"/>
                  </a:lnTo>
                  <a:lnTo>
                    <a:pt x="1402058" y="2896204"/>
                  </a:lnTo>
                  <a:lnTo>
                    <a:pt x="1391620" y="2898312"/>
                  </a:lnTo>
                  <a:lnTo>
                    <a:pt x="1383096" y="2904059"/>
                  </a:lnTo>
                  <a:lnTo>
                    <a:pt x="1377349" y="2912583"/>
                  </a:lnTo>
                  <a:lnTo>
                    <a:pt x="1375241" y="2923021"/>
                  </a:lnTo>
                  <a:lnTo>
                    <a:pt x="1377349" y="2933459"/>
                  </a:lnTo>
                  <a:lnTo>
                    <a:pt x="1383096" y="2941983"/>
                  </a:lnTo>
                  <a:lnTo>
                    <a:pt x="1391620" y="2947730"/>
                  </a:lnTo>
                  <a:lnTo>
                    <a:pt x="1402058" y="2949838"/>
                  </a:lnTo>
                  <a:lnTo>
                    <a:pt x="1412496" y="2947730"/>
                  </a:lnTo>
                  <a:lnTo>
                    <a:pt x="1421020" y="2941983"/>
                  </a:lnTo>
                  <a:lnTo>
                    <a:pt x="1426767" y="2933459"/>
                  </a:lnTo>
                  <a:lnTo>
                    <a:pt x="1428875" y="2923021"/>
                  </a:lnTo>
                </a:path>
                <a:path w="2116454" h="3011804">
                  <a:moveTo>
                    <a:pt x="2115990" y="2612352"/>
                  </a:moveTo>
                  <a:lnTo>
                    <a:pt x="2113882" y="2601914"/>
                  </a:lnTo>
                  <a:lnTo>
                    <a:pt x="2108135" y="2593390"/>
                  </a:lnTo>
                  <a:lnTo>
                    <a:pt x="2099611" y="2587643"/>
                  </a:lnTo>
                  <a:lnTo>
                    <a:pt x="2089173" y="2585535"/>
                  </a:lnTo>
                  <a:lnTo>
                    <a:pt x="2078735" y="2587643"/>
                  </a:lnTo>
                  <a:lnTo>
                    <a:pt x="2070211" y="2593390"/>
                  </a:lnTo>
                  <a:lnTo>
                    <a:pt x="2064464" y="2601914"/>
                  </a:lnTo>
                  <a:lnTo>
                    <a:pt x="2062356" y="2612352"/>
                  </a:lnTo>
                  <a:lnTo>
                    <a:pt x="2064464" y="2622790"/>
                  </a:lnTo>
                  <a:lnTo>
                    <a:pt x="2070211" y="2631314"/>
                  </a:lnTo>
                  <a:lnTo>
                    <a:pt x="2078735" y="2637061"/>
                  </a:lnTo>
                  <a:lnTo>
                    <a:pt x="2089173" y="2639169"/>
                  </a:lnTo>
                  <a:lnTo>
                    <a:pt x="2099611" y="2637061"/>
                  </a:lnTo>
                  <a:lnTo>
                    <a:pt x="2108135" y="2631314"/>
                  </a:lnTo>
                  <a:lnTo>
                    <a:pt x="2113882" y="2622790"/>
                  </a:lnTo>
                  <a:lnTo>
                    <a:pt x="2115990" y="2612352"/>
                  </a:lnTo>
                </a:path>
                <a:path w="2116454" h="3011804">
                  <a:moveTo>
                    <a:pt x="2115990" y="2923021"/>
                  </a:moveTo>
                  <a:lnTo>
                    <a:pt x="2113882" y="2912583"/>
                  </a:lnTo>
                  <a:lnTo>
                    <a:pt x="2108135" y="2904059"/>
                  </a:lnTo>
                  <a:lnTo>
                    <a:pt x="2099611" y="2898312"/>
                  </a:lnTo>
                  <a:lnTo>
                    <a:pt x="2089173" y="2896204"/>
                  </a:lnTo>
                  <a:lnTo>
                    <a:pt x="2078735" y="2898312"/>
                  </a:lnTo>
                  <a:lnTo>
                    <a:pt x="2070211" y="2904059"/>
                  </a:lnTo>
                  <a:lnTo>
                    <a:pt x="2064464" y="2912583"/>
                  </a:lnTo>
                  <a:lnTo>
                    <a:pt x="2062356" y="2923021"/>
                  </a:lnTo>
                  <a:lnTo>
                    <a:pt x="2064464" y="2933459"/>
                  </a:lnTo>
                  <a:lnTo>
                    <a:pt x="2070211" y="2941983"/>
                  </a:lnTo>
                  <a:lnTo>
                    <a:pt x="2078735" y="2947730"/>
                  </a:lnTo>
                  <a:lnTo>
                    <a:pt x="2089173" y="2949838"/>
                  </a:lnTo>
                  <a:lnTo>
                    <a:pt x="2099611" y="2947730"/>
                  </a:lnTo>
                  <a:lnTo>
                    <a:pt x="2108135" y="2941983"/>
                  </a:lnTo>
                  <a:lnTo>
                    <a:pt x="2113882" y="2933459"/>
                  </a:lnTo>
                  <a:lnTo>
                    <a:pt x="2115990" y="2923021"/>
                  </a:lnTo>
                </a:path>
                <a:path w="2116454" h="3011804">
                  <a:moveTo>
                    <a:pt x="27322" y="2531902"/>
                  </a:moveTo>
                  <a:lnTo>
                    <a:pt x="714437" y="2531902"/>
                  </a:lnTo>
                </a:path>
                <a:path w="2116454" h="3011804">
                  <a:moveTo>
                    <a:pt x="27322" y="3004483"/>
                  </a:moveTo>
                  <a:lnTo>
                    <a:pt x="714437" y="3004483"/>
                  </a:lnTo>
                </a:path>
                <a:path w="2116454" h="3011804">
                  <a:moveTo>
                    <a:pt x="0" y="2559225"/>
                  </a:moveTo>
                  <a:lnTo>
                    <a:pt x="0" y="2977160"/>
                  </a:lnTo>
                </a:path>
                <a:path w="2116454" h="3011804">
                  <a:moveTo>
                    <a:pt x="740748" y="2559225"/>
                  </a:moveTo>
                  <a:lnTo>
                    <a:pt x="740748" y="2977160"/>
                  </a:lnTo>
                </a:path>
                <a:path w="2116454" h="3011804">
                  <a:moveTo>
                    <a:pt x="1401552" y="2531902"/>
                  </a:moveTo>
                  <a:lnTo>
                    <a:pt x="2088667" y="2531902"/>
                  </a:lnTo>
                </a:path>
                <a:path w="2116454" h="3011804">
                  <a:moveTo>
                    <a:pt x="1375241" y="2559225"/>
                  </a:moveTo>
                  <a:lnTo>
                    <a:pt x="1375241" y="2977160"/>
                  </a:lnTo>
                </a:path>
                <a:path w="2116454" h="3011804">
                  <a:moveTo>
                    <a:pt x="1401552" y="3004483"/>
                  </a:moveTo>
                  <a:lnTo>
                    <a:pt x="2088667" y="3004483"/>
                  </a:lnTo>
                </a:path>
                <a:path w="2116454" h="3011804">
                  <a:moveTo>
                    <a:pt x="2115990" y="2559225"/>
                  </a:moveTo>
                  <a:lnTo>
                    <a:pt x="2115990" y="2977160"/>
                  </a:lnTo>
                </a:path>
                <a:path w="2116454" h="3011804">
                  <a:moveTo>
                    <a:pt x="680031" y="2559225"/>
                  </a:moveTo>
                  <a:lnTo>
                    <a:pt x="680031" y="2977160"/>
                  </a:lnTo>
                </a:path>
                <a:path w="2116454" h="3011804">
                  <a:moveTo>
                    <a:pt x="714437" y="3011567"/>
                  </a:moveTo>
                  <a:lnTo>
                    <a:pt x="1401552" y="3011567"/>
                  </a:lnTo>
                </a:path>
                <a:path w="2116454" h="3011804">
                  <a:moveTo>
                    <a:pt x="1435958" y="2559225"/>
                  </a:moveTo>
                  <a:lnTo>
                    <a:pt x="1435958" y="2977160"/>
                  </a:lnTo>
                </a:path>
                <a:path w="2116454" h="3011804">
                  <a:moveTo>
                    <a:pt x="714437" y="2524818"/>
                  </a:moveTo>
                  <a:lnTo>
                    <a:pt x="1401552" y="2524818"/>
                  </a:lnTo>
                </a:path>
                <a:path w="2116454" h="3011804">
                  <a:moveTo>
                    <a:pt x="714943" y="2524818"/>
                  </a:moveTo>
                  <a:lnTo>
                    <a:pt x="701748" y="2527482"/>
                  </a:lnTo>
                  <a:lnTo>
                    <a:pt x="690972" y="2534747"/>
                  </a:lnTo>
                  <a:lnTo>
                    <a:pt x="683707" y="2545523"/>
                  </a:lnTo>
                  <a:lnTo>
                    <a:pt x="681043" y="2558719"/>
                  </a:lnTo>
                </a:path>
                <a:path w="2116454" h="3011804">
                  <a:moveTo>
                    <a:pt x="681043" y="2976654"/>
                  </a:moveTo>
                  <a:lnTo>
                    <a:pt x="683707" y="2989850"/>
                  </a:lnTo>
                  <a:lnTo>
                    <a:pt x="690972" y="3000626"/>
                  </a:lnTo>
                  <a:lnTo>
                    <a:pt x="701748" y="3007891"/>
                  </a:lnTo>
                  <a:lnTo>
                    <a:pt x="714943" y="3010555"/>
                  </a:lnTo>
                </a:path>
                <a:path w="2116454" h="3011804">
                  <a:moveTo>
                    <a:pt x="1435958" y="2558719"/>
                  </a:moveTo>
                  <a:lnTo>
                    <a:pt x="1433294" y="2545523"/>
                  </a:lnTo>
                  <a:lnTo>
                    <a:pt x="1426029" y="2534747"/>
                  </a:lnTo>
                  <a:lnTo>
                    <a:pt x="1415254" y="2527482"/>
                  </a:lnTo>
                  <a:lnTo>
                    <a:pt x="1402058" y="2524818"/>
                  </a:lnTo>
                </a:path>
                <a:path w="2116454" h="3011804">
                  <a:moveTo>
                    <a:pt x="1402058" y="3010555"/>
                  </a:moveTo>
                  <a:lnTo>
                    <a:pt x="1415254" y="3007891"/>
                  </a:lnTo>
                  <a:lnTo>
                    <a:pt x="1426029" y="3000626"/>
                  </a:lnTo>
                  <a:lnTo>
                    <a:pt x="1433294" y="2989850"/>
                  </a:lnTo>
                  <a:lnTo>
                    <a:pt x="1435958" y="2976654"/>
                  </a:lnTo>
                </a:path>
                <a:path w="2116454" h="3011804">
                  <a:moveTo>
                    <a:pt x="0" y="426031"/>
                  </a:moveTo>
                  <a:lnTo>
                    <a:pt x="74884" y="426031"/>
                  </a:lnTo>
                </a:path>
                <a:path w="2116454" h="3011804">
                  <a:moveTo>
                    <a:pt x="53633" y="479664"/>
                  </a:moveTo>
                  <a:lnTo>
                    <a:pt x="53633" y="404780"/>
                  </a:lnTo>
                </a:path>
                <a:path w="2116454" h="3011804">
                  <a:moveTo>
                    <a:pt x="769083" y="68812"/>
                  </a:moveTo>
                  <a:lnTo>
                    <a:pt x="680031" y="68812"/>
                  </a:lnTo>
                </a:path>
                <a:path w="2116454" h="3011804">
                  <a:moveTo>
                    <a:pt x="748844" y="90063"/>
                  </a:moveTo>
                  <a:lnTo>
                    <a:pt x="748844" y="0"/>
                  </a:lnTo>
                </a:path>
                <a:path w="2116454" h="3011804">
                  <a:moveTo>
                    <a:pt x="0" y="2897216"/>
                  </a:moveTo>
                  <a:lnTo>
                    <a:pt x="74884" y="2897216"/>
                  </a:lnTo>
                </a:path>
                <a:path w="2116454" h="3011804">
                  <a:moveTo>
                    <a:pt x="53633" y="3004483"/>
                  </a:moveTo>
                  <a:lnTo>
                    <a:pt x="53633" y="2875965"/>
                  </a:lnTo>
                </a:path>
                <a:path w="2116454" h="3011804">
                  <a:moveTo>
                    <a:pt x="680031" y="2647264"/>
                  </a:moveTo>
                  <a:lnTo>
                    <a:pt x="769083" y="2647264"/>
                  </a:lnTo>
                </a:path>
                <a:path w="2116454" h="3011804">
                  <a:moveTo>
                    <a:pt x="748844" y="2524818"/>
                  </a:moveTo>
                  <a:lnTo>
                    <a:pt x="748844" y="2668515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58" name="object 958"/>
          <p:cNvSpPr txBox="1"/>
          <p:nvPr/>
        </p:nvSpPr>
        <p:spPr>
          <a:xfrm>
            <a:off x="3538237" y="7881767"/>
            <a:ext cx="279400" cy="5099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800" spc="-440" dirty="0">
                <a:latin typeface="Lucida Sans Unicode"/>
                <a:cs typeface="Lucida Sans Unicode"/>
              </a:rPr>
              <a:t>1-</a:t>
            </a:r>
            <a:r>
              <a:rPr sz="1800" spc="-509" dirty="0">
                <a:latin typeface="Lucida Sans Unicode"/>
                <a:cs typeface="Lucida Sans Unicode"/>
              </a:rPr>
              <a:t>1</a:t>
            </a:r>
            <a:endParaRPr sz="1800">
              <a:latin typeface="Lucida Sans Unicode"/>
              <a:cs typeface="Lucida Sans Unicode"/>
            </a:endParaRPr>
          </a:p>
          <a:p>
            <a:pPr marL="41910">
              <a:lnSpc>
                <a:spcPct val="100000"/>
              </a:lnSpc>
              <a:spcBef>
                <a:spcPts val="665"/>
              </a:spcBef>
            </a:pPr>
            <a:r>
              <a:rPr sz="800" spc="-25" dirty="0">
                <a:latin typeface="Microsoft Sans Serif"/>
                <a:cs typeface="Microsoft Sans Serif"/>
              </a:rPr>
              <a:t>460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959" name="object 959"/>
          <p:cNvGrpSpPr/>
          <p:nvPr/>
        </p:nvGrpSpPr>
        <p:grpSpPr>
          <a:xfrm>
            <a:off x="2593631" y="10843395"/>
            <a:ext cx="770255" cy="353695"/>
            <a:chOff x="2593631" y="10843395"/>
            <a:chExt cx="770255" cy="353695"/>
          </a:xfrm>
        </p:grpSpPr>
        <p:sp>
          <p:nvSpPr>
            <p:cNvPr id="960" name="object 960"/>
            <p:cNvSpPr/>
            <p:nvPr/>
          </p:nvSpPr>
          <p:spPr>
            <a:xfrm>
              <a:off x="2635121" y="10882861"/>
              <a:ext cx="687705" cy="311150"/>
            </a:xfrm>
            <a:custGeom>
              <a:avLst/>
              <a:gdLst/>
              <a:ahLst/>
              <a:cxnLst/>
              <a:rect l="l" t="t" r="r" b="b"/>
              <a:pathLst>
                <a:path w="687704" h="311150">
                  <a:moveTo>
                    <a:pt x="0" y="310669"/>
                  </a:moveTo>
                  <a:lnTo>
                    <a:pt x="0" y="0"/>
                  </a:lnTo>
                </a:path>
                <a:path w="687704" h="311150">
                  <a:moveTo>
                    <a:pt x="687114" y="310669"/>
                  </a:moveTo>
                  <a:lnTo>
                    <a:pt x="687114" y="0"/>
                  </a:lnTo>
                </a:path>
                <a:path w="687704" h="311150">
                  <a:moveTo>
                    <a:pt x="0" y="2023"/>
                  </a:moveTo>
                  <a:lnTo>
                    <a:pt x="687114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61" name="object 961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2593631" y="10843395"/>
              <a:ext cx="81968" cy="82980"/>
            </a:xfrm>
            <a:prstGeom prst="rect">
              <a:avLst/>
            </a:prstGeom>
          </p:spPr>
        </p:pic>
        <p:pic>
          <p:nvPicPr>
            <p:cNvPr id="962" name="object 962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3280746" y="10843395"/>
              <a:ext cx="82980" cy="82980"/>
            </a:xfrm>
            <a:prstGeom prst="rect">
              <a:avLst/>
            </a:prstGeom>
          </p:spPr>
        </p:pic>
      </p:grpSp>
      <p:sp>
        <p:nvSpPr>
          <p:cNvPr id="963" name="object 963"/>
          <p:cNvSpPr txBox="1"/>
          <p:nvPr/>
        </p:nvSpPr>
        <p:spPr>
          <a:xfrm>
            <a:off x="2880468" y="10765787"/>
            <a:ext cx="20002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460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964" name="object 964"/>
          <p:cNvGrpSpPr/>
          <p:nvPr/>
        </p:nvGrpSpPr>
        <p:grpSpPr>
          <a:xfrm>
            <a:off x="3280746" y="10843395"/>
            <a:ext cx="1457325" cy="353695"/>
            <a:chOff x="3280746" y="10843395"/>
            <a:chExt cx="1457325" cy="353695"/>
          </a:xfrm>
        </p:grpSpPr>
        <p:sp>
          <p:nvSpPr>
            <p:cNvPr id="965" name="object 965"/>
            <p:cNvSpPr/>
            <p:nvPr/>
          </p:nvSpPr>
          <p:spPr>
            <a:xfrm>
              <a:off x="3322236" y="10882861"/>
              <a:ext cx="687705" cy="311150"/>
            </a:xfrm>
            <a:custGeom>
              <a:avLst/>
              <a:gdLst/>
              <a:ahLst/>
              <a:cxnLst/>
              <a:rect l="l" t="t" r="r" b="b"/>
              <a:pathLst>
                <a:path w="687704" h="311150">
                  <a:moveTo>
                    <a:pt x="0" y="310669"/>
                  </a:moveTo>
                  <a:lnTo>
                    <a:pt x="0" y="0"/>
                  </a:lnTo>
                </a:path>
                <a:path w="687704" h="311150">
                  <a:moveTo>
                    <a:pt x="687114" y="310669"/>
                  </a:moveTo>
                  <a:lnTo>
                    <a:pt x="687114" y="0"/>
                  </a:lnTo>
                </a:path>
                <a:path w="687704" h="311150">
                  <a:moveTo>
                    <a:pt x="0" y="2023"/>
                  </a:moveTo>
                  <a:lnTo>
                    <a:pt x="687114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66" name="object 966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3280746" y="10843395"/>
              <a:ext cx="82980" cy="82980"/>
            </a:xfrm>
            <a:prstGeom prst="rect">
              <a:avLst/>
            </a:prstGeom>
          </p:spPr>
        </p:pic>
        <p:pic>
          <p:nvPicPr>
            <p:cNvPr id="967" name="object 967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3967861" y="10843395"/>
              <a:ext cx="82980" cy="82980"/>
            </a:xfrm>
            <a:prstGeom prst="rect">
              <a:avLst/>
            </a:prstGeom>
          </p:spPr>
        </p:pic>
        <p:sp>
          <p:nvSpPr>
            <p:cNvPr id="968" name="object 968"/>
            <p:cNvSpPr/>
            <p:nvPr/>
          </p:nvSpPr>
          <p:spPr>
            <a:xfrm>
              <a:off x="4009351" y="10882861"/>
              <a:ext cx="687705" cy="311150"/>
            </a:xfrm>
            <a:custGeom>
              <a:avLst/>
              <a:gdLst/>
              <a:ahLst/>
              <a:cxnLst/>
              <a:rect l="l" t="t" r="r" b="b"/>
              <a:pathLst>
                <a:path w="687704" h="311150">
                  <a:moveTo>
                    <a:pt x="0" y="310669"/>
                  </a:moveTo>
                  <a:lnTo>
                    <a:pt x="0" y="0"/>
                  </a:lnTo>
                </a:path>
                <a:path w="687704" h="311150">
                  <a:moveTo>
                    <a:pt x="687114" y="310669"/>
                  </a:moveTo>
                  <a:lnTo>
                    <a:pt x="687114" y="0"/>
                  </a:lnTo>
                </a:path>
                <a:path w="687704" h="311150">
                  <a:moveTo>
                    <a:pt x="0" y="2023"/>
                  </a:moveTo>
                  <a:lnTo>
                    <a:pt x="687114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69" name="object 969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3967861" y="10843395"/>
              <a:ext cx="82980" cy="82980"/>
            </a:xfrm>
            <a:prstGeom prst="rect">
              <a:avLst/>
            </a:prstGeom>
          </p:spPr>
        </p:pic>
        <p:pic>
          <p:nvPicPr>
            <p:cNvPr id="970" name="object 970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4655988" y="10843395"/>
              <a:ext cx="81968" cy="82980"/>
            </a:xfrm>
            <a:prstGeom prst="rect">
              <a:avLst/>
            </a:prstGeom>
          </p:spPr>
        </p:pic>
      </p:grpSp>
      <p:sp>
        <p:nvSpPr>
          <p:cNvPr id="971" name="object 971"/>
          <p:cNvSpPr txBox="1"/>
          <p:nvPr/>
        </p:nvSpPr>
        <p:spPr>
          <a:xfrm>
            <a:off x="4254698" y="10765787"/>
            <a:ext cx="20002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460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972" name="object 972"/>
          <p:cNvSpPr/>
          <p:nvPr/>
        </p:nvSpPr>
        <p:spPr>
          <a:xfrm>
            <a:off x="4696466" y="10882862"/>
            <a:ext cx="299720" cy="311150"/>
          </a:xfrm>
          <a:custGeom>
            <a:avLst/>
            <a:gdLst/>
            <a:ahLst/>
            <a:cxnLst/>
            <a:rect l="l" t="t" r="r" b="b"/>
            <a:pathLst>
              <a:path w="299720" h="311150">
                <a:moveTo>
                  <a:pt x="0" y="310669"/>
                </a:moveTo>
                <a:lnTo>
                  <a:pt x="0" y="0"/>
                </a:lnTo>
              </a:path>
              <a:path w="299720" h="311150">
                <a:moveTo>
                  <a:pt x="90063" y="220605"/>
                </a:moveTo>
                <a:lnTo>
                  <a:pt x="90063" y="0"/>
                </a:lnTo>
              </a:path>
              <a:path w="299720" h="311150">
                <a:moveTo>
                  <a:pt x="0" y="2023"/>
                </a:moveTo>
                <a:lnTo>
                  <a:pt x="90063" y="2023"/>
                </a:lnTo>
                <a:lnTo>
                  <a:pt x="299537" y="202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3" name="object 973"/>
          <p:cNvSpPr txBox="1"/>
          <p:nvPr/>
        </p:nvSpPr>
        <p:spPr>
          <a:xfrm>
            <a:off x="4870977" y="10765787"/>
            <a:ext cx="14160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974" name="object 974"/>
          <p:cNvGrpSpPr/>
          <p:nvPr/>
        </p:nvGrpSpPr>
        <p:grpSpPr>
          <a:xfrm>
            <a:off x="2357707" y="10842383"/>
            <a:ext cx="2470785" cy="354330"/>
            <a:chOff x="2357707" y="10842383"/>
            <a:chExt cx="2470785" cy="354330"/>
          </a:xfrm>
        </p:grpSpPr>
        <p:pic>
          <p:nvPicPr>
            <p:cNvPr id="975" name="object 975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4655988" y="10843395"/>
              <a:ext cx="172031" cy="82980"/>
            </a:xfrm>
            <a:prstGeom prst="rect">
              <a:avLst/>
            </a:prstGeom>
          </p:spPr>
        </p:pic>
        <p:sp>
          <p:nvSpPr>
            <p:cNvPr id="976" name="object 976"/>
            <p:cNvSpPr/>
            <p:nvPr/>
          </p:nvSpPr>
          <p:spPr>
            <a:xfrm>
              <a:off x="2360882" y="10881850"/>
              <a:ext cx="274320" cy="311785"/>
            </a:xfrm>
            <a:custGeom>
              <a:avLst/>
              <a:gdLst/>
              <a:ahLst/>
              <a:cxnLst/>
              <a:rect l="l" t="t" r="r" b="b"/>
              <a:pathLst>
                <a:path w="274319" h="311784">
                  <a:moveTo>
                    <a:pt x="274238" y="311681"/>
                  </a:moveTo>
                  <a:lnTo>
                    <a:pt x="274238" y="0"/>
                  </a:lnTo>
                </a:path>
                <a:path w="274319" h="311784">
                  <a:moveTo>
                    <a:pt x="184175" y="311681"/>
                  </a:moveTo>
                  <a:lnTo>
                    <a:pt x="184175" y="0"/>
                  </a:lnTo>
                </a:path>
                <a:path w="274319" h="311784">
                  <a:moveTo>
                    <a:pt x="274238" y="1011"/>
                  </a:moveTo>
                  <a:lnTo>
                    <a:pt x="184175" y="1011"/>
                  </a:ln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77" name="object 977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2503567" y="10842383"/>
              <a:ext cx="172031" cy="81968"/>
            </a:xfrm>
            <a:prstGeom prst="rect">
              <a:avLst/>
            </a:prstGeom>
          </p:spPr>
        </p:pic>
      </p:grpSp>
      <p:sp>
        <p:nvSpPr>
          <p:cNvPr id="978" name="object 978"/>
          <p:cNvSpPr txBox="1"/>
          <p:nvPr/>
        </p:nvSpPr>
        <p:spPr>
          <a:xfrm>
            <a:off x="2345146" y="10763763"/>
            <a:ext cx="14160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979" name="object 979"/>
          <p:cNvGrpSpPr/>
          <p:nvPr/>
        </p:nvGrpSpPr>
        <p:grpSpPr>
          <a:xfrm>
            <a:off x="2503567" y="11700379"/>
            <a:ext cx="2324735" cy="283845"/>
            <a:chOff x="2503567" y="11700379"/>
            <a:chExt cx="2324735" cy="283845"/>
          </a:xfrm>
        </p:grpSpPr>
        <p:sp>
          <p:nvSpPr>
            <p:cNvPr id="980" name="object 980"/>
            <p:cNvSpPr/>
            <p:nvPr/>
          </p:nvSpPr>
          <p:spPr>
            <a:xfrm>
              <a:off x="2545057" y="11703554"/>
              <a:ext cx="2241550" cy="241300"/>
            </a:xfrm>
            <a:custGeom>
              <a:avLst/>
              <a:gdLst/>
              <a:ahLst/>
              <a:cxnLst/>
              <a:rect l="l" t="t" r="r" b="b"/>
              <a:pathLst>
                <a:path w="2241550" h="241300">
                  <a:moveTo>
                    <a:pt x="0" y="0"/>
                  </a:moveTo>
                  <a:lnTo>
                    <a:pt x="0" y="240844"/>
                  </a:lnTo>
                </a:path>
                <a:path w="2241550" h="241300">
                  <a:moveTo>
                    <a:pt x="2241472" y="0"/>
                  </a:moveTo>
                  <a:lnTo>
                    <a:pt x="2241472" y="240844"/>
                  </a:lnTo>
                </a:path>
                <a:path w="2241550" h="241300">
                  <a:moveTo>
                    <a:pt x="0" y="238820"/>
                  </a:moveTo>
                  <a:lnTo>
                    <a:pt x="2241472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81" name="object 981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2503567" y="11900885"/>
              <a:ext cx="82980" cy="82980"/>
            </a:xfrm>
            <a:prstGeom prst="rect">
              <a:avLst/>
            </a:prstGeom>
          </p:spPr>
        </p:pic>
        <p:pic>
          <p:nvPicPr>
            <p:cNvPr id="982" name="object 982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4745039" y="11900885"/>
              <a:ext cx="82980" cy="82980"/>
            </a:xfrm>
            <a:prstGeom prst="rect">
              <a:avLst/>
            </a:prstGeom>
          </p:spPr>
        </p:pic>
      </p:grpSp>
      <p:sp>
        <p:nvSpPr>
          <p:cNvPr id="983" name="object 983"/>
          <p:cNvSpPr txBox="1"/>
          <p:nvPr/>
        </p:nvSpPr>
        <p:spPr>
          <a:xfrm>
            <a:off x="2548093" y="11823276"/>
            <a:ext cx="223583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0"/>
              </a:spcBef>
            </a:pPr>
            <a:r>
              <a:rPr sz="800" spc="-20" dirty="0">
                <a:latin typeface="Microsoft Sans Serif"/>
                <a:cs typeface="Microsoft Sans Serif"/>
              </a:rPr>
              <a:t>1500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984" name="object 984"/>
          <p:cNvGrpSpPr/>
          <p:nvPr/>
        </p:nvGrpSpPr>
        <p:grpSpPr>
          <a:xfrm>
            <a:off x="2218197" y="11062989"/>
            <a:ext cx="329565" cy="681355"/>
            <a:chOff x="2218197" y="11062989"/>
            <a:chExt cx="329565" cy="681355"/>
          </a:xfrm>
        </p:grpSpPr>
        <p:sp>
          <p:nvSpPr>
            <p:cNvPr id="985" name="object 985"/>
            <p:cNvSpPr/>
            <p:nvPr/>
          </p:nvSpPr>
          <p:spPr>
            <a:xfrm>
              <a:off x="2257663" y="11104479"/>
              <a:ext cx="286385" cy="598170"/>
            </a:xfrm>
            <a:custGeom>
              <a:avLst/>
              <a:gdLst/>
              <a:ahLst/>
              <a:cxnLst/>
              <a:rect l="l" t="t" r="r" b="b"/>
              <a:pathLst>
                <a:path w="286385" h="598170">
                  <a:moveTo>
                    <a:pt x="286382" y="0"/>
                  </a:moveTo>
                  <a:lnTo>
                    <a:pt x="0" y="0"/>
                  </a:lnTo>
                </a:path>
                <a:path w="286385" h="598170">
                  <a:moveTo>
                    <a:pt x="286382" y="598063"/>
                  </a:moveTo>
                  <a:lnTo>
                    <a:pt x="0" y="598063"/>
                  </a:lnTo>
                </a:path>
                <a:path w="286385" h="598170">
                  <a:moveTo>
                    <a:pt x="1011" y="0"/>
                  </a:moveTo>
                  <a:lnTo>
                    <a:pt x="1011" y="59806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86" name="object 986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2218197" y="11062989"/>
              <a:ext cx="81968" cy="82980"/>
            </a:xfrm>
            <a:prstGeom prst="rect">
              <a:avLst/>
            </a:prstGeom>
          </p:spPr>
        </p:pic>
        <p:pic>
          <p:nvPicPr>
            <p:cNvPr id="987" name="object 987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2218197" y="11661052"/>
              <a:ext cx="81968" cy="82980"/>
            </a:xfrm>
            <a:prstGeom prst="rect">
              <a:avLst/>
            </a:prstGeom>
          </p:spPr>
        </p:pic>
      </p:grpSp>
      <p:sp>
        <p:nvSpPr>
          <p:cNvPr id="988" name="object 988"/>
          <p:cNvSpPr txBox="1"/>
          <p:nvPr/>
        </p:nvSpPr>
        <p:spPr>
          <a:xfrm>
            <a:off x="2149463" y="11302224"/>
            <a:ext cx="142240" cy="200025"/>
          </a:xfrm>
          <a:prstGeom prst="rect">
            <a:avLst/>
          </a:prstGeom>
        </p:spPr>
        <p:txBody>
          <a:bodyPr vert="vert270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800" spc="-25" dirty="0">
                <a:latin typeface="Microsoft Sans Serif"/>
                <a:cs typeface="Microsoft Sans Serif"/>
              </a:rPr>
              <a:t>400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989" name="object 989"/>
          <p:cNvSpPr/>
          <p:nvPr/>
        </p:nvSpPr>
        <p:spPr>
          <a:xfrm>
            <a:off x="4787541" y="11011379"/>
            <a:ext cx="304165" cy="183515"/>
          </a:xfrm>
          <a:custGeom>
            <a:avLst/>
            <a:gdLst/>
            <a:ahLst/>
            <a:cxnLst/>
            <a:rect l="l" t="t" r="r" b="b"/>
            <a:pathLst>
              <a:path w="304164" h="183515">
                <a:moveTo>
                  <a:pt x="0" y="93099"/>
                </a:moveTo>
                <a:lnTo>
                  <a:pt x="157864" y="93099"/>
                </a:lnTo>
              </a:path>
              <a:path w="304164" h="183515">
                <a:moveTo>
                  <a:pt x="0" y="183163"/>
                </a:moveTo>
                <a:lnTo>
                  <a:pt x="157864" y="183163"/>
                </a:lnTo>
              </a:path>
              <a:path w="304164" h="183515">
                <a:moveTo>
                  <a:pt x="155840" y="93099"/>
                </a:moveTo>
                <a:lnTo>
                  <a:pt x="155840" y="183163"/>
                </a:lnTo>
              </a:path>
              <a:path w="304164" h="183515">
                <a:moveTo>
                  <a:pt x="155840" y="138637"/>
                </a:moveTo>
                <a:lnTo>
                  <a:pt x="303585" y="109290"/>
                </a:lnTo>
                <a:lnTo>
                  <a:pt x="303585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0" name="object 990"/>
          <p:cNvSpPr txBox="1"/>
          <p:nvPr/>
        </p:nvSpPr>
        <p:spPr>
          <a:xfrm>
            <a:off x="4981915" y="10993929"/>
            <a:ext cx="142240" cy="141605"/>
          </a:xfrm>
          <a:prstGeom prst="rect">
            <a:avLst/>
          </a:prstGeom>
        </p:spPr>
        <p:txBody>
          <a:bodyPr vert="vert270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991" name="object 991"/>
          <p:cNvGrpSpPr/>
          <p:nvPr/>
        </p:nvGrpSpPr>
        <p:grpSpPr>
          <a:xfrm>
            <a:off x="4694303" y="11062989"/>
            <a:ext cx="290830" cy="591185"/>
            <a:chOff x="4694303" y="11062989"/>
            <a:chExt cx="290830" cy="591185"/>
          </a:xfrm>
        </p:grpSpPr>
        <p:sp>
          <p:nvSpPr>
            <p:cNvPr id="992" name="object 992"/>
            <p:cNvSpPr/>
            <p:nvPr/>
          </p:nvSpPr>
          <p:spPr>
            <a:xfrm>
              <a:off x="4901892" y="11062989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5" h="83184">
                  <a:moveTo>
                    <a:pt x="0" y="8095"/>
                  </a:moveTo>
                  <a:lnTo>
                    <a:pt x="74884" y="82980"/>
                  </a:lnTo>
                  <a:lnTo>
                    <a:pt x="82980" y="74884"/>
                  </a:lnTo>
                  <a:lnTo>
                    <a:pt x="0" y="8095"/>
                  </a:lnTo>
                  <a:close/>
                </a:path>
                <a:path w="83185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3" name="object 993"/>
            <p:cNvSpPr/>
            <p:nvPr/>
          </p:nvSpPr>
          <p:spPr>
            <a:xfrm>
              <a:off x="4901892" y="11062989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5" h="83184">
                  <a:moveTo>
                    <a:pt x="74884" y="82980"/>
                  </a:moveTo>
                  <a:lnTo>
                    <a:pt x="82980" y="74884"/>
                  </a:lnTo>
                  <a:lnTo>
                    <a:pt x="0" y="8095"/>
                  </a:lnTo>
                  <a:lnTo>
                    <a:pt x="74884" y="82980"/>
                  </a:lnTo>
                  <a:close/>
                </a:path>
                <a:path w="83185" h="83184">
                  <a:moveTo>
                    <a:pt x="82980" y="74884"/>
                  </a:moveTo>
                  <a:lnTo>
                    <a:pt x="0" y="8095"/>
                  </a:lnTo>
                  <a:lnTo>
                    <a:pt x="8095" y="0"/>
                  </a:lnTo>
                  <a:lnTo>
                    <a:pt x="82980" y="7488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4" name="object 994"/>
            <p:cNvSpPr/>
            <p:nvPr/>
          </p:nvSpPr>
          <p:spPr>
            <a:xfrm>
              <a:off x="4901892" y="11153052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5" h="83184">
                  <a:moveTo>
                    <a:pt x="0" y="8095"/>
                  </a:moveTo>
                  <a:lnTo>
                    <a:pt x="74884" y="82980"/>
                  </a:lnTo>
                  <a:lnTo>
                    <a:pt x="82980" y="74884"/>
                  </a:lnTo>
                  <a:lnTo>
                    <a:pt x="0" y="8095"/>
                  </a:lnTo>
                  <a:close/>
                </a:path>
                <a:path w="83185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5" name="object 995"/>
            <p:cNvSpPr/>
            <p:nvPr/>
          </p:nvSpPr>
          <p:spPr>
            <a:xfrm>
              <a:off x="4901892" y="11153052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5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  <a:path w="83185" h="83184">
                  <a:moveTo>
                    <a:pt x="0" y="8095"/>
                  </a:moveTo>
                  <a:lnTo>
                    <a:pt x="82980" y="74884"/>
                  </a:lnTo>
                  <a:lnTo>
                    <a:pt x="74884" y="82980"/>
                  </a:lnTo>
                  <a:lnTo>
                    <a:pt x="0" y="809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6" name="object 996"/>
            <p:cNvSpPr/>
            <p:nvPr/>
          </p:nvSpPr>
          <p:spPr>
            <a:xfrm>
              <a:off x="4697478" y="11194542"/>
              <a:ext cx="246379" cy="418465"/>
            </a:xfrm>
            <a:custGeom>
              <a:avLst/>
              <a:gdLst/>
              <a:ahLst/>
              <a:cxnLst/>
              <a:rect l="l" t="t" r="r" b="b"/>
              <a:pathLst>
                <a:path w="246379" h="418465">
                  <a:moveTo>
                    <a:pt x="90063" y="0"/>
                  </a:moveTo>
                  <a:lnTo>
                    <a:pt x="245904" y="0"/>
                  </a:lnTo>
                </a:path>
                <a:path w="246379" h="418465">
                  <a:moveTo>
                    <a:pt x="0" y="417935"/>
                  </a:moveTo>
                  <a:lnTo>
                    <a:pt x="245904" y="417935"/>
                  </a:lnTo>
                </a:path>
                <a:path w="246379" h="418465">
                  <a:moveTo>
                    <a:pt x="243880" y="0"/>
                  </a:moveTo>
                  <a:lnTo>
                    <a:pt x="243880" y="41793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97" name="object 997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4899868" y="11153052"/>
              <a:ext cx="82980" cy="82980"/>
            </a:xfrm>
            <a:prstGeom prst="rect">
              <a:avLst/>
            </a:prstGeom>
          </p:spPr>
        </p:pic>
        <p:sp>
          <p:nvSpPr>
            <p:cNvPr id="998" name="object 998"/>
            <p:cNvSpPr/>
            <p:nvPr/>
          </p:nvSpPr>
          <p:spPr>
            <a:xfrm>
              <a:off x="4899868" y="11572000"/>
              <a:ext cx="83185" cy="82550"/>
            </a:xfrm>
            <a:custGeom>
              <a:avLst/>
              <a:gdLst/>
              <a:ahLst/>
              <a:cxnLst/>
              <a:rect l="l" t="t" r="r" b="b"/>
              <a:pathLst>
                <a:path w="83185" h="82550">
                  <a:moveTo>
                    <a:pt x="0" y="7083"/>
                  </a:moveTo>
                  <a:lnTo>
                    <a:pt x="74884" y="81968"/>
                  </a:lnTo>
                  <a:lnTo>
                    <a:pt x="82980" y="73872"/>
                  </a:lnTo>
                  <a:lnTo>
                    <a:pt x="0" y="7083"/>
                  </a:lnTo>
                  <a:close/>
                </a:path>
                <a:path w="83185" h="82550">
                  <a:moveTo>
                    <a:pt x="8095" y="0"/>
                  </a:moveTo>
                  <a:lnTo>
                    <a:pt x="0" y="7083"/>
                  </a:lnTo>
                  <a:lnTo>
                    <a:pt x="82980" y="73872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9" name="object 999"/>
            <p:cNvSpPr/>
            <p:nvPr/>
          </p:nvSpPr>
          <p:spPr>
            <a:xfrm>
              <a:off x="4899868" y="11572000"/>
              <a:ext cx="83185" cy="82550"/>
            </a:xfrm>
            <a:custGeom>
              <a:avLst/>
              <a:gdLst/>
              <a:ahLst/>
              <a:cxnLst/>
              <a:rect l="l" t="t" r="r" b="b"/>
              <a:pathLst>
                <a:path w="83185" h="82550">
                  <a:moveTo>
                    <a:pt x="8095" y="0"/>
                  </a:moveTo>
                  <a:lnTo>
                    <a:pt x="0" y="7083"/>
                  </a:lnTo>
                  <a:lnTo>
                    <a:pt x="82980" y="73872"/>
                  </a:lnTo>
                  <a:lnTo>
                    <a:pt x="8095" y="0"/>
                  </a:lnTo>
                  <a:close/>
                </a:path>
                <a:path w="83185" h="82550">
                  <a:moveTo>
                    <a:pt x="0" y="7083"/>
                  </a:moveTo>
                  <a:lnTo>
                    <a:pt x="82980" y="73872"/>
                  </a:lnTo>
                  <a:lnTo>
                    <a:pt x="74884" y="81968"/>
                  </a:lnTo>
                  <a:lnTo>
                    <a:pt x="0" y="70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00" name="object 1000"/>
          <p:cNvSpPr txBox="1"/>
          <p:nvPr/>
        </p:nvSpPr>
        <p:spPr>
          <a:xfrm>
            <a:off x="4832146" y="11303235"/>
            <a:ext cx="142240" cy="200025"/>
          </a:xfrm>
          <a:prstGeom prst="rect">
            <a:avLst/>
          </a:prstGeom>
        </p:spPr>
        <p:txBody>
          <a:bodyPr vert="vert270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800" spc="-25" dirty="0">
                <a:latin typeface="Microsoft Sans Serif"/>
                <a:cs typeface="Microsoft Sans Serif"/>
              </a:rPr>
              <a:t>280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1001" name="object 1001"/>
          <p:cNvSpPr/>
          <p:nvPr/>
        </p:nvSpPr>
        <p:spPr>
          <a:xfrm>
            <a:off x="4697478" y="11612478"/>
            <a:ext cx="393700" cy="201930"/>
          </a:xfrm>
          <a:custGeom>
            <a:avLst/>
            <a:gdLst/>
            <a:ahLst/>
            <a:cxnLst/>
            <a:rect l="l" t="t" r="r" b="b"/>
            <a:pathLst>
              <a:path w="393700" h="201929">
                <a:moveTo>
                  <a:pt x="0" y="0"/>
                </a:moveTo>
                <a:lnTo>
                  <a:pt x="245904" y="0"/>
                </a:lnTo>
              </a:path>
              <a:path w="393700" h="201929">
                <a:moveTo>
                  <a:pt x="90063" y="90063"/>
                </a:moveTo>
                <a:lnTo>
                  <a:pt x="245904" y="90063"/>
                </a:lnTo>
              </a:path>
              <a:path w="393700" h="201929">
                <a:moveTo>
                  <a:pt x="243880" y="0"/>
                </a:moveTo>
                <a:lnTo>
                  <a:pt x="243880" y="90063"/>
                </a:lnTo>
              </a:path>
              <a:path w="393700" h="201929">
                <a:moveTo>
                  <a:pt x="243880" y="45537"/>
                </a:moveTo>
                <a:lnTo>
                  <a:pt x="393649" y="92087"/>
                </a:lnTo>
                <a:lnTo>
                  <a:pt x="393649" y="20137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2" name="object 1002"/>
          <p:cNvSpPr txBox="1"/>
          <p:nvPr/>
        </p:nvSpPr>
        <p:spPr>
          <a:xfrm>
            <a:off x="4981915" y="11688128"/>
            <a:ext cx="142240" cy="141605"/>
          </a:xfrm>
          <a:prstGeom prst="rect">
            <a:avLst/>
          </a:prstGeom>
        </p:spPr>
        <p:txBody>
          <a:bodyPr vert="vert270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1003" name="object 1003"/>
          <p:cNvGrpSpPr/>
          <p:nvPr/>
        </p:nvGrpSpPr>
        <p:grpSpPr>
          <a:xfrm>
            <a:off x="2176568" y="8666549"/>
            <a:ext cx="2806700" cy="3077845"/>
            <a:chOff x="2176568" y="8666549"/>
            <a:chExt cx="2806700" cy="3077845"/>
          </a:xfrm>
        </p:grpSpPr>
        <p:sp>
          <p:nvSpPr>
            <p:cNvPr id="1004" name="object 1004"/>
            <p:cNvSpPr/>
            <p:nvPr/>
          </p:nvSpPr>
          <p:spPr>
            <a:xfrm>
              <a:off x="4899868" y="11572000"/>
              <a:ext cx="83185" cy="82550"/>
            </a:xfrm>
            <a:custGeom>
              <a:avLst/>
              <a:gdLst/>
              <a:ahLst/>
              <a:cxnLst/>
              <a:rect l="l" t="t" r="r" b="b"/>
              <a:pathLst>
                <a:path w="83185" h="82550">
                  <a:moveTo>
                    <a:pt x="0" y="7083"/>
                  </a:moveTo>
                  <a:lnTo>
                    <a:pt x="74884" y="81968"/>
                  </a:lnTo>
                  <a:lnTo>
                    <a:pt x="82980" y="73872"/>
                  </a:lnTo>
                  <a:lnTo>
                    <a:pt x="0" y="7083"/>
                  </a:lnTo>
                  <a:close/>
                </a:path>
                <a:path w="83185" h="82550">
                  <a:moveTo>
                    <a:pt x="8095" y="0"/>
                  </a:moveTo>
                  <a:lnTo>
                    <a:pt x="0" y="7083"/>
                  </a:lnTo>
                  <a:lnTo>
                    <a:pt x="82980" y="73872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5" name="object 1005"/>
            <p:cNvSpPr/>
            <p:nvPr/>
          </p:nvSpPr>
          <p:spPr>
            <a:xfrm>
              <a:off x="4899868" y="11572000"/>
              <a:ext cx="83185" cy="82550"/>
            </a:xfrm>
            <a:custGeom>
              <a:avLst/>
              <a:gdLst/>
              <a:ahLst/>
              <a:cxnLst/>
              <a:rect l="l" t="t" r="r" b="b"/>
              <a:pathLst>
                <a:path w="83185" h="82550">
                  <a:moveTo>
                    <a:pt x="74884" y="81968"/>
                  </a:moveTo>
                  <a:lnTo>
                    <a:pt x="82980" y="73872"/>
                  </a:lnTo>
                  <a:lnTo>
                    <a:pt x="0" y="7083"/>
                  </a:lnTo>
                  <a:lnTo>
                    <a:pt x="74884" y="81968"/>
                  </a:lnTo>
                  <a:close/>
                </a:path>
                <a:path w="83185" h="82550">
                  <a:moveTo>
                    <a:pt x="82980" y="73872"/>
                  </a:moveTo>
                  <a:lnTo>
                    <a:pt x="0" y="7083"/>
                  </a:lnTo>
                  <a:lnTo>
                    <a:pt x="8095" y="0"/>
                  </a:lnTo>
                  <a:lnTo>
                    <a:pt x="82980" y="7387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6" name="object 1006"/>
            <p:cNvSpPr/>
            <p:nvPr/>
          </p:nvSpPr>
          <p:spPr>
            <a:xfrm>
              <a:off x="4899868" y="11661052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5" h="83184">
                  <a:moveTo>
                    <a:pt x="0" y="8095"/>
                  </a:moveTo>
                  <a:lnTo>
                    <a:pt x="74884" y="82980"/>
                  </a:lnTo>
                  <a:lnTo>
                    <a:pt x="82980" y="74884"/>
                  </a:lnTo>
                  <a:lnTo>
                    <a:pt x="0" y="8095"/>
                  </a:lnTo>
                  <a:close/>
                </a:path>
                <a:path w="83185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7" name="object 1007"/>
            <p:cNvSpPr/>
            <p:nvPr/>
          </p:nvSpPr>
          <p:spPr>
            <a:xfrm>
              <a:off x="4899868" y="11661052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5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  <a:path w="83185" h="83184">
                  <a:moveTo>
                    <a:pt x="0" y="8095"/>
                  </a:moveTo>
                  <a:lnTo>
                    <a:pt x="82980" y="74884"/>
                  </a:lnTo>
                  <a:lnTo>
                    <a:pt x="74884" y="82980"/>
                  </a:lnTo>
                  <a:lnTo>
                    <a:pt x="0" y="809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8" name="object 1008"/>
            <p:cNvSpPr/>
            <p:nvPr/>
          </p:nvSpPr>
          <p:spPr>
            <a:xfrm>
              <a:off x="2179743" y="8669724"/>
              <a:ext cx="455930" cy="829310"/>
            </a:xfrm>
            <a:custGeom>
              <a:avLst/>
              <a:gdLst/>
              <a:ahLst/>
              <a:cxnLst/>
              <a:rect l="l" t="t" r="r" b="b"/>
              <a:pathLst>
                <a:path w="455930" h="829309">
                  <a:moveTo>
                    <a:pt x="455378" y="417935"/>
                  </a:moveTo>
                  <a:lnTo>
                    <a:pt x="0" y="828788"/>
                  </a:lnTo>
                  <a:lnTo>
                    <a:pt x="455378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09" name="object 1009"/>
          <p:cNvSpPr txBox="1"/>
          <p:nvPr/>
        </p:nvSpPr>
        <p:spPr>
          <a:xfrm>
            <a:off x="1915067" y="9350666"/>
            <a:ext cx="277495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u="sng" spc="2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900" u="sng" spc="-34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1</a:t>
            </a:r>
            <a:r>
              <a:rPr sz="900" u="sng" spc="50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endParaRPr sz="900">
              <a:latin typeface="Lucida Sans Unicode"/>
              <a:cs typeface="Lucida Sans Unicode"/>
            </a:endParaRPr>
          </a:p>
        </p:txBody>
      </p:sp>
      <p:sp>
        <p:nvSpPr>
          <p:cNvPr id="1010" name="object 1010"/>
          <p:cNvSpPr/>
          <p:nvPr/>
        </p:nvSpPr>
        <p:spPr>
          <a:xfrm>
            <a:off x="2082595" y="8063565"/>
            <a:ext cx="2271395" cy="579120"/>
          </a:xfrm>
          <a:custGeom>
            <a:avLst/>
            <a:gdLst/>
            <a:ahLst/>
            <a:cxnLst/>
            <a:rect l="l" t="t" r="r" b="b"/>
            <a:pathLst>
              <a:path w="2271395" h="579120">
                <a:moveTo>
                  <a:pt x="895576" y="578836"/>
                </a:moveTo>
                <a:lnTo>
                  <a:pt x="556573" y="0"/>
                </a:lnTo>
                <a:lnTo>
                  <a:pt x="1582691" y="571752"/>
                </a:lnTo>
              </a:path>
              <a:path w="2271395" h="579120">
                <a:moveTo>
                  <a:pt x="2270818" y="578836"/>
                </a:moveTo>
                <a:lnTo>
                  <a:pt x="556573" y="0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1" name="object 1011"/>
          <p:cNvSpPr txBox="1"/>
          <p:nvPr/>
        </p:nvSpPr>
        <p:spPr>
          <a:xfrm>
            <a:off x="2189306" y="7915719"/>
            <a:ext cx="436245" cy="2895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67310" algn="ctr">
              <a:lnSpc>
                <a:spcPts val="1030"/>
              </a:lnSpc>
              <a:spcBef>
                <a:spcPts val="110"/>
              </a:spcBef>
            </a:pPr>
            <a:r>
              <a:rPr sz="900" spc="-50" dirty="0">
                <a:latin typeface="Lucida Sans Unicode"/>
                <a:cs typeface="Lucida Sans Unicode"/>
              </a:rPr>
              <a:t>2</a:t>
            </a:r>
            <a:endParaRPr sz="900">
              <a:latin typeface="Lucida Sans Unicode"/>
              <a:cs typeface="Lucida Sans Unicode"/>
            </a:endParaRPr>
          </a:p>
          <a:p>
            <a:pPr algn="ctr">
              <a:lnSpc>
                <a:spcPts val="1030"/>
              </a:lnSpc>
            </a:pPr>
            <a:r>
              <a:rPr sz="900" spc="-114" dirty="0">
                <a:latin typeface="Lucida Sans Unicode"/>
                <a:cs typeface="Lucida Sans Unicode"/>
              </a:rPr>
              <a:t>крок</a:t>
            </a:r>
            <a:r>
              <a:rPr sz="900" spc="50" dirty="0">
                <a:latin typeface="Lucida Sans Unicode"/>
                <a:cs typeface="Lucida Sans Unicode"/>
              </a:rPr>
              <a:t> </a:t>
            </a:r>
            <a:r>
              <a:rPr sz="900" spc="-110" dirty="0">
                <a:latin typeface="Lucida Sans Unicode"/>
                <a:cs typeface="Lucida Sans Unicode"/>
              </a:rPr>
              <a:t>200</a:t>
            </a:r>
            <a:endParaRPr sz="900">
              <a:latin typeface="Lucida Sans Unicode"/>
              <a:cs typeface="Lucida Sans Unicode"/>
            </a:endParaRPr>
          </a:p>
        </p:txBody>
      </p:sp>
      <p:sp>
        <p:nvSpPr>
          <p:cNvPr id="1012" name="object 1012"/>
          <p:cNvSpPr/>
          <p:nvPr/>
        </p:nvSpPr>
        <p:spPr>
          <a:xfrm>
            <a:off x="2179743" y="11194543"/>
            <a:ext cx="455930" cy="829310"/>
          </a:xfrm>
          <a:custGeom>
            <a:avLst/>
            <a:gdLst/>
            <a:ahLst/>
            <a:cxnLst/>
            <a:rect l="l" t="t" r="r" b="b"/>
            <a:pathLst>
              <a:path w="455930" h="829309">
                <a:moveTo>
                  <a:pt x="455378" y="417935"/>
                </a:moveTo>
                <a:lnTo>
                  <a:pt x="0" y="828788"/>
                </a:lnTo>
                <a:lnTo>
                  <a:pt x="455378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3" name="object 1013"/>
          <p:cNvSpPr txBox="1"/>
          <p:nvPr/>
        </p:nvSpPr>
        <p:spPr>
          <a:xfrm>
            <a:off x="1915067" y="11875485"/>
            <a:ext cx="277495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u="sng" spc="2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900" u="sng" spc="-34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1</a:t>
            </a:r>
            <a:r>
              <a:rPr sz="900" u="sng" spc="50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endParaRPr sz="900">
              <a:latin typeface="Lucida Sans Unicode"/>
              <a:cs typeface="Lucida Sans Unicode"/>
            </a:endParaRPr>
          </a:p>
        </p:txBody>
      </p:sp>
      <p:sp>
        <p:nvSpPr>
          <p:cNvPr id="1014" name="object 1014"/>
          <p:cNvSpPr/>
          <p:nvPr/>
        </p:nvSpPr>
        <p:spPr>
          <a:xfrm>
            <a:off x="2082595" y="10588383"/>
            <a:ext cx="2271395" cy="579120"/>
          </a:xfrm>
          <a:custGeom>
            <a:avLst/>
            <a:gdLst/>
            <a:ahLst/>
            <a:cxnLst/>
            <a:rect l="l" t="t" r="r" b="b"/>
            <a:pathLst>
              <a:path w="2271395" h="579120">
                <a:moveTo>
                  <a:pt x="895576" y="578836"/>
                </a:moveTo>
                <a:lnTo>
                  <a:pt x="556573" y="0"/>
                </a:lnTo>
                <a:lnTo>
                  <a:pt x="1582691" y="571752"/>
                </a:lnTo>
              </a:path>
              <a:path w="2271395" h="579120">
                <a:moveTo>
                  <a:pt x="2270818" y="578836"/>
                </a:moveTo>
                <a:lnTo>
                  <a:pt x="556573" y="0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5" name="object 1015"/>
          <p:cNvSpPr txBox="1"/>
          <p:nvPr/>
        </p:nvSpPr>
        <p:spPr>
          <a:xfrm>
            <a:off x="2189306" y="10440537"/>
            <a:ext cx="436245" cy="2895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67310" algn="ctr">
              <a:lnSpc>
                <a:spcPts val="1030"/>
              </a:lnSpc>
              <a:spcBef>
                <a:spcPts val="110"/>
              </a:spcBef>
            </a:pPr>
            <a:r>
              <a:rPr sz="900" spc="-50" dirty="0">
                <a:latin typeface="Lucida Sans Unicode"/>
                <a:cs typeface="Lucida Sans Unicode"/>
              </a:rPr>
              <a:t>3</a:t>
            </a:r>
            <a:endParaRPr sz="900">
              <a:latin typeface="Lucida Sans Unicode"/>
              <a:cs typeface="Lucida Sans Unicode"/>
            </a:endParaRPr>
          </a:p>
          <a:p>
            <a:pPr algn="ctr">
              <a:lnSpc>
                <a:spcPts val="1030"/>
              </a:lnSpc>
            </a:pPr>
            <a:r>
              <a:rPr sz="900" spc="-114" dirty="0">
                <a:latin typeface="Lucida Sans Unicode"/>
                <a:cs typeface="Lucida Sans Unicode"/>
              </a:rPr>
              <a:t>крок</a:t>
            </a:r>
            <a:r>
              <a:rPr sz="900" spc="50" dirty="0">
                <a:latin typeface="Lucida Sans Unicode"/>
                <a:cs typeface="Lucida Sans Unicode"/>
              </a:rPr>
              <a:t> </a:t>
            </a:r>
            <a:r>
              <a:rPr sz="900" spc="-110" dirty="0">
                <a:latin typeface="Lucida Sans Unicode"/>
                <a:cs typeface="Lucida Sans Unicode"/>
              </a:rPr>
              <a:t>200</a:t>
            </a:r>
            <a:endParaRPr sz="900">
              <a:latin typeface="Lucida Sans Unicode"/>
              <a:cs typeface="Lucida Sans Unicode"/>
            </a:endParaRPr>
          </a:p>
        </p:txBody>
      </p:sp>
      <p:sp>
        <p:nvSpPr>
          <p:cNvPr id="1016" name="object 1016"/>
          <p:cNvSpPr/>
          <p:nvPr/>
        </p:nvSpPr>
        <p:spPr>
          <a:xfrm>
            <a:off x="4009351" y="11558845"/>
            <a:ext cx="1163955" cy="699770"/>
          </a:xfrm>
          <a:custGeom>
            <a:avLst/>
            <a:gdLst/>
            <a:ahLst/>
            <a:cxnLst/>
            <a:rect l="l" t="t" r="r" b="b"/>
            <a:pathLst>
              <a:path w="1163954" h="699770">
                <a:moveTo>
                  <a:pt x="0" y="0"/>
                </a:moveTo>
                <a:lnTo>
                  <a:pt x="445258" y="699258"/>
                </a:lnTo>
                <a:lnTo>
                  <a:pt x="687114" y="0"/>
                </a:lnTo>
              </a:path>
              <a:path w="1163954" h="699770">
                <a:moveTo>
                  <a:pt x="445258" y="699258"/>
                </a:moveTo>
                <a:lnTo>
                  <a:pt x="1163744" y="69925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7" name="object 1017"/>
          <p:cNvSpPr txBox="1"/>
          <p:nvPr/>
        </p:nvSpPr>
        <p:spPr>
          <a:xfrm>
            <a:off x="4590666" y="12091030"/>
            <a:ext cx="511175" cy="28956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980"/>
              </a:lnSpc>
              <a:spcBef>
                <a:spcPts val="225"/>
              </a:spcBef>
            </a:pPr>
            <a:r>
              <a:rPr sz="900" spc="-105" dirty="0">
                <a:latin typeface="Lucida Sans Unicode"/>
                <a:cs typeface="Lucida Sans Unicode"/>
              </a:rPr>
              <a:t>Арматурні</a:t>
            </a:r>
            <a:r>
              <a:rPr sz="900" spc="-10" dirty="0">
                <a:latin typeface="Lucida Sans Unicode"/>
                <a:cs typeface="Lucida Sans Unicode"/>
              </a:rPr>
              <a:t> випуски</a:t>
            </a:r>
            <a:endParaRPr sz="900">
              <a:latin typeface="Lucida Sans Unicode"/>
              <a:cs typeface="Lucida Sans Unicode"/>
            </a:endParaRPr>
          </a:p>
        </p:txBody>
      </p:sp>
      <p:sp>
        <p:nvSpPr>
          <p:cNvPr id="1018" name="object 1018"/>
          <p:cNvSpPr txBox="1"/>
          <p:nvPr/>
        </p:nvSpPr>
        <p:spPr>
          <a:xfrm>
            <a:off x="3538237" y="10406586"/>
            <a:ext cx="339090" cy="5099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800" spc="-290" dirty="0">
                <a:latin typeface="Lucida Sans Unicode"/>
                <a:cs typeface="Lucida Sans Unicode"/>
              </a:rPr>
              <a:t>2-</a:t>
            </a:r>
            <a:r>
              <a:rPr sz="1800" spc="-355" dirty="0">
                <a:latin typeface="Lucida Sans Unicode"/>
                <a:cs typeface="Lucida Sans Unicode"/>
              </a:rPr>
              <a:t>2</a:t>
            </a:r>
            <a:endParaRPr sz="1800">
              <a:latin typeface="Lucida Sans Unicode"/>
              <a:cs typeface="Lucida Sans Unicode"/>
            </a:endParaRPr>
          </a:p>
          <a:p>
            <a:pPr marL="41910">
              <a:lnSpc>
                <a:spcPct val="100000"/>
              </a:lnSpc>
              <a:spcBef>
                <a:spcPts val="665"/>
              </a:spcBef>
            </a:pPr>
            <a:r>
              <a:rPr sz="800" spc="-25" dirty="0">
                <a:latin typeface="Microsoft Sans Serif"/>
                <a:cs typeface="Microsoft Sans Serif"/>
              </a:rPr>
              <a:t>460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1019" name="object 1019"/>
          <p:cNvGrpSpPr/>
          <p:nvPr/>
        </p:nvGrpSpPr>
        <p:grpSpPr>
          <a:xfrm>
            <a:off x="3978912" y="8305421"/>
            <a:ext cx="6177280" cy="3338829"/>
            <a:chOff x="3978912" y="8305421"/>
            <a:chExt cx="6177280" cy="3338829"/>
          </a:xfrm>
        </p:grpSpPr>
        <p:sp>
          <p:nvSpPr>
            <p:cNvPr id="1020" name="object 1020"/>
            <p:cNvSpPr/>
            <p:nvPr/>
          </p:nvSpPr>
          <p:spPr>
            <a:xfrm>
              <a:off x="3983040" y="9040098"/>
              <a:ext cx="74295" cy="2600325"/>
            </a:xfrm>
            <a:custGeom>
              <a:avLst/>
              <a:gdLst/>
              <a:ahLst/>
              <a:cxnLst/>
              <a:rect l="l" t="t" r="r" b="b"/>
              <a:pathLst>
                <a:path w="74295" h="2600325">
                  <a:moveTo>
                    <a:pt x="0" y="2492436"/>
                  </a:moveTo>
                  <a:lnTo>
                    <a:pt x="73872" y="2492436"/>
                  </a:lnTo>
                </a:path>
                <a:path w="74295" h="2600325">
                  <a:moveTo>
                    <a:pt x="53633" y="2599703"/>
                  </a:moveTo>
                  <a:lnTo>
                    <a:pt x="53633" y="2471185"/>
                  </a:lnTo>
                </a:path>
                <a:path w="74295" h="2600325">
                  <a:moveTo>
                    <a:pt x="0" y="21250"/>
                  </a:moveTo>
                  <a:lnTo>
                    <a:pt x="73872" y="21250"/>
                  </a:lnTo>
                </a:path>
                <a:path w="74295" h="2600325">
                  <a:moveTo>
                    <a:pt x="53633" y="74884"/>
                  </a:moveTo>
                  <a:lnTo>
                    <a:pt x="53633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1" name="object 1021"/>
            <p:cNvSpPr/>
            <p:nvPr/>
          </p:nvSpPr>
          <p:spPr>
            <a:xfrm>
              <a:off x="7164615" y="8566505"/>
              <a:ext cx="2988310" cy="598170"/>
            </a:xfrm>
            <a:custGeom>
              <a:avLst/>
              <a:gdLst/>
              <a:ahLst/>
              <a:cxnLst/>
              <a:rect l="l" t="t" r="r" b="b"/>
              <a:pathLst>
                <a:path w="2988309" h="598170">
                  <a:moveTo>
                    <a:pt x="0" y="0"/>
                  </a:moveTo>
                  <a:lnTo>
                    <a:pt x="2988292" y="0"/>
                  </a:lnTo>
                  <a:lnTo>
                    <a:pt x="2988292" y="598063"/>
                  </a:lnTo>
                  <a:lnTo>
                    <a:pt x="0" y="598063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2" name="object 1022"/>
            <p:cNvSpPr/>
            <p:nvPr/>
          </p:nvSpPr>
          <p:spPr>
            <a:xfrm>
              <a:off x="7227356" y="8629246"/>
              <a:ext cx="2863215" cy="471805"/>
            </a:xfrm>
            <a:custGeom>
              <a:avLst/>
              <a:gdLst/>
              <a:ahLst/>
              <a:cxnLst/>
              <a:rect l="l" t="t" r="r" b="b"/>
              <a:pathLst>
                <a:path w="2863215" h="471804">
                  <a:moveTo>
                    <a:pt x="53633" y="26816"/>
                  </a:moveTo>
                  <a:lnTo>
                    <a:pt x="51526" y="16378"/>
                  </a:lnTo>
                  <a:lnTo>
                    <a:pt x="45779" y="7854"/>
                  </a:lnTo>
                  <a:lnTo>
                    <a:pt x="37255" y="2107"/>
                  </a:lnTo>
                  <a:lnTo>
                    <a:pt x="26816" y="0"/>
                  </a:lnTo>
                  <a:lnTo>
                    <a:pt x="16378" y="2107"/>
                  </a:lnTo>
                  <a:lnTo>
                    <a:pt x="7854" y="7854"/>
                  </a:lnTo>
                  <a:lnTo>
                    <a:pt x="2107" y="16378"/>
                  </a:lnTo>
                  <a:lnTo>
                    <a:pt x="0" y="26816"/>
                  </a:lnTo>
                  <a:lnTo>
                    <a:pt x="2107" y="37255"/>
                  </a:lnTo>
                  <a:lnTo>
                    <a:pt x="7854" y="45779"/>
                  </a:lnTo>
                  <a:lnTo>
                    <a:pt x="16378" y="51526"/>
                  </a:lnTo>
                  <a:lnTo>
                    <a:pt x="26816" y="53633"/>
                  </a:lnTo>
                  <a:lnTo>
                    <a:pt x="37255" y="51526"/>
                  </a:lnTo>
                  <a:lnTo>
                    <a:pt x="45779" y="45779"/>
                  </a:lnTo>
                  <a:lnTo>
                    <a:pt x="51526" y="37255"/>
                  </a:lnTo>
                  <a:lnTo>
                    <a:pt x="53633" y="26816"/>
                  </a:lnTo>
                </a:path>
                <a:path w="2863215" h="471804">
                  <a:moveTo>
                    <a:pt x="53633" y="444752"/>
                  </a:moveTo>
                  <a:lnTo>
                    <a:pt x="51526" y="434314"/>
                  </a:lnTo>
                  <a:lnTo>
                    <a:pt x="45779" y="425790"/>
                  </a:lnTo>
                  <a:lnTo>
                    <a:pt x="37255" y="420043"/>
                  </a:lnTo>
                  <a:lnTo>
                    <a:pt x="26816" y="417935"/>
                  </a:lnTo>
                  <a:lnTo>
                    <a:pt x="16378" y="420043"/>
                  </a:lnTo>
                  <a:lnTo>
                    <a:pt x="7854" y="425790"/>
                  </a:lnTo>
                  <a:lnTo>
                    <a:pt x="2107" y="434314"/>
                  </a:lnTo>
                  <a:lnTo>
                    <a:pt x="0" y="444752"/>
                  </a:lnTo>
                  <a:lnTo>
                    <a:pt x="2107" y="455190"/>
                  </a:lnTo>
                  <a:lnTo>
                    <a:pt x="7854" y="463714"/>
                  </a:lnTo>
                  <a:lnTo>
                    <a:pt x="16378" y="469461"/>
                  </a:lnTo>
                  <a:lnTo>
                    <a:pt x="26816" y="471569"/>
                  </a:lnTo>
                  <a:lnTo>
                    <a:pt x="37255" y="469461"/>
                  </a:lnTo>
                  <a:lnTo>
                    <a:pt x="45779" y="463714"/>
                  </a:lnTo>
                  <a:lnTo>
                    <a:pt x="51526" y="455190"/>
                  </a:lnTo>
                  <a:lnTo>
                    <a:pt x="53633" y="444752"/>
                  </a:lnTo>
                </a:path>
                <a:path w="2863215" h="471804">
                  <a:moveTo>
                    <a:pt x="2862810" y="26816"/>
                  </a:moveTo>
                  <a:lnTo>
                    <a:pt x="2860703" y="16378"/>
                  </a:lnTo>
                  <a:lnTo>
                    <a:pt x="2854956" y="7854"/>
                  </a:lnTo>
                  <a:lnTo>
                    <a:pt x="2846432" y="2107"/>
                  </a:lnTo>
                  <a:lnTo>
                    <a:pt x="2835993" y="0"/>
                  </a:lnTo>
                  <a:lnTo>
                    <a:pt x="2825555" y="2107"/>
                  </a:lnTo>
                  <a:lnTo>
                    <a:pt x="2817031" y="7854"/>
                  </a:lnTo>
                  <a:lnTo>
                    <a:pt x="2811284" y="16378"/>
                  </a:lnTo>
                  <a:lnTo>
                    <a:pt x="2809177" y="26816"/>
                  </a:lnTo>
                  <a:lnTo>
                    <a:pt x="2811284" y="37255"/>
                  </a:lnTo>
                  <a:lnTo>
                    <a:pt x="2817031" y="45779"/>
                  </a:lnTo>
                  <a:lnTo>
                    <a:pt x="2825555" y="51526"/>
                  </a:lnTo>
                  <a:lnTo>
                    <a:pt x="2835993" y="53633"/>
                  </a:lnTo>
                  <a:lnTo>
                    <a:pt x="2846432" y="51526"/>
                  </a:lnTo>
                  <a:lnTo>
                    <a:pt x="2854956" y="45779"/>
                  </a:lnTo>
                  <a:lnTo>
                    <a:pt x="2860703" y="37255"/>
                  </a:lnTo>
                  <a:lnTo>
                    <a:pt x="2862810" y="26816"/>
                  </a:lnTo>
                </a:path>
                <a:path w="2863215" h="471804">
                  <a:moveTo>
                    <a:pt x="2862810" y="444752"/>
                  </a:moveTo>
                  <a:lnTo>
                    <a:pt x="2860703" y="434314"/>
                  </a:lnTo>
                  <a:lnTo>
                    <a:pt x="2854956" y="425790"/>
                  </a:lnTo>
                  <a:lnTo>
                    <a:pt x="2846432" y="420043"/>
                  </a:lnTo>
                  <a:lnTo>
                    <a:pt x="2835993" y="417935"/>
                  </a:lnTo>
                  <a:lnTo>
                    <a:pt x="2825555" y="420043"/>
                  </a:lnTo>
                  <a:lnTo>
                    <a:pt x="2817031" y="425790"/>
                  </a:lnTo>
                  <a:lnTo>
                    <a:pt x="2811284" y="434314"/>
                  </a:lnTo>
                  <a:lnTo>
                    <a:pt x="2809177" y="444752"/>
                  </a:lnTo>
                  <a:lnTo>
                    <a:pt x="2811284" y="455190"/>
                  </a:lnTo>
                  <a:lnTo>
                    <a:pt x="2817031" y="463714"/>
                  </a:lnTo>
                  <a:lnTo>
                    <a:pt x="2825555" y="469461"/>
                  </a:lnTo>
                  <a:lnTo>
                    <a:pt x="2835993" y="471569"/>
                  </a:lnTo>
                  <a:lnTo>
                    <a:pt x="2846432" y="469461"/>
                  </a:lnTo>
                  <a:lnTo>
                    <a:pt x="2854956" y="463714"/>
                  </a:lnTo>
                  <a:lnTo>
                    <a:pt x="2860703" y="455190"/>
                  </a:lnTo>
                  <a:lnTo>
                    <a:pt x="2862810" y="444752"/>
                  </a:lnTo>
                </a:path>
                <a:path w="2863215" h="471804">
                  <a:moveTo>
                    <a:pt x="980580" y="26816"/>
                  </a:moveTo>
                  <a:lnTo>
                    <a:pt x="978473" y="16378"/>
                  </a:lnTo>
                  <a:lnTo>
                    <a:pt x="972726" y="7854"/>
                  </a:lnTo>
                  <a:lnTo>
                    <a:pt x="964202" y="2107"/>
                  </a:lnTo>
                  <a:lnTo>
                    <a:pt x="953764" y="0"/>
                  </a:lnTo>
                  <a:lnTo>
                    <a:pt x="943325" y="2107"/>
                  </a:lnTo>
                  <a:lnTo>
                    <a:pt x="934801" y="7854"/>
                  </a:lnTo>
                  <a:lnTo>
                    <a:pt x="929054" y="16378"/>
                  </a:lnTo>
                  <a:lnTo>
                    <a:pt x="926947" y="26816"/>
                  </a:lnTo>
                  <a:lnTo>
                    <a:pt x="929054" y="37255"/>
                  </a:lnTo>
                  <a:lnTo>
                    <a:pt x="934801" y="45779"/>
                  </a:lnTo>
                  <a:lnTo>
                    <a:pt x="943325" y="51526"/>
                  </a:lnTo>
                  <a:lnTo>
                    <a:pt x="953764" y="53633"/>
                  </a:lnTo>
                  <a:lnTo>
                    <a:pt x="964202" y="51526"/>
                  </a:lnTo>
                  <a:lnTo>
                    <a:pt x="972726" y="45779"/>
                  </a:lnTo>
                  <a:lnTo>
                    <a:pt x="978473" y="37255"/>
                  </a:lnTo>
                  <a:lnTo>
                    <a:pt x="980580" y="26816"/>
                  </a:lnTo>
                </a:path>
                <a:path w="2863215" h="471804">
                  <a:moveTo>
                    <a:pt x="980580" y="444752"/>
                  </a:moveTo>
                  <a:lnTo>
                    <a:pt x="978473" y="434314"/>
                  </a:lnTo>
                  <a:lnTo>
                    <a:pt x="972726" y="425790"/>
                  </a:lnTo>
                  <a:lnTo>
                    <a:pt x="964202" y="420043"/>
                  </a:lnTo>
                  <a:lnTo>
                    <a:pt x="953764" y="417935"/>
                  </a:lnTo>
                  <a:lnTo>
                    <a:pt x="943325" y="420043"/>
                  </a:lnTo>
                  <a:lnTo>
                    <a:pt x="934801" y="425790"/>
                  </a:lnTo>
                  <a:lnTo>
                    <a:pt x="929054" y="434314"/>
                  </a:lnTo>
                  <a:lnTo>
                    <a:pt x="926947" y="444752"/>
                  </a:lnTo>
                  <a:lnTo>
                    <a:pt x="929054" y="455190"/>
                  </a:lnTo>
                  <a:lnTo>
                    <a:pt x="934801" y="463714"/>
                  </a:lnTo>
                  <a:lnTo>
                    <a:pt x="943325" y="469461"/>
                  </a:lnTo>
                  <a:lnTo>
                    <a:pt x="953764" y="471569"/>
                  </a:lnTo>
                  <a:lnTo>
                    <a:pt x="964202" y="469461"/>
                  </a:lnTo>
                  <a:lnTo>
                    <a:pt x="972726" y="463714"/>
                  </a:lnTo>
                  <a:lnTo>
                    <a:pt x="978473" y="455190"/>
                  </a:lnTo>
                  <a:lnTo>
                    <a:pt x="980580" y="444752"/>
                  </a:lnTo>
                </a:path>
                <a:path w="2863215" h="471804">
                  <a:moveTo>
                    <a:pt x="1936874" y="26816"/>
                  </a:moveTo>
                  <a:lnTo>
                    <a:pt x="1934767" y="16378"/>
                  </a:lnTo>
                  <a:lnTo>
                    <a:pt x="1929020" y="7854"/>
                  </a:lnTo>
                  <a:lnTo>
                    <a:pt x="1920496" y="2107"/>
                  </a:lnTo>
                  <a:lnTo>
                    <a:pt x="1910058" y="0"/>
                  </a:lnTo>
                  <a:lnTo>
                    <a:pt x="1899619" y="2107"/>
                  </a:lnTo>
                  <a:lnTo>
                    <a:pt x="1891095" y="7854"/>
                  </a:lnTo>
                  <a:lnTo>
                    <a:pt x="1885348" y="16378"/>
                  </a:lnTo>
                  <a:lnTo>
                    <a:pt x="1883241" y="26816"/>
                  </a:lnTo>
                  <a:lnTo>
                    <a:pt x="1885348" y="37255"/>
                  </a:lnTo>
                  <a:lnTo>
                    <a:pt x="1891095" y="45779"/>
                  </a:lnTo>
                  <a:lnTo>
                    <a:pt x="1899619" y="51526"/>
                  </a:lnTo>
                  <a:lnTo>
                    <a:pt x="1910058" y="53633"/>
                  </a:lnTo>
                  <a:lnTo>
                    <a:pt x="1920496" y="51526"/>
                  </a:lnTo>
                  <a:lnTo>
                    <a:pt x="1929020" y="45779"/>
                  </a:lnTo>
                  <a:lnTo>
                    <a:pt x="1934767" y="37255"/>
                  </a:lnTo>
                  <a:lnTo>
                    <a:pt x="1936874" y="26816"/>
                  </a:lnTo>
                </a:path>
                <a:path w="2863215" h="471804">
                  <a:moveTo>
                    <a:pt x="1936874" y="444752"/>
                  </a:moveTo>
                  <a:lnTo>
                    <a:pt x="1934767" y="434314"/>
                  </a:lnTo>
                  <a:lnTo>
                    <a:pt x="1929020" y="425790"/>
                  </a:lnTo>
                  <a:lnTo>
                    <a:pt x="1920496" y="420043"/>
                  </a:lnTo>
                  <a:lnTo>
                    <a:pt x="1910058" y="417935"/>
                  </a:lnTo>
                  <a:lnTo>
                    <a:pt x="1899619" y="420043"/>
                  </a:lnTo>
                  <a:lnTo>
                    <a:pt x="1891095" y="425790"/>
                  </a:lnTo>
                  <a:lnTo>
                    <a:pt x="1885348" y="434314"/>
                  </a:lnTo>
                  <a:lnTo>
                    <a:pt x="1883241" y="444752"/>
                  </a:lnTo>
                  <a:lnTo>
                    <a:pt x="1885348" y="455190"/>
                  </a:lnTo>
                  <a:lnTo>
                    <a:pt x="1891095" y="463714"/>
                  </a:lnTo>
                  <a:lnTo>
                    <a:pt x="1899619" y="469461"/>
                  </a:lnTo>
                  <a:lnTo>
                    <a:pt x="1910058" y="471569"/>
                  </a:lnTo>
                  <a:lnTo>
                    <a:pt x="1920496" y="469461"/>
                  </a:lnTo>
                  <a:lnTo>
                    <a:pt x="1929020" y="463714"/>
                  </a:lnTo>
                  <a:lnTo>
                    <a:pt x="1934767" y="455190"/>
                  </a:lnTo>
                  <a:lnTo>
                    <a:pt x="1936874" y="444752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3" name="object 1023"/>
            <p:cNvSpPr/>
            <p:nvPr/>
          </p:nvSpPr>
          <p:spPr>
            <a:xfrm>
              <a:off x="7253667" y="8344887"/>
              <a:ext cx="927100" cy="311150"/>
            </a:xfrm>
            <a:custGeom>
              <a:avLst/>
              <a:gdLst/>
              <a:ahLst/>
              <a:cxnLst/>
              <a:rect l="l" t="t" r="r" b="b"/>
              <a:pathLst>
                <a:path w="927100" h="311150">
                  <a:moveTo>
                    <a:pt x="0" y="310669"/>
                  </a:moveTo>
                  <a:lnTo>
                    <a:pt x="0" y="0"/>
                  </a:lnTo>
                </a:path>
                <a:path w="927100" h="311150">
                  <a:moveTo>
                    <a:pt x="926947" y="310669"/>
                  </a:moveTo>
                  <a:lnTo>
                    <a:pt x="926947" y="0"/>
                  </a:lnTo>
                </a:path>
                <a:path w="927100" h="311150">
                  <a:moveTo>
                    <a:pt x="0" y="2023"/>
                  </a:moveTo>
                  <a:lnTo>
                    <a:pt x="926947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24" name="object 1024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7212177" y="8305421"/>
              <a:ext cx="82980" cy="82980"/>
            </a:xfrm>
            <a:prstGeom prst="rect">
              <a:avLst/>
            </a:prstGeom>
          </p:spPr>
        </p:pic>
        <p:pic>
          <p:nvPicPr>
            <p:cNvPr id="1025" name="object 1025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8139124" y="8305421"/>
              <a:ext cx="82980" cy="82980"/>
            </a:xfrm>
            <a:prstGeom prst="rect">
              <a:avLst/>
            </a:prstGeom>
          </p:spPr>
        </p:pic>
      </p:grpSp>
      <p:sp>
        <p:nvSpPr>
          <p:cNvPr id="1026" name="object 1026"/>
          <p:cNvSpPr txBox="1"/>
          <p:nvPr/>
        </p:nvSpPr>
        <p:spPr>
          <a:xfrm>
            <a:off x="7618424" y="8227796"/>
            <a:ext cx="20002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620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1027" name="object 1027"/>
          <p:cNvGrpSpPr/>
          <p:nvPr/>
        </p:nvGrpSpPr>
        <p:grpSpPr>
          <a:xfrm>
            <a:off x="8139124" y="8305421"/>
            <a:ext cx="2226945" cy="353695"/>
            <a:chOff x="8139124" y="8305421"/>
            <a:chExt cx="2226945" cy="353695"/>
          </a:xfrm>
        </p:grpSpPr>
        <p:sp>
          <p:nvSpPr>
            <p:cNvPr id="1028" name="object 1028"/>
            <p:cNvSpPr/>
            <p:nvPr/>
          </p:nvSpPr>
          <p:spPr>
            <a:xfrm>
              <a:off x="8180615" y="8344887"/>
              <a:ext cx="956310" cy="311150"/>
            </a:xfrm>
            <a:custGeom>
              <a:avLst/>
              <a:gdLst/>
              <a:ahLst/>
              <a:cxnLst/>
              <a:rect l="l" t="t" r="r" b="b"/>
              <a:pathLst>
                <a:path w="956309" h="311150">
                  <a:moveTo>
                    <a:pt x="0" y="310669"/>
                  </a:moveTo>
                  <a:lnTo>
                    <a:pt x="0" y="0"/>
                  </a:lnTo>
                </a:path>
                <a:path w="956309" h="311150">
                  <a:moveTo>
                    <a:pt x="956294" y="310669"/>
                  </a:moveTo>
                  <a:lnTo>
                    <a:pt x="956294" y="0"/>
                  </a:lnTo>
                </a:path>
                <a:path w="956309" h="311150">
                  <a:moveTo>
                    <a:pt x="0" y="2023"/>
                  </a:moveTo>
                  <a:lnTo>
                    <a:pt x="956294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29" name="object 1029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8139124" y="8305421"/>
              <a:ext cx="82980" cy="82980"/>
            </a:xfrm>
            <a:prstGeom prst="rect">
              <a:avLst/>
            </a:prstGeom>
          </p:spPr>
        </p:pic>
        <p:pic>
          <p:nvPicPr>
            <p:cNvPr id="1030" name="object 1030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9095418" y="8305421"/>
              <a:ext cx="82980" cy="82980"/>
            </a:xfrm>
            <a:prstGeom prst="rect">
              <a:avLst/>
            </a:prstGeom>
          </p:spPr>
        </p:pic>
        <p:sp>
          <p:nvSpPr>
            <p:cNvPr id="1031" name="object 1031"/>
            <p:cNvSpPr/>
            <p:nvPr/>
          </p:nvSpPr>
          <p:spPr>
            <a:xfrm>
              <a:off x="9136909" y="8344887"/>
              <a:ext cx="926465" cy="311150"/>
            </a:xfrm>
            <a:custGeom>
              <a:avLst/>
              <a:gdLst/>
              <a:ahLst/>
              <a:cxnLst/>
              <a:rect l="l" t="t" r="r" b="b"/>
              <a:pathLst>
                <a:path w="926465" h="311150">
                  <a:moveTo>
                    <a:pt x="0" y="310669"/>
                  </a:moveTo>
                  <a:lnTo>
                    <a:pt x="0" y="0"/>
                  </a:lnTo>
                </a:path>
                <a:path w="926465" h="311150">
                  <a:moveTo>
                    <a:pt x="925935" y="310669"/>
                  </a:moveTo>
                  <a:lnTo>
                    <a:pt x="925935" y="0"/>
                  </a:lnTo>
                </a:path>
                <a:path w="926465" h="311150">
                  <a:moveTo>
                    <a:pt x="0" y="2023"/>
                  </a:moveTo>
                  <a:lnTo>
                    <a:pt x="925935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32" name="object 1032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9095418" y="8305421"/>
              <a:ext cx="82980" cy="82980"/>
            </a:xfrm>
            <a:prstGeom prst="rect">
              <a:avLst/>
            </a:prstGeom>
          </p:spPr>
        </p:pic>
        <p:pic>
          <p:nvPicPr>
            <p:cNvPr id="1033" name="object 1033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10022366" y="8305421"/>
              <a:ext cx="81968" cy="82980"/>
            </a:xfrm>
            <a:prstGeom prst="rect">
              <a:avLst/>
            </a:prstGeom>
          </p:spPr>
        </p:pic>
        <p:sp>
          <p:nvSpPr>
            <p:cNvPr id="1034" name="object 1034"/>
            <p:cNvSpPr/>
            <p:nvPr/>
          </p:nvSpPr>
          <p:spPr>
            <a:xfrm>
              <a:off x="10062844" y="8344887"/>
              <a:ext cx="299720" cy="311150"/>
            </a:xfrm>
            <a:custGeom>
              <a:avLst/>
              <a:gdLst/>
              <a:ahLst/>
              <a:cxnLst/>
              <a:rect l="l" t="t" r="r" b="b"/>
              <a:pathLst>
                <a:path w="299720" h="311150">
                  <a:moveTo>
                    <a:pt x="0" y="310669"/>
                  </a:moveTo>
                  <a:lnTo>
                    <a:pt x="0" y="0"/>
                  </a:lnTo>
                </a:path>
                <a:path w="299720" h="311150">
                  <a:moveTo>
                    <a:pt x="90063" y="220605"/>
                  </a:moveTo>
                  <a:lnTo>
                    <a:pt x="90063" y="0"/>
                  </a:lnTo>
                </a:path>
                <a:path w="299720" h="311150">
                  <a:moveTo>
                    <a:pt x="0" y="2023"/>
                  </a:moveTo>
                  <a:lnTo>
                    <a:pt x="90063" y="2023"/>
                  </a:lnTo>
                  <a:lnTo>
                    <a:pt x="299537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35" name="object 1035"/>
          <p:cNvSpPr txBox="1"/>
          <p:nvPr/>
        </p:nvSpPr>
        <p:spPr>
          <a:xfrm>
            <a:off x="10237354" y="8227796"/>
            <a:ext cx="14160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1036" name="object 1036"/>
          <p:cNvGrpSpPr/>
          <p:nvPr/>
        </p:nvGrpSpPr>
        <p:grpSpPr>
          <a:xfrm>
            <a:off x="6977265" y="8304410"/>
            <a:ext cx="3217545" cy="354330"/>
            <a:chOff x="6977265" y="8304410"/>
            <a:chExt cx="3217545" cy="354330"/>
          </a:xfrm>
        </p:grpSpPr>
        <p:pic>
          <p:nvPicPr>
            <p:cNvPr id="1037" name="object 1037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10022365" y="8305422"/>
              <a:ext cx="172032" cy="82980"/>
            </a:xfrm>
            <a:prstGeom prst="rect">
              <a:avLst/>
            </a:prstGeom>
          </p:spPr>
        </p:pic>
        <p:sp>
          <p:nvSpPr>
            <p:cNvPr id="1038" name="object 1038"/>
            <p:cNvSpPr/>
            <p:nvPr/>
          </p:nvSpPr>
          <p:spPr>
            <a:xfrm>
              <a:off x="6980440" y="8343876"/>
              <a:ext cx="273685" cy="311785"/>
            </a:xfrm>
            <a:custGeom>
              <a:avLst/>
              <a:gdLst/>
              <a:ahLst/>
              <a:cxnLst/>
              <a:rect l="l" t="t" r="r" b="b"/>
              <a:pathLst>
                <a:path w="273684" h="311784">
                  <a:moveTo>
                    <a:pt x="273226" y="311681"/>
                  </a:moveTo>
                  <a:lnTo>
                    <a:pt x="273226" y="0"/>
                  </a:lnTo>
                </a:path>
                <a:path w="273684" h="311784">
                  <a:moveTo>
                    <a:pt x="184175" y="311681"/>
                  </a:moveTo>
                  <a:lnTo>
                    <a:pt x="184175" y="0"/>
                  </a:lnTo>
                </a:path>
                <a:path w="273684" h="311784">
                  <a:moveTo>
                    <a:pt x="273226" y="1011"/>
                  </a:moveTo>
                  <a:lnTo>
                    <a:pt x="184175" y="1011"/>
                  </a:lnTo>
                  <a:lnTo>
                    <a:pt x="0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39" name="object 1039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7123125" y="8304410"/>
              <a:ext cx="172031" cy="81968"/>
            </a:xfrm>
            <a:prstGeom prst="rect">
              <a:avLst/>
            </a:prstGeom>
          </p:spPr>
        </p:pic>
      </p:grpSp>
      <p:sp>
        <p:nvSpPr>
          <p:cNvPr id="1040" name="object 1040"/>
          <p:cNvSpPr txBox="1"/>
          <p:nvPr/>
        </p:nvSpPr>
        <p:spPr>
          <a:xfrm>
            <a:off x="6964704" y="8225772"/>
            <a:ext cx="14160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1041" name="object 1041"/>
          <p:cNvGrpSpPr/>
          <p:nvPr/>
        </p:nvGrpSpPr>
        <p:grpSpPr>
          <a:xfrm>
            <a:off x="6836743" y="8525015"/>
            <a:ext cx="330200" cy="681355"/>
            <a:chOff x="6836743" y="8525015"/>
            <a:chExt cx="330200" cy="681355"/>
          </a:xfrm>
        </p:grpSpPr>
        <p:sp>
          <p:nvSpPr>
            <p:cNvPr id="1042" name="object 1042"/>
            <p:cNvSpPr/>
            <p:nvPr/>
          </p:nvSpPr>
          <p:spPr>
            <a:xfrm>
              <a:off x="6876209" y="8566505"/>
              <a:ext cx="287655" cy="598170"/>
            </a:xfrm>
            <a:custGeom>
              <a:avLst/>
              <a:gdLst/>
              <a:ahLst/>
              <a:cxnLst/>
              <a:rect l="l" t="t" r="r" b="b"/>
              <a:pathLst>
                <a:path w="287654" h="598170">
                  <a:moveTo>
                    <a:pt x="287394" y="0"/>
                  </a:moveTo>
                  <a:lnTo>
                    <a:pt x="0" y="0"/>
                  </a:lnTo>
                </a:path>
                <a:path w="287654" h="598170">
                  <a:moveTo>
                    <a:pt x="287394" y="598063"/>
                  </a:moveTo>
                  <a:lnTo>
                    <a:pt x="0" y="598063"/>
                  </a:lnTo>
                </a:path>
                <a:path w="287654" h="598170">
                  <a:moveTo>
                    <a:pt x="2023" y="0"/>
                  </a:moveTo>
                  <a:lnTo>
                    <a:pt x="2023" y="59806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43" name="object 1043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6836743" y="8525015"/>
              <a:ext cx="82980" cy="82980"/>
            </a:xfrm>
            <a:prstGeom prst="rect">
              <a:avLst/>
            </a:prstGeom>
          </p:spPr>
        </p:pic>
        <p:pic>
          <p:nvPicPr>
            <p:cNvPr id="1044" name="object 1044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6836743" y="9123078"/>
              <a:ext cx="82980" cy="82980"/>
            </a:xfrm>
            <a:prstGeom prst="rect">
              <a:avLst/>
            </a:prstGeom>
          </p:spPr>
        </p:pic>
      </p:grpSp>
      <p:sp>
        <p:nvSpPr>
          <p:cNvPr id="1045" name="object 1045"/>
          <p:cNvSpPr txBox="1"/>
          <p:nvPr/>
        </p:nvSpPr>
        <p:spPr>
          <a:xfrm>
            <a:off x="6769006" y="8764221"/>
            <a:ext cx="142240" cy="200025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800" spc="-25" dirty="0">
                <a:latin typeface="Microsoft Sans Serif"/>
                <a:cs typeface="Microsoft Sans Serif"/>
              </a:rPr>
              <a:t>400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1046" name="object 1046"/>
          <p:cNvSpPr/>
          <p:nvPr/>
        </p:nvSpPr>
        <p:spPr>
          <a:xfrm>
            <a:off x="10153919" y="8473406"/>
            <a:ext cx="304165" cy="183515"/>
          </a:xfrm>
          <a:custGeom>
            <a:avLst/>
            <a:gdLst/>
            <a:ahLst/>
            <a:cxnLst/>
            <a:rect l="l" t="t" r="r" b="b"/>
            <a:pathLst>
              <a:path w="304165" h="183515">
                <a:moveTo>
                  <a:pt x="0" y="93099"/>
                </a:moveTo>
                <a:lnTo>
                  <a:pt x="157864" y="93099"/>
                </a:lnTo>
              </a:path>
              <a:path w="304165" h="183515">
                <a:moveTo>
                  <a:pt x="0" y="183163"/>
                </a:moveTo>
                <a:lnTo>
                  <a:pt x="157864" y="183163"/>
                </a:lnTo>
              </a:path>
              <a:path w="304165" h="183515">
                <a:moveTo>
                  <a:pt x="155840" y="93099"/>
                </a:moveTo>
                <a:lnTo>
                  <a:pt x="155840" y="183163"/>
                </a:lnTo>
              </a:path>
              <a:path w="304165" h="183515">
                <a:moveTo>
                  <a:pt x="155840" y="138637"/>
                </a:moveTo>
                <a:lnTo>
                  <a:pt x="303585" y="108278"/>
                </a:lnTo>
                <a:lnTo>
                  <a:pt x="303585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7" name="object 1047"/>
          <p:cNvSpPr txBox="1"/>
          <p:nvPr/>
        </p:nvSpPr>
        <p:spPr>
          <a:xfrm>
            <a:off x="10348278" y="8455936"/>
            <a:ext cx="142240" cy="141605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1048" name="object 1048"/>
          <p:cNvGrpSpPr/>
          <p:nvPr/>
        </p:nvGrpSpPr>
        <p:grpSpPr>
          <a:xfrm>
            <a:off x="10060681" y="8525015"/>
            <a:ext cx="290830" cy="591185"/>
            <a:chOff x="10060681" y="8525015"/>
            <a:chExt cx="290830" cy="591185"/>
          </a:xfrm>
        </p:grpSpPr>
        <p:sp>
          <p:nvSpPr>
            <p:cNvPr id="1049" name="object 1049"/>
            <p:cNvSpPr/>
            <p:nvPr/>
          </p:nvSpPr>
          <p:spPr>
            <a:xfrm>
              <a:off x="10268270" y="8525015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4" h="83184">
                  <a:moveTo>
                    <a:pt x="0" y="8095"/>
                  </a:moveTo>
                  <a:lnTo>
                    <a:pt x="74884" y="82980"/>
                  </a:lnTo>
                  <a:lnTo>
                    <a:pt x="82980" y="74884"/>
                  </a:lnTo>
                  <a:lnTo>
                    <a:pt x="0" y="8095"/>
                  </a:lnTo>
                  <a:close/>
                </a:path>
                <a:path w="83184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0" name="object 1050"/>
            <p:cNvSpPr/>
            <p:nvPr/>
          </p:nvSpPr>
          <p:spPr>
            <a:xfrm>
              <a:off x="10268270" y="8525015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4" h="83184">
                  <a:moveTo>
                    <a:pt x="74884" y="82980"/>
                  </a:moveTo>
                  <a:lnTo>
                    <a:pt x="82980" y="74884"/>
                  </a:lnTo>
                  <a:lnTo>
                    <a:pt x="0" y="8095"/>
                  </a:lnTo>
                  <a:lnTo>
                    <a:pt x="74884" y="82980"/>
                  </a:lnTo>
                  <a:close/>
                </a:path>
                <a:path w="83184" h="83184">
                  <a:moveTo>
                    <a:pt x="82980" y="74884"/>
                  </a:moveTo>
                  <a:lnTo>
                    <a:pt x="0" y="8095"/>
                  </a:lnTo>
                  <a:lnTo>
                    <a:pt x="8095" y="0"/>
                  </a:lnTo>
                  <a:lnTo>
                    <a:pt x="82980" y="7488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1" name="object 1051"/>
            <p:cNvSpPr/>
            <p:nvPr/>
          </p:nvSpPr>
          <p:spPr>
            <a:xfrm>
              <a:off x="10268270" y="8615079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4" h="83184">
                  <a:moveTo>
                    <a:pt x="0" y="8095"/>
                  </a:moveTo>
                  <a:lnTo>
                    <a:pt x="74884" y="82980"/>
                  </a:lnTo>
                  <a:lnTo>
                    <a:pt x="82980" y="74884"/>
                  </a:lnTo>
                  <a:lnTo>
                    <a:pt x="0" y="8095"/>
                  </a:lnTo>
                  <a:close/>
                </a:path>
                <a:path w="83184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2" name="object 1052"/>
            <p:cNvSpPr/>
            <p:nvPr/>
          </p:nvSpPr>
          <p:spPr>
            <a:xfrm>
              <a:off x="10268270" y="8615078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4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  <a:path w="83184" h="83184">
                  <a:moveTo>
                    <a:pt x="0" y="8095"/>
                  </a:moveTo>
                  <a:lnTo>
                    <a:pt x="82980" y="74884"/>
                  </a:lnTo>
                  <a:lnTo>
                    <a:pt x="74884" y="82980"/>
                  </a:lnTo>
                  <a:lnTo>
                    <a:pt x="0" y="809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3" name="object 1053"/>
            <p:cNvSpPr/>
            <p:nvPr/>
          </p:nvSpPr>
          <p:spPr>
            <a:xfrm>
              <a:off x="10063856" y="8656568"/>
              <a:ext cx="246379" cy="418465"/>
            </a:xfrm>
            <a:custGeom>
              <a:avLst/>
              <a:gdLst/>
              <a:ahLst/>
              <a:cxnLst/>
              <a:rect l="l" t="t" r="r" b="b"/>
              <a:pathLst>
                <a:path w="246379" h="418465">
                  <a:moveTo>
                    <a:pt x="90063" y="0"/>
                  </a:moveTo>
                  <a:lnTo>
                    <a:pt x="245904" y="0"/>
                  </a:lnTo>
                </a:path>
                <a:path w="246379" h="418465">
                  <a:moveTo>
                    <a:pt x="0" y="417935"/>
                  </a:moveTo>
                  <a:lnTo>
                    <a:pt x="245904" y="417935"/>
                  </a:lnTo>
                </a:path>
                <a:path w="246379" h="418465">
                  <a:moveTo>
                    <a:pt x="243880" y="0"/>
                  </a:moveTo>
                  <a:lnTo>
                    <a:pt x="243880" y="41793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54" name="object 1054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10266246" y="8615078"/>
              <a:ext cx="82980" cy="82980"/>
            </a:xfrm>
            <a:prstGeom prst="rect">
              <a:avLst/>
            </a:prstGeom>
          </p:spPr>
        </p:pic>
        <p:sp>
          <p:nvSpPr>
            <p:cNvPr id="1055" name="object 1055"/>
            <p:cNvSpPr/>
            <p:nvPr/>
          </p:nvSpPr>
          <p:spPr>
            <a:xfrm>
              <a:off x="10266246" y="9034027"/>
              <a:ext cx="83185" cy="82550"/>
            </a:xfrm>
            <a:custGeom>
              <a:avLst/>
              <a:gdLst/>
              <a:ahLst/>
              <a:cxnLst/>
              <a:rect l="l" t="t" r="r" b="b"/>
              <a:pathLst>
                <a:path w="83184" h="82550">
                  <a:moveTo>
                    <a:pt x="0" y="7083"/>
                  </a:moveTo>
                  <a:lnTo>
                    <a:pt x="74884" y="81968"/>
                  </a:lnTo>
                  <a:lnTo>
                    <a:pt x="82980" y="73872"/>
                  </a:lnTo>
                  <a:lnTo>
                    <a:pt x="0" y="7083"/>
                  </a:lnTo>
                  <a:close/>
                </a:path>
                <a:path w="83184" h="82550">
                  <a:moveTo>
                    <a:pt x="8095" y="0"/>
                  </a:moveTo>
                  <a:lnTo>
                    <a:pt x="0" y="7083"/>
                  </a:lnTo>
                  <a:lnTo>
                    <a:pt x="82980" y="73872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6" name="object 1056"/>
            <p:cNvSpPr/>
            <p:nvPr/>
          </p:nvSpPr>
          <p:spPr>
            <a:xfrm>
              <a:off x="10266246" y="9034026"/>
              <a:ext cx="83185" cy="82550"/>
            </a:xfrm>
            <a:custGeom>
              <a:avLst/>
              <a:gdLst/>
              <a:ahLst/>
              <a:cxnLst/>
              <a:rect l="l" t="t" r="r" b="b"/>
              <a:pathLst>
                <a:path w="83184" h="82550">
                  <a:moveTo>
                    <a:pt x="8095" y="0"/>
                  </a:moveTo>
                  <a:lnTo>
                    <a:pt x="0" y="7083"/>
                  </a:lnTo>
                  <a:lnTo>
                    <a:pt x="82980" y="73872"/>
                  </a:lnTo>
                  <a:lnTo>
                    <a:pt x="8095" y="0"/>
                  </a:lnTo>
                  <a:close/>
                </a:path>
                <a:path w="83184" h="82550">
                  <a:moveTo>
                    <a:pt x="0" y="7083"/>
                  </a:moveTo>
                  <a:lnTo>
                    <a:pt x="82980" y="73872"/>
                  </a:lnTo>
                  <a:lnTo>
                    <a:pt x="74884" y="81968"/>
                  </a:lnTo>
                  <a:lnTo>
                    <a:pt x="0" y="70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57" name="object 1057"/>
          <p:cNvSpPr txBox="1"/>
          <p:nvPr/>
        </p:nvSpPr>
        <p:spPr>
          <a:xfrm>
            <a:off x="10198509" y="8765233"/>
            <a:ext cx="142240" cy="200025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800" spc="-25" dirty="0">
                <a:latin typeface="Microsoft Sans Serif"/>
                <a:cs typeface="Microsoft Sans Serif"/>
              </a:rPr>
              <a:t>280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1058" name="object 1058"/>
          <p:cNvSpPr/>
          <p:nvPr/>
        </p:nvSpPr>
        <p:spPr>
          <a:xfrm>
            <a:off x="10063856" y="9074505"/>
            <a:ext cx="393700" cy="201930"/>
          </a:xfrm>
          <a:custGeom>
            <a:avLst/>
            <a:gdLst/>
            <a:ahLst/>
            <a:cxnLst/>
            <a:rect l="l" t="t" r="r" b="b"/>
            <a:pathLst>
              <a:path w="393700" h="201929">
                <a:moveTo>
                  <a:pt x="0" y="0"/>
                </a:moveTo>
                <a:lnTo>
                  <a:pt x="245904" y="0"/>
                </a:lnTo>
              </a:path>
              <a:path w="393700" h="201929">
                <a:moveTo>
                  <a:pt x="90063" y="90063"/>
                </a:moveTo>
                <a:lnTo>
                  <a:pt x="245904" y="90063"/>
                </a:lnTo>
              </a:path>
              <a:path w="393700" h="201929">
                <a:moveTo>
                  <a:pt x="243880" y="0"/>
                </a:moveTo>
                <a:lnTo>
                  <a:pt x="243880" y="90063"/>
                </a:lnTo>
              </a:path>
              <a:path w="393700" h="201929">
                <a:moveTo>
                  <a:pt x="243880" y="45537"/>
                </a:moveTo>
                <a:lnTo>
                  <a:pt x="393649" y="92087"/>
                </a:lnTo>
                <a:lnTo>
                  <a:pt x="393649" y="20137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9" name="object 1059"/>
          <p:cNvSpPr txBox="1"/>
          <p:nvPr/>
        </p:nvSpPr>
        <p:spPr>
          <a:xfrm>
            <a:off x="10348278" y="9150135"/>
            <a:ext cx="142240" cy="141605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1060" name="object 1060"/>
          <p:cNvGrpSpPr/>
          <p:nvPr/>
        </p:nvGrpSpPr>
        <p:grpSpPr>
          <a:xfrm>
            <a:off x="6796126" y="8618035"/>
            <a:ext cx="3553460" cy="870585"/>
            <a:chOff x="6796126" y="8618035"/>
            <a:chExt cx="3553460" cy="870585"/>
          </a:xfrm>
        </p:grpSpPr>
        <p:sp>
          <p:nvSpPr>
            <p:cNvPr id="1061" name="object 1061"/>
            <p:cNvSpPr/>
            <p:nvPr/>
          </p:nvSpPr>
          <p:spPr>
            <a:xfrm>
              <a:off x="10266246" y="9034027"/>
              <a:ext cx="83185" cy="82550"/>
            </a:xfrm>
            <a:custGeom>
              <a:avLst/>
              <a:gdLst/>
              <a:ahLst/>
              <a:cxnLst/>
              <a:rect l="l" t="t" r="r" b="b"/>
              <a:pathLst>
                <a:path w="83184" h="82550">
                  <a:moveTo>
                    <a:pt x="0" y="7083"/>
                  </a:moveTo>
                  <a:lnTo>
                    <a:pt x="74884" y="81968"/>
                  </a:lnTo>
                  <a:lnTo>
                    <a:pt x="82980" y="73872"/>
                  </a:lnTo>
                  <a:lnTo>
                    <a:pt x="0" y="7083"/>
                  </a:lnTo>
                  <a:close/>
                </a:path>
                <a:path w="83184" h="82550">
                  <a:moveTo>
                    <a:pt x="8095" y="0"/>
                  </a:moveTo>
                  <a:lnTo>
                    <a:pt x="0" y="7083"/>
                  </a:lnTo>
                  <a:lnTo>
                    <a:pt x="82980" y="73872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2" name="object 1062"/>
            <p:cNvSpPr/>
            <p:nvPr/>
          </p:nvSpPr>
          <p:spPr>
            <a:xfrm>
              <a:off x="10266246" y="9034026"/>
              <a:ext cx="83185" cy="82550"/>
            </a:xfrm>
            <a:custGeom>
              <a:avLst/>
              <a:gdLst/>
              <a:ahLst/>
              <a:cxnLst/>
              <a:rect l="l" t="t" r="r" b="b"/>
              <a:pathLst>
                <a:path w="83184" h="82550">
                  <a:moveTo>
                    <a:pt x="74884" y="81968"/>
                  </a:moveTo>
                  <a:lnTo>
                    <a:pt x="82980" y="73872"/>
                  </a:lnTo>
                  <a:lnTo>
                    <a:pt x="0" y="7083"/>
                  </a:lnTo>
                  <a:lnTo>
                    <a:pt x="74884" y="81968"/>
                  </a:lnTo>
                  <a:close/>
                </a:path>
                <a:path w="83184" h="82550">
                  <a:moveTo>
                    <a:pt x="82980" y="73872"/>
                  </a:moveTo>
                  <a:lnTo>
                    <a:pt x="0" y="7083"/>
                  </a:lnTo>
                  <a:lnTo>
                    <a:pt x="8095" y="0"/>
                  </a:lnTo>
                  <a:lnTo>
                    <a:pt x="82980" y="7387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3" name="object 1063"/>
            <p:cNvSpPr/>
            <p:nvPr/>
          </p:nvSpPr>
          <p:spPr>
            <a:xfrm>
              <a:off x="10266246" y="9123078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4" h="83184">
                  <a:moveTo>
                    <a:pt x="0" y="8095"/>
                  </a:moveTo>
                  <a:lnTo>
                    <a:pt x="74884" y="82980"/>
                  </a:lnTo>
                  <a:lnTo>
                    <a:pt x="82980" y="74884"/>
                  </a:lnTo>
                  <a:lnTo>
                    <a:pt x="0" y="8095"/>
                  </a:lnTo>
                  <a:close/>
                </a:path>
                <a:path w="83184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4" name="object 1064"/>
            <p:cNvSpPr/>
            <p:nvPr/>
          </p:nvSpPr>
          <p:spPr>
            <a:xfrm>
              <a:off x="10266246" y="9123078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4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  <a:path w="83184" h="83184">
                  <a:moveTo>
                    <a:pt x="0" y="8095"/>
                  </a:moveTo>
                  <a:lnTo>
                    <a:pt x="82980" y="74884"/>
                  </a:lnTo>
                  <a:lnTo>
                    <a:pt x="74884" y="82980"/>
                  </a:lnTo>
                  <a:lnTo>
                    <a:pt x="0" y="809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5" name="object 1065"/>
            <p:cNvSpPr/>
            <p:nvPr/>
          </p:nvSpPr>
          <p:spPr>
            <a:xfrm>
              <a:off x="7227356" y="8622162"/>
              <a:ext cx="2863215" cy="487045"/>
            </a:xfrm>
            <a:custGeom>
              <a:avLst/>
              <a:gdLst/>
              <a:ahLst/>
              <a:cxnLst/>
              <a:rect l="l" t="t" r="r" b="b"/>
              <a:pathLst>
                <a:path w="2863215" h="487045">
                  <a:moveTo>
                    <a:pt x="26310" y="7083"/>
                  </a:moveTo>
                  <a:lnTo>
                    <a:pt x="953258" y="7083"/>
                  </a:lnTo>
                </a:path>
                <a:path w="2863215" h="487045">
                  <a:moveTo>
                    <a:pt x="26310" y="479664"/>
                  </a:moveTo>
                  <a:lnTo>
                    <a:pt x="953258" y="479664"/>
                  </a:lnTo>
                </a:path>
                <a:path w="2863215" h="487045">
                  <a:moveTo>
                    <a:pt x="0" y="34406"/>
                  </a:moveTo>
                  <a:lnTo>
                    <a:pt x="0" y="452342"/>
                  </a:lnTo>
                </a:path>
                <a:path w="2863215" h="487045">
                  <a:moveTo>
                    <a:pt x="979568" y="34406"/>
                  </a:moveTo>
                  <a:lnTo>
                    <a:pt x="979568" y="452342"/>
                  </a:lnTo>
                </a:path>
                <a:path w="2863215" h="487045">
                  <a:moveTo>
                    <a:pt x="1882229" y="34406"/>
                  </a:moveTo>
                  <a:lnTo>
                    <a:pt x="1882229" y="452342"/>
                  </a:lnTo>
                </a:path>
                <a:path w="2863215" h="487045">
                  <a:moveTo>
                    <a:pt x="1909552" y="7083"/>
                  </a:moveTo>
                  <a:lnTo>
                    <a:pt x="2835487" y="7083"/>
                  </a:lnTo>
                </a:path>
                <a:path w="2863215" h="487045">
                  <a:moveTo>
                    <a:pt x="1909552" y="479664"/>
                  </a:moveTo>
                  <a:lnTo>
                    <a:pt x="2835487" y="479664"/>
                  </a:lnTo>
                </a:path>
                <a:path w="2863215" h="487045">
                  <a:moveTo>
                    <a:pt x="2862810" y="34406"/>
                  </a:moveTo>
                  <a:lnTo>
                    <a:pt x="2862810" y="452342"/>
                  </a:lnTo>
                </a:path>
                <a:path w="2863215" h="487045">
                  <a:moveTo>
                    <a:pt x="953258" y="0"/>
                  </a:moveTo>
                  <a:lnTo>
                    <a:pt x="1909552" y="0"/>
                  </a:lnTo>
                </a:path>
                <a:path w="2863215" h="487045">
                  <a:moveTo>
                    <a:pt x="953258" y="486748"/>
                  </a:moveTo>
                  <a:lnTo>
                    <a:pt x="1909552" y="486748"/>
                  </a:lnTo>
                </a:path>
                <a:path w="2863215" h="487045">
                  <a:moveTo>
                    <a:pt x="918851" y="34406"/>
                  </a:moveTo>
                  <a:lnTo>
                    <a:pt x="918851" y="452342"/>
                  </a:lnTo>
                </a:path>
                <a:path w="2863215" h="487045">
                  <a:moveTo>
                    <a:pt x="1943958" y="34406"/>
                  </a:moveTo>
                  <a:lnTo>
                    <a:pt x="1943958" y="452342"/>
                  </a:lnTo>
                </a:path>
                <a:path w="2863215" h="487045">
                  <a:moveTo>
                    <a:pt x="1910058" y="485736"/>
                  </a:moveTo>
                  <a:lnTo>
                    <a:pt x="1923253" y="483072"/>
                  </a:lnTo>
                  <a:lnTo>
                    <a:pt x="1934029" y="475807"/>
                  </a:lnTo>
                  <a:lnTo>
                    <a:pt x="1941294" y="465031"/>
                  </a:lnTo>
                  <a:lnTo>
                    <a:pt x="1943958" y="451836"/>
                  </a:lnTo>
                </a:path>
                <a:path w="2863215" h="487045">
                  <a:moveTo>
                    <a:pt x="919863" y="451836"/>
                  </a:moveTo>
                  <a:lnTo>
                    <a:pt x="922527" y="465031"/>
                  </a:lnTo>
                  <a:lnTo>
                    <a:pt x="929793" y="475807"/>
                  </a:lnTo>
                  <a:lnTo>
                    <a:pt x="940568" y="483072"/>
                  </a:lnTo>
                  <a:lnTo>
                    <a:pt x="953764" y="485736"/>
                  </a:lnTo>
                </a:path>
                <a:path w="2863215" h="487045">
                  <a:moveTo>
                    <a:pt x="1943958" y="33900"/>
                  </a:moveTo>
                  <a:lnTo>
                    <a:pt x="1941294" y="20704"/>
                  </a:lnTo>
                  <a:lnTo>
                    <a:pt x="1934029" y="9929"/>
                  </a:lnTo>
                  <a:lnTo>
                    <a:pt x="1923253" y="2664"/>
                  </a:lnTo>
                  <a:lnTo>
                    <a:pt x="1910058" y="0"/>
                  </a:lnTo>
                </a:path>
                <a:path w="2863215" h="487045">
                  <a:moveTo>
                    <a:pt x="953764" y="0"/>
                  </a:moveTo>
                  <a:lnTo>
                    <a:pt x="940568" y="2664"/>
                  </a:lnTo>
                  <a:lnTo>
                    <a:pt x="929793" y="9929"/>
                  </a:lnTo>
                  <a:lnTo>
                    <a:pt x="922527" y="20704"/>
                  </a:lnTo>
                  <a:lnTo>
                    <a:pt x="919863" y="3390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6" name="object 1066"/>
            <p:cNvSpPr/>
            <p:nvPr/>
          </p:nvSpPr>
          <p:spPr>
            <a:xfrm>
              <a:off x="6799301" y="8656569"/>
              <a:ext cx="454659" cy="829310"/>
            </a:xfrm>
            <a:custGeom>
              <a:avLst/>
              <a:gdLst/>
              <a:ahLst/>
              <a:cxnLst/>
              <a:rect l="l" t="t" r="r" b="b"/>
              <a:pathLst>
                <a:path w="454659" h="829309">
                  <a:moveTo>
                    <a:pt x="454366" y="417935"/>
                  </a:moveTo>
                  <a:lnTo>
                    <a:pt x="0" y="828788"/>
                  </a:lnTo>
                  <a:lnTo>
                    <a:pt x="45436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67" name="object 1067"/>
          <p:cNvSpPr txBox="1"/>
          <p:nvPr/>
        </p:nvSpPr>
        <p:spPr>
          <a:xfrm>
            <a:off x="6534625" y="9337492"/>
            <a:ext cx="277495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u="sng" spc="2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900" u="sng" spc="-5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4</a:t>
            </a:r>
            <a:r>
              <a:rPr sz="900" u="sng" spc="50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endParaRPr sz="900">
              <a:latin typeface="Lucida Sans Unicode"/>
              <a:cs typeface="Lucida Sans Unicode"/>
            </a:endParaRPr>
          </a:p>
        </p:txBody>
      </p:sp>
      <p:sp>
        <p:nvSpPr>
          <p:cNvPr id="1068" name="object 1068"/>
          <p:cNvSpPr/>
          <p:nvPr/>
        </p:nvSpPr>
        <p:spPr>
          <a:xfrm>
            <a:off x="7258727" y="8050410"/>
            <a:ext cx="2341880" cy="579120"/>
          </a:xfrm>
          <a:custGeom>
            <a:avLst/>
            <a:gdLst/>
            <a:ahLst/>
            <a:cxnLst/>
            <a:rect l="l" t="t" r="r" b="b"/>
            <a:pathLst>
              <a:path w="2341879" h="579120">
                <a:moveTo>
                  <a:pt x="339003" y="578836"/>
                </a:moveTo>
                <a:lnTo>
                  <a:pt x="0" y="0"/>
                </a:lnTo>
                <a:lnTo>
                  <a:pt x="2341655" y="57883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9" name="object 1069"/>
          <p:cNvSpPr txBox="1"/>
          <p:nvPr/>
        </p:nvSpPr>
        <p:spPr>
          <a:xfrm>
            <a:off x="6689453" y="7902544"/>
            <a:ext cx="582295" cy="28956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30810" marR="5080" indent="-118745">
              <a:lnSpc>
                <a:spcPts val="980"/>
              </a:lnSpc>
              <a:spcBef>
                <a:spcPts val="225"/>
              </a:spcBef>
              <a:tabLst>
                <a:tab pos="273685" algn="l"/>
                <a:tab pos="568960" algn="l"/>
              </a:tabLst>
            </a:pPr>
            <a:r>
              <a:rPr sz="9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	</a:t>
            </a:r>
            <a:r>
              <a:rPr sz="900" u="sng" spc="-5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5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	</a:t>
            </a:r>
            <a:r>
              <a:rPr sz="900" dirty="0">
                <a:latin typeface="Lucida Sans Unicode"/>
                <a:cs typeface="Lucida Sans Unicode"/>
              </a:rPr>
              <a:t> </a:t>
            </a:r>
            <a:r>
              <a:rPr sz="900" spc="-114" dirty="0">
                <a:latin typeface="Lucida Sans Unicode"/>
                <a:cs typeface="Lucida Sans Unicode"/>
              </a:rPr>
              <a:t>крок</a:t>
            </a:r>
            <a:r>
              <a:rPr sz="900" spc="50" dirty="0">
                <a:latin typeface="Lucida Sans Unicode"/>
                <a:cs typeface="Lucida Sans Unicode"/>
              </a:rPr>
              <a:t> </a:t>
            </a:r>
            <a:r>
              <a:rPr sz="900" spc="-100" dirty="0">
                <a:latin typeface="Lucida Sans Unicode"/>
                <a:cs typeface="Lucida Sans Unicode"/>
              </a:rPr>
              <a:t>200</a:t>
            </a:r>
            <a:endParaRPr sz="900">
              <a:latin typeface="Lucida Sans Unicode"/>
              <a:cs typeface="Lucida Sans Unicode"/>
            </a:endParaRPr>
          </a:p>
        </p:txBody>
      </p:sp>
      <p:sp>
        <p:nvSpPr>
          <p:cNvPr id="1070" name="object 1070"/>
          <p:cNvSpPr/>
          <p:nvPr/>
        </p:nvSpPr>
        <p:spPr>
          <a:xfrm>
            <a:off x="8658256" y="8103031"/>
            <a:ext cx="1012190" cy="519430"/>
          </a:xfrm>
          <a:custGeom>
            <a:avLst/>
            <a:gdLst/>
            <a:ahLst/>
            <a:cxnLst/>
            <a:rect l="l" t="t" r="r" b="b"/>
            <a:pathLst>
              <a:path w="1012190" h="519429">
                <a:moveTo>
                  <a:pt x="0" y="519131"/>
                </a:moveTo>
                <a:lnTo>
                  <a:pt x="455378" y="0"/>
                </a:lnTo>
                <a:lnTo>
                  <a:pt x="1011951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1" name="object 1071"/>
          <p:cNvSpPr txBox="1"/>
          <p:nvPr/>
        </p:nvSpPr>
        <p:spPr>
          <a:xfrm>
            <a:off x="9219331" y="7954154"/>
            <a:ext cx="481330" cy="42481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54940">
              <a:lnSpc>
                <a:spcPts val="1030"/>
              </a:lnSpc>
              <a:spcBef>
                <a:spcPts val="110"/>
              </a:spcBef>
            </a:pPr>
            <a:r>
              <a:rPr sz="900" spc="-50" dirty="0">
                <a:latin typeface="Lucida Sans Unicode"/>
                <a:cs typeface="Lucida Sans Unicode"/>
              </a:rPr>
              <a:t>6</a:t>
            </a:r>
            <a:endParaRPr sz="900">
              <a:latin typeface="Lucida Sans Unicode"/>
              <a:cs typeface="Lucida Sans Unicode"/>
            </a:endParaRPr>
          </a:p>
          <a:p>
            <a:pPr marL="12700">
              <a:lnSpc>
                <a:spcPts val="1030"/>
              </a:lnSpc>
            </a:pPr>
            <a:r>
              <a:rPr sz="900" spc="-114" dirty="0">
                <a:latin typeface="Lucida Sans Unicode"/>
                <a:cs typeface="Lucida Sans Unicode"/>
              </a:rPr>
              <a:t>крок</a:t>
            </a:r>
            <a:r>
              <a:rPr sz="900" spc="50" dirty="0">
                <a:latin typeface="Lucida Sans Unicode"/>
                <a:cs typeface="Lucida Sans Unicode"/>
              </a:rPr>
              <a:t> </a:t>
            </a:r>
            <a:r>
              <a:rPr sz="900" spc="-25" dirty="0">
                <a:latin typeface="Lucida Sans Unicode"/>
                <a:cs typeface="Lucida Sans Unicode"/>
              </a:rPr>
              <a:t>200</a:t>
            </a:r>
            <a:endParaRPr sz="900">
              <a:latin typeface="Lucida Sans Unicode"/>
              <a:cs typeface="Lucida Sans Unicode"/>
            </a:endParaRPr>
          </a:p>
          <a:p>
            <a:pPr marL="294005">
              <a:lnSpc>
                <a:spcPct val="100000"/>
              </a:lnSpc>
              <a:spcBef>
                <a:spcPts val="105"/>
              </a:spcBef>
            </a:pPr>
            <a:r>
              <a:rPr sz="800" spc="-25" dirty="0">
                <a:latin typeface="Microsoft Sans Serif"/>
                <a:cs typeface="Microsoft Sans Serif"/>
              </a:rPr>
              <a:t>620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1072" name="object 1072"/>
          <p:cNvSpPr/>
          <p:nvPr/>
        </p:nvSpPr>
        <p:spPr>
          <a:xfrm>
            <a:off x="7227356" y="8622162"/>
            <a:ext cx="1008380" cy="480059"/>
          </a:xfrm>
          <a:custGeom>
            <a:avLst/>
            <a:gdLst/>
            <a:ahLst/>
            <a:cxnLst/>
            <a:rect l="l" t="t" r="r" b="b"/>
            <a:pathLst>
              <a:path w="1008379" h="480059">
                <a:moveTo>
                  <a:pt x="0" y="426031"/>
                </a:moveTo>
                <a:lnTo>
                  <a:pt x="74884" y="426031"/>
                </a:lnTo>
              </a:path>
              <a:path w="1008379" h="480059">
                <a:moveTo>
                  <a:pt x="53633" y="479664"/>
                </a:moveTo>
                <a:lnTo>
                  <a:pt x="53633" y="404780"/>
                </a:lnTo>
              </a:path>
              <a:path w="1008379" h="480059">
                <a:moveTo>
                  <a:pt x="1007903" y="68812"/>
                </a:moveTo>
                <a:lnTo>
                  <a:pt x="918851" y="68812"/>
                </a:lnTo>
              </a:path>
              <a:path w="1008379" h="480059">
                <a:moveTo>
                  <a:pt x="987664" y="90063"/>
                </a:moveTo>
                <a:lnTo>
                  <a:pt x="987664" y="0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3" name="object 1073"/>
          <p:cNvSpPr txBox="1"/>
          <p:nvPr/>
        </p:nvSpPr>
        <p:spPr>
          <a:xfrm>
            <a:off x="8493762" y="7868573"/>
            <a:ext cx="339725" cy="5099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sz="1800" spc="-290" dirty="0">
                <a:latin typeface="Lucida Sans Unicode"/>
                <a:cs typeface="Lucida Sans Unicode"/>
              </a:rPr>
              <a:t>3-</a:t>
            </a:r>
            <a:r>
              <a:rPr sz="1800" spc="-355" dirty="0">
                <a:latin typeface="Lucida Sans Unicode"/>
                <a:cs typeface="Lucida Sans Unicode"/>
              </a:rPr>
              <a:t>3</a:t>
            </a:r>
            <a:endParaRPr sz="1800">
              <a:latin typeface="Lucida Sans Unicode"/>
              <a:cs typeface="Lucida Sans Unicode"/>
            </a:endParaRPr>
          </a:p>
          <a:p>
            <a:pPr algn="ctr">
              <a:lnSpc>
                <a:spcPct val="100000"/>
              </a:lnSpc>
              <a:spcBef>
                <a:spcPts val="665"/>
              </a:spcBef>
            </a:pPr>
            <a:r>
              <a:rPr sz="800" spc="-25" dirty="0">
                <a:latin typeface="Microsoft Sans Serif"/>
                <a:cs typeface="Microsoft Sans Serif"/>
              </a:rPr>
              <a:t>640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1074" name="object 1074"/>
          <p:cNvGrpSpPr/>
          <p:nvPr/>
        </p:nvGrpSpPr>
        <p:grpSpPr>
          <a:xfrm>
            <a:off x="7161440" y="10831252"/>
            <a:ext cx="2994660" cy="861694"/>
            <a:chOff x="7161440" y="10831252"/>
            <a:chExt cx="2994660" cy="861694"/>
          </a:xfrm>
        </p:grpSpPr>
        <p:sp>
          <p:nvSpPr>
            <p:cNvPr id="1075" name="object 1075"/>
            <p:cNvSpPr/>
            <p:nvPr/>
          </p:nvSpPr>
          <p:spPr>
            <a:xfrm>
              <a:off x="7164615" y="11092336"/>
              <a:ext cx="2988310" cy="597535"/>
            </a:xfrm>
            <a:custGeom>
              <a:avLst/>
              <a:gdLst/>
              <a:ahLst/>
              <a:cxnLst/>
              <a:rect l="l" t="t" r="r" b="b"/>
              <a:pathLst>
                <a:path w="2988309" h="597534">
                  <a:moveTo>
                    <a:pt x="0" y="0"/>
                  </a:moveTo>
                  <a:lnTo>
                    <a:pt x="2988292" y="0"/>
                  </a:lnTo>
                  <a:lnTo>
                    <a:pt x="2988292" y="597051"/>
                  </a:lnTo>
                  <a:lnTo>
                    <a:pt x="0" y="597051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6" name="object 1076"/>
            <p:cNvSpPr/>
            <p:nvPr/>
          </p:nvSpPr>
          <p:spPr>
            <a:xfrm>
              <a:off x="7227356" y="11154065"/>
              <a:ext cx="2863215" cy="473075"/>
            </a:xfrm>
            <a:custGeom>
              <a:avLst/>
              <a:gdLst/>
              <a:ahLst/>
              <a:cxnLst/>
              <a:rect l="l" t="t" r="r" b="b"/>
              <a:pathLst>
                <a:path w="2863215" h="473075">
                  <a:moveTo>
                    <a:pt x="53633" y="26816"/>
                  </a:moveTo>
                  <a:lnTo>
                    <a:pt x="51526" y="16378"/>
                  </a:lnTo>
                  <a:lnTo>
                    <a:pt x="45779" y="7854"/>
                  </a:lnTo>
                  <a:lnTo>
                    <a:pt x="37255" y="2107"/>
                  </a:lnTo>
                  <a:lnTo>
                    <a:pt x="26816" y="0"/>
                  </a:lnTo>
                  <a:lnTo>
                    <a:pt x="16378" y="2107"/>
                  </a:lnTo>
                  <a:lnTo>
                    <a:pt x="7854" y="7854"/>
                  </a:lnTo>
                  <a:lnTo>
                    <a:pt x="2107" y="16378"/>
                  </a:lnTo>
                  <a:lnTo>
                    <a:pt x="0" y="26816"/>
                  </a:lnTo>
                  <a:lnTo>
                    <a:pt x="2107" y="37254"/>
                  </a:lnTo>
                  <a:lnTo>
                    <a:pt x="7854" y="45778"/>
                  </a:lnTo>
                  <a:lnTo>
                    <a:pt x="16378" y="51526"/>
                  </a:lnTo>
                  <a:lnTo>
                    <a:pt x="26816" y="53633"/>
                  </a:lnTo>
                  <a:lnTo>
                    <a:pt x="37255" y="51526"/>
                  </a:lnTo>
                  <a:lnTo>
                    <a:pt x="45779" y="45778"/>
                  </a:lnTo>
                  <a:lnTo>
                    <a:pt x="51526" y="37254"/>
                  </a:lnTo>
                  <a:lnTo>
                    <a:pt x="53633" y="26816"/>
                  </a:lnTo>
                </a:path>
                <a:path w="2863215" h="473075">
                  <a:moveTo>
                    <a:pt x="53633" y="445764"/>
                  </a:moveTo>
                  <a:lnTo>
                    <a:pt x="51526" y="435326"/>
                  </a:lnTo>
                  <a:lnTo>
                    <a:pt x="45779" y="426802"/>
                  </a:lnTo>
                  <a:lnTo>
                    <a:pt x="37255" y="421055"/>
                  </a:lnTo>
                  <a:lnTo>
                    <a:pt x="26816" y="418947"/>
                  </a:lnTo>
                  <a:lnTo>
                    <a:pt x="16378" y="421055"/>
                  </a:lnTo>
                  <a:lnTo>
                    <a:pt x="7854" y="426802"/>
                  </a:lnTo>
                  <a:lnTo>
                    <a:pt x="2107" y="435326"/>
                  </a:lnTo>
                  <a:lnTo>
                    <a:pt x="0" y="445764"/>
                  </a:lnTo>
                  <a:lnTo>
                    <a:pt x="2107" y="456202"/>
                  </a:lnTo>
                  <a:lnTo>
                    <a:pt x="7854" y="464726"/>
                  </a:lnTo>
                  <a:lnTo>
                    <a:pt x="16378" y="470473"/>
                  </a:lnTo>
                  <a:lnTo>
                    <a:pt x="26816" y="472581"/>
                  </a:lnTo>
                  <a:lnTo>
                    <a:pt x="37255" y="470473"/>
                  </a:lnTo>
                  <a:lnTo>
                    <a:pt x="45779" y="464726"/>
                  </a:lnTo>
                  <a:lnTo>
                    <a:pt x="51526" y="456202"/>
                  </a:lnTo>
                  <a:lnTo>
                    <a:pt x="53633" y="445764"/>
                  </a:lnTo>
                </a:path>
                <a:path w="2863215" h="473075">
                  <a:moveTo>
                    <a:pt x="2862810" y="26816"/>
                  </a:moveTo>
                  <a:lnTo>
                    <a:pt x="2860703" y="16378"/>
                  </a:lnTo>
                  <a:lnTo>
                    <a:pt x="2854956" y="7854"/>
                  </a:lnTo>
                  <a:lnTo>
                    <a:pt x="2846432" y="2107"/>
                  </a:lnTo>
                  <a:lnTo>
                    <a:pt x="2835993" y="0"/>
                  </a:lnTo>
                  <a:lnTo>
                    <a:pt x="2825555" y="2107"/>
                  </a:lnTo>
                  <a:lnTo>
                    <a:pt x="2817031" y="7854"/>
                  </a:lnTo>
                  <a:lnTo>
                    <a:pt x="2811284" y="16378"/>
                  </a:lnTo>
                  <a:lnTo>
                    <a:pt x="2809177" y="26816"/>
                  </a:lnTo>
                  <a:lnTo>
                    <a:pt x="2811284" y="37254"/>
                  </a:lnTo>
                  <a:lnTo>
                    <a:pt x="2817031" y="45778"/>
                  </a:lnTo>
                  <a:lnTo>
                    <a:pt x="2825555" y="51526"/>
                  </a:lnTo>
                  <a:lnTo>
                    <a:pt x="2835993" y="53633"/>
                  </a:lnTo>
                  <a:lnTo>
                    <a:pt x="2846432" y="51526"/>
                  </a:lnTo>
                  <a:lnTo>
                    <a:pt x="2854956" y="45778"/>
                  </a:lnTo>
                  <a:lnTo>
                    <a:pt x="2860703" y="37254"/>
                  </a:lnTo>
                  <a:lnTo>
                    <a:pt x="2862810" y="26816"/>
                  </a:lnTo>
                </a:path>
                <a:path w="2863215" h="473075">
                  <a:moveTo>
                    <a:pt x="2862810" y="445764"/>
                  </a:moveTo>
                  <a:lnTo>
                    <a:pt x="2860703" y="435326"/>
                  </a:lnTo>
                  <a:lnTo>
                    <a:pt x="2854956" y="426802"/>
                  </a:lnTo>
                  <a:lnTo>
                    <a:pt x="2846432" y="421055"/>
                  </a:lnTo>
                  <a:lnTo>
                    <a:pt x="2835993" y="418947"/>
                  </a:lnTo>
                  <a:lnTo>
                    <a:pt x="2825555" y="421055"/>
                  </a:lnTo>
                  <a:lnTo>
                    <a:pt x="2817031" y="426802"/>
                  </a:lnTo>
                  <a:lnTo>
                    <a:pt x="2811284" y="435326"/>
                  </a:lnTo>
                  <a:lnTo>
                    <a:pt x="2809177" y="445764"/>
                  </a:lnTo>
                  <a:lnTo>
                    <a:pt x="2811284" y="456202"/>
                  </a:lnTo>
                  <a:lnTo>
                    <a:pt x="2817031" y="464726"/>
                  </a:lnTo>
                  <a:lnTo>
                    <a:pt x="2825555" y="470473"/>
                  </a:lnTo>
                  <a:lnTo>
                    <a:pt x="2835993" y="472581"/>
                  </a:lnTo>
                  <a:lnTo>
                    <a:pt x="2846432" y="470473"/>
                  </a:lnTo>
                  <a:lnTo>
                    <a:pt x="2854956" y="464726"/>
                  </a:lnTo>
                  <a:lnTo>
                    <a:pt x="2860703" y="456202"/>
                  </a:lnTo>
                  <a:lnTo>
                    <a:pt x="2862810" y="445764"/>
                  </a:lnTo>
                </a:path>
                <a:path w="2863215" h="473075">
                  <a:moveTo>
                    <a:pt x="980580" y="26816"/>
                  </a:moveTo>
                  <a:lnTo>
                    <a:pt x="978473" y="16378"/>
                  </a:lnTo>
                  <a:lnTo>
                    <a:pt x="972726" y="7854"/>
                  </a:lnTo>
                  <a:lnTo>
                    <a:pt x="964202" y="2107"/>
                  </a:lnTo>
                  <a:lnTo>
                    <a:pt x="953764" y="0"/>
                  </a:lnTo>
                  <a:lnTo>
                    <a:pt x="943325" y="2107"/>
                  </a:lnTo>
                  <a:lnTo>
                    <a:pt x="934801" y="7854"/>
                  </a:lnTo>
                  <a:lnTo>
                    <a:pt x="929054" y="16378"/>
                  </a:lnTo>
                  <a:lnTo>
                    <a:pt x="926947" y="26816"/>
                  </a:lnTo>
                  <a:lnTo>
                    <a:pt x="929054" y="37254"/>
                  </a:lnTo>
                  <a:lnTo>
                    <a:pt x="934801" y="45778"/>
                  </a:lnTo>
                  <a:lnTo>
                    <a:pt x="943325" y="51526"/>
                  </a:lnTo>
                  <a:lnTo>
                    <a:pt x="953764" y="53633"/>
                  </a:lnTo>
                  <a:lnTo>
                    <a:pt x="964202" y="51526"/>
                  </a:lnTo>
                  <a:lnTo>
                    <a:pt x="972726" y="45778"/>
                  </a:lnTo>
                  <a:lnTo>
                    <a:pt x="978473" y="37254"/>
                  </a:lnTo>
                  <a:lnTo>
                    <a:pt x="980580" y="26816"/>
                  </a:lnTo>
                </a:path>
                <a:path w="2863215" h="473075">
                  <a:moveTo>
                    <a:pt x="980580" y="445764"/>
                  </a:moveTo>
                  <a:lnTo>
                    <a:pt x="978473" y="435326"/>
                  </a:lnTo>
                  <a:lnTo>
                    <a:pt x="972726" y="426802"/>
                  </a:lnTo>
                  <a:lnTo>
                    <a:pt x="964202" y="421055"/>
                  </a:lnTo>
                  <a:lnTo>
                    <a:pt x="953764" y="418947"/>
                  </a:lnTo>
                  <a:lnTo>
                    <a:pt x="943325" y="421055"/>
                  </a:lnTo>
                  <a:lnTo>
                    <a:pt x="934801" y="426802"/>
                  </a:lnTo>
                  <a:lnTo>
                    <a:pt x="929054" y="435326"/>
                  </a:lnTo>
                  <a:lnTo>
                    <a:pt x="926947" y="445764"/>
                  </a:lnTo>
                  <a:lnTo>
                    <a:pt x="929054" y="456202"/>
                  </a:lnTo>
                  <a:lnTo>
                    <a:pt x="934801" y="464726"/>
                  </a:lnTo>
                  <a:lnTo>
                    <a:pt x="943325" y="470473"/>
                  </a:lnTo>
                  <a:lnTo>
                    <a:pt x="953764" y="472581"/>
                  </a:lnTo>
                  <a:lnTo>
                    <a:pt x="964202" y="470473"/>
                  </a:lnTo>
                  <a:lnTo>
                    <a:pt x="972726" y="464726"/>
                  </a:lnTo>
                  <a:lnTo>
                    <a:pt x="978473" y="456202"/>
                  </a:lnTo>
                  <a:lnTo>
                    <a:pt x="980580" y="445764"/>
                  </a:lnTo>
                </a:path>
                <a:path w="2863215" h="473075">
                  <a:moveTo>
                    <a:pt x="1936874" y="26816"/>
                  </a:moveTo>
                  <a:lnTo>
                    <a:pt x="1934767" y="16378"/>
                  </a:lnTo>
                  <a:lnTo>
                    <a:pt x="1929020" y="7854"/>
                  </a:lnTo>
                  <a:lnTo>
                    <a:pt x="1920496" y="2107"/>
                  </a:lnTo>
                  <a:lnTo>
                    <a:pt x="1910058" y="0"/>
                  </a:lnTo>
                  <a:lnTo>
                    <a:pt x="1899619" y="2107"/>
                  </a:lnTo>
                  <a:lnTo>
                    <a:pt x="1891095" y="7854"/>
                  </a:lnTo>
                  <a:lnTo>
                    <a:pt x="1885348" y="16378"/>
                  </a:lnTo>
                  <a:lnTo>
                    <a:pt x="1883241" y="26816"/>
                  </a:lnTo>
                  <a:lnTo>
                    <a:pt x="1885348" y="37254"/>
                  </a:lnTo>
                  <a:lnTo>
                    <a:pt x="1891095" y="45778"/>
                  </a:lnTo>
                  <a:lnTo>
                    <a:pt x="1899619" y="51526"/>
                  </a:lnTo>
                  <a:lnTo>
                    <a:pt x="1910058" y="53633"/>
                  </a:lnTo>
                  <a:lnTo>
                    <a:pt x="1920496" y="51526"/>
                  </a:lnTo>
                  <a:lnTo>
                    <a:pt x="1929020" y="45778"/>
                  </a:lnTo>
                  <a:lnTo>
                    <a:pt x="1934767" y="37254"/>
                  </a:lnTo>
                  <a:lnTo>
                    <a:pt x="1936874" y="26816"/>
                  </a:lnTo>
                </a:path>
                <a:path w="2863215" h="473075">
                  <a:moveTo>
                    <a:pt x="1936874" y="445764"/>
                  </a:moveTo>
                  <a:lnTo>
                    <a:pt x="1934767" y="435326"/>
                  </a:lnTo>
                  <a:lnTo>
                    <a:pt x="1929020" y="426802"/>
                  </a:lnTo>
                  <a:lnTo>
                    <a:pt x="1920496" y="421055"/>
                  </a:lnTo>
                  <a:lnTo>
                    <a:pt x="1910058" y="418947"/>
                  </a:lnTo>
                  <a:lnTo>
                    <a:pt x="1899619" y="421055"/>
                  </a:lnTo>
                  <a:lnTo>
                    <a:pt x="1891095" y="426802"/>
                  </a:lnTo>
                  <a:lnTo>
                    <a:pt x="1885348" y="435326"/>
                  </a:lnTo>
                  <a:lnTo>
                    <a:pt x="1883241" y="445764"/>
                  </a:lnTo>
                  <a:lnTo>
                    <a:pt x="1885348" y="456202"/>
                  </a:lnTo>
                  <a:lnTo>
                    <a:pt x="1891095" y="464726"/>
                  </a:lnTo>
                  <a:lnTo>
                    <a:pt x="1899619" y="470473"/>
                  </a:lnTo>
                  <a:lnTo>
                    <a:pt x="1910058" y="472581"/>
                  </a:lnTo>
                  <a:lnTo>
                    <a:pt x="1920496" y="470473"/>
                  </a:lnTo>
                  <a:lnTo>
                    <a:pt x="1929020" y="464726"/>
                  </a:lnTo>
                  <a:lnTo>
                    <a:pt x="1934767" y="456202"/>
                  </a:lnTo>
                  <a:lnTo>
                    <a:pt x="1936874" y="445764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7" name="object 1077"/>
            <p:cNvSpPr/>
            <p:nvPr/>
          </p:nvSpPr>
          <p:spPr>
            <a:xfrm>
              <a:off x="7253667" y="10870718"/>
              <a:ext cx="927100" cy="309880"/>
            </a:xfrm>
            <a:custGeom>
              <a:avLst/>
              <a:gdLst/>
              <a:ahLst/>
              <a:cxnLst/>
              <a:rect l="l" t="t" r="r" b="b"/>
              <a:pathLst>
                <a:path w="927100" h="309879">
                  <a:moveTo>
                    <a:pt x="0" y="309657"/>
                  </a:moveTo>
                  <a:lnTo>
                    <a:pt x="0" y="0"/>
                  </a:lnTo>
                </a:path>
                <a:path w="927100" h="309879">
                  <a:moveTo>
                    <a:pt x="926947" y="309657"/>
                  </a:moveTo>
                  <a:lnTo>
                    <a:pt x="926947" y="0"/>
                  </a:lnTo>
                </a:path>
                <a:path w="927100" h="309879">
                  <a:moveTo>
                    <a:pt x="0" y="2023"/>
                  </a:moveTo>
                  <a:lnTo>
                    <a:pt x="926947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78" name="object 1078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7212176" y="10831252"/>
              <a:ext cx="82980" cy="81968"/>
            </a:xfrm>
            <a:prstGeom prst="rect">
              <a:avLst/>
            </a:prstGeom>
          </p:spPr>
        </p:pic>
        <p:pic>
          <p:nvPicPr>
            <p:cNvPr id="1079" name="object 1079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8139124" y="10831252"/>
              <a:ext cx="82980" cy="81968"/>
            </a:xfrm>
            <a:prstGeom prst="rect">
              <a:avLst/>
            </a:prstGeom>
          </p:spPr>
        </p:pic>
      </p:grpSp>
      <p:sp>
        <p:nvSpPr>
          <p:cNvPr id="1080" name="object 1080"/>
          <p:cNvSpPr txBox="1"/>
          <p:nvPr/>
        </p:nvSpPr>
        <p:spPr>
          <a:xfrm>
            <a:off x="7618424" y="10752614"/>
            <a:ext cx="20002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620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1081" name="object 1081"/>
          <p:cNvGrpSpPr/>
          <p:nvPr/>
        </p:nvGrpSpPr>
        <p:grpSpPr>
          <a:xfrm>
            <a:off x="8139124" y="10831252"/>
            <a:ext cx="2226945" cy="352425"/>
            <a:chOff x="8139124" y="10831252"/>
            <a:chExt cx="2226945" cy="352425"/>
          </a:xfrm>
        </p:grpSpPr>
        <p:sp>
          <p:nvSpPr>
            <p:cNvPr id="1082" name="object 1082"/>
            <p:cNvSpPr/>
            <p:nvPr/>
          </p:nvSpPr>
          <p:spPr>
            <a:xfrm>
              <a:off x="8180615" y="10870718"/>
              <a:ext cx="956310" cy="309880"/>
            </a:xfrm>
            <a:custGeom>
              <a:avLst/>
              <a:gdLst/>
              <a:ahLst/>
              <a:cxnLst/>
              <a:rect l="l" t="t" r="r" b="b"/>
              <a:pathLst>
                <a:path w="956309" h="309879">
                  <a:moveTo>
                    <a:pt x="0" y="309657"/>
                  </a:moveTo>
                  <a:lnTo>
                    <a:pt x="0" y="0"/>
                  </a:lnTo>
                </a:path>
                <a:path w="956309" h="309879">
                  <a:moveTo>
                    <a:pt x="956294" y="309657"/>
                  </a:moveTo>
                  <a:lnTo>
                    <a:pt x="956294" y="0"/>
                  </a:lnTo>
                </a:path>
                <a:path w="956309" h="309879">
                  <a:moveTo>
                    <a:pt x="0" y="2023"/>
                  </a:moveTo>
                  <a:lnTo>
                    <a:pt x="956294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83" name="object 1083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8139124" y="10831252"/>
              <a:ext cx="82980" cy="81968"/>
            </a:xfrm>
            <a:prstGeom prst="rect">
              <a:avLst/>
            </a:prstGeom>
          </p:spPr>
        </p:pic>
        <p:pic>
          <p:nvPicPr>
            <p:cNvPr id="1084" name="object 1084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9095418" y="10831252"/>
              <a:ext cx="82980" cy="81968"/>
            </a:xfrm>
            <a:prstGeom prst="rect">
              <a:avLst/>
            </a:prstGeom>
          </p:spPr>
        </p:pic>
        <p:sp>
          <p:nvSpPr>
            <p:cNvPr id="1085" name="object 1085"/>
            <p:cNvSpPr/>
            <p:nvPr/>
          </p:nvSpPr>
          <p:spPr>
            <a:xfrm>
              <a:off x="9136909" y="10870718"/>
              <a:ext cx="926465" cy="309880"/>
            </a:xfrm>
            <a:custGeom>
              <a:avLst/>
              <a:gdLst/>
              <a:ahLst/>
              <a:cxnLst/>
              <a:rect l="l" t="t" r="r" b="b"/>
              <a:pathLst>
                <a:path w="926465" h="309879">
                  <a:moveTo>
                    <a:pt x="0" y="309657"/>
                  </a:moveTo>
                  <a:lnTo>
                    <a:pt x="0" y="0"/>
                  </a:lnTo>
                </a:path>
                <a:path w="926465" h="309879">
                  <a:moveTo>
                    <a:pt x="925935" y="309657"/>
                  </a:moveTo>
                  <a:lnTo>
                    <a:pt x="925935" y="0"/>
                  </a:lnTo>
                </a:path>
                <a:path w="926465" h="309879">
                  <a:moveTo>
                    <a:pt x="0" y="2023"/>
                  </a:moveTo>
                  <a:lnTo>
                    <a:pt x="925935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86" name="object 1086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9095418" y="10831252"/>
              <a:ext cx="82980" cy="81968"/>
            </a:xfrm>
            <a:prstGeom prst="rect">
              <a:avLst/>
            </a:prstGeom>
          </p:spPr>
        </p:pic>
        <p:pic>
          <p:nvPicPr>
            <p:cNvPr id="1087" name="object 1087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10022366" y="10831252"/>
              <a:ext cx="81968" cy="81968"/>
            </a:xfrm>
            <a:prstGeom prst="rect">
              <a:avLst/>
            </a:prstGeom>
          </p:spPr>
        </p:pic>
        <p:sp>
          <p:nvSpPr>
            <p:cNvPr id="1088" name="object 1088"/>
            <p:cNvSpPr/>
            <p:nvPr/>
          </p:nvSpPr>
          <p:spPr>
            <a:xfrm>
              <a:off x="10062844" y="10870718"/>
              <a:ext cx="299720" cy="309880"/>
            </a:xfrm>
            <a:custGeom>
              <a:avLst/>
              <a:gdLst/>
              <a:ahLst/>
              <a:cxnLst/>
              <a:rect l="l" t="t" r="r" b="b"/>
              <a:pathLst>
                <a:path w="299720" h="309879">
                  <a:moveTo>
                    <a:pt x="0" y="309657"/>
                  </a:moveTo>
                  <a:lnTo>
                    <a:pt x="0" y="0"/>
                  </a:lnTo>
                </a:path>
                <a:path w="299720" h="309879">
                  <a:moveTo>
                    <a:pt x="90063" y="220605"/>
                  </a:moveTo>
                  <a:lnTo>
                    <a:pt x="90063" y="0"/>
                  </a:lnTo>
                </a:path>
                <a:path w="299720" h="309879">
                  <a:moveTo>
                    <a:pt x="0" y="2023"/>
                  </a:moveTo>
                  <a:lnTo>
                    <a:pt x="90063" y="2023"/>
                  </a:lnTo>
                  <a:lnTo>
                    <a:pt x="299537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89" name="object 1089"/>
          <p:cNvSpPr txBox="1"/>
          <p:nvPr/>
        </p:nvSpPr>
        <p:spPr>
          <a:xfrm>
            <a:off x="10237354" y="10752614"/>
            <a:ext cx="14160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1090" name="object 1090"/>
          <p:cNvGrpSpPr/>
          <p:nvPr/>
        </p:nvGrpSpPr>
        <p:grpSpPr>
          <a:xfrm>
            <a:off x="6977265" y="10829228"/>
            <a:ext cx="3217545" cy="354330"/>
            <a:chOff x="6977265" y="10829228"/>
            <a:chExt cx="3217545" cy="354330"/>
          </a:xfrm>
        </p:grpSpPr>
        <p:pic>
          <p:nvPicPr>
            <p:cNvPr id="1091" name="object 1091"/>
            <p:cNvPicPr/>
            <p:nvPr/>
          </p:nvPicPr>
          <p:blipFill>
            <a:blip r:embed="rId56" cstate="print"/>
            <a:stretch>
              <a:fillRect/>
            </a:stretch>
          </p:blipFill>
          <p:spPr>
            <a:xfrm>
              <a:off x="10022365" y="10831252"/>
              <a:ext cx="172032" cy="81968"/>
            </a:xfrm>
            <a:prstGeom prst="rect">
              <a:avLst/>
            </a:prstGeom>
          </p:spPr>
        </p:pic>
        <p:sp>
          <p:nvSpPr>
            <p:cNvPr id="1092" name="object 1092"/>
            <p:cNvSpPr/>
            <p:nvPr/>
          </p:nvSpPr>
          <p:spPr>
            <a:xfrm>
              <a:off x="6980440" y="10868695"/>
              <a:ext cx="273685" cy="311785"/>
            </a:xfrm>
            <a:custGeom>
              <a:avLst/>
              <a:gdLst/>
              <a:ahLst/>
              <a:cxnLst/>
              <a:rect l="l" t="t" r="r" b="b"/>
              <a:pathLst>
                <a:path w="273684" h="311784">
                  <a:moveTo>
                    <a:pt x="273226" y="311681"/>
                  </a:moveTo>
                  <a:lnTo>
                    <a:pt x="273226" y="0"/>
                  </a:lnTo>
                </a:path>
                <a:path w="273684" h="311784">
                  <a:moveTo>
                    <a:pt x="184175" y="311681"/>
                  </a:moveTo>
                  <a:lnTo>
                    <a:pt x="184175" y="0"/>
                  </a:lnTo>
                </a:path>
                <a:path w="273684" h="311784">
                  <a:moveTo>
                    <a:pt x="273226" y="2023"/>
                  </a:moveTo>
                  <a:lnTo>
                    <a:pt x="184175" y="2023"/>
                  </a:lnTo>
                  <a:lnTo>
                    <a:pt x="0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93" name="object 1093"/>
            <p:cNvPicPr/>
            <p:nvPr/>
          </p:nvPicPr>
          <p:blipFill>
            <a:blip r:embed="rId57" cstate="print"/>
            <a:stretch>
              <a:fillRect/>
            </a:stretch>
          </p:blipFill>
          <p:spPr>
            <a:xfrm>
              <a:off x="7123125" y="10829228"/>
              <a:ext cx="172031" cy="82980"/>
            </a:xfrm>
            <a:prstGeom prst="rect">
              <a:avLst/>
            </a:prstGeom>
          </p:spPr>
        </p:pic>
      </p:grpSp>
      <p:sp>
        <p:nvSpPr>
          <p:cNvPr id="1094" name="object 1094"/>
          <p:cNvSpPr txBox="1"/>
          <p:nvPr/>
        </p:nvSpPr>
        <p:spPr>
          <a:xfrm>
            <a:off x="6964704" y="10750591"/>
            <a:ext cx="14160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1095" name="object 1095"/>
          <p:cNvGrpSpPr/>
          <p:nvPr/>
        </p:nvGrpSpPr>
        <p:grpSpPr>
          <a:xfrm>
            <a:off x="6836743" y="11050845"/>
            <a:ext cx="330200" cy="680085"/>
            <a:chOff x="6836743" y="11050845"/>
            <a:chExt cx="330200" cy="680085"/>
          </a:xfrm>
        </p:grpSpPr>
        <p:sp>
          <p:nvSpPr>
            <p:cNvPr id="1096" name="object 1096"/>
            <p:cNvSpPr/>
            <p:nvPr/>
          </p:nvSpPr>
          <p:spPr>
            <a:xfrm>
              <a:off x="6876209" y="11092335"/>
              <a:ext cx="287655" cy="597535"/>
            </a:xfrm>
            <a:custGeom>
              <a:avLst/>
              <a:gdLst/>
              <a:ahLst/>
              <a:cxnLst/>
              <a:rect l="l" t="t" r="r" b="b"/>
              <a:pathLst>
                <a:path w="287654" h="597534">
                  <a:moveTo>
                    <a:pt x="287394" y="0"/>
                  </a:moveTo>
                  <a:lnTo>
                    <a:pt x="0" y="0"/>
                  </a:lnTo>
                </a:path>
                <a:path w="287654" h="597534">
                  <a:moveTo>
                    <a:pt x="287394" y="597051"/>
                  </a:moveTo>
                  <a:lnTo>
                    <a:pt x="0" y="597051"/>
                  </a:lnTo>
                </a:path>
                <a:path w="287654" h="597534">
                  <a:moveTo>
                    <a:pt x="2023" y="0"/>
                  </a:moveTo>
                  <a:lnTo>
                    <a:pt x="2023" y="59705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97" name="object 1097"/>
            <p:cNvPicPr/>
            <p:nvPr/>
          </p:nvPicPr>
          <p:blipFill>
            <a:blip r:embed="rId58" cstate="print"/>
            <a:stretch>
              <a:fillRect/>
            </a:stretch>
          </p:blipFill>
          <p:spPr>
            <a:xfrm>
              <a:off x="6836743" y="11050845"/>
              <a:ext cx="82980" cy="81968"/>
            </a:xfrm>
            <a:prstGeom prst="rect">
              <a:avLst/>
            </a:prstGeom>
          </p:spPr>
        </p:pic>
        <p:pic>
          <p:nvPicPr>
            <p:cNvPr id="1098" name="object 1098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6836743" y="11647896"/>
              <a:ext cx="82980" cy="82980"/>
            </a:xfrm>
            <a:prstGeom prst="rect">
              <a:avLst/>
            </a:prstGeom>
          </p:spPr>
        </p:pic>
      </p:grpSp>
      <p:sp>
        <p:nvSpPr>
          <p:cNvPr id="1099" name="object 1099"/>
          <p:cNvSpPr txBox="1"/>
          <p:nvPr/>
        </p:nvSpPr>
        <p:spPr>
          <a:xfrm>
            <a:off x="6769006" y="11289039"/>
            <a:ext cx="142240" cy="200025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800" spc="-25" dirty="0">
                <a:latin typeface="Microsoft Sans Serif"/>
                <a:cs typeface="Microsoft Sans Serif"/>
              </a:rPr>
              <a:t>400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1100" name="object 1100"/>
          <p:cNvSpPr/>
          <p:nvPr/>
        </p:nvSpPr>
        <p:spPr>
          <a:xfrm>
            <a:off x="10153919" y="10998224"/>
            <a:ext cx="304165" cy="183515"/>
          </a:xfrm>
          <a:custGeom>
            <a:avLst/>
            <a:gdLst/>
            <a:ahLst/>
            <a:cxnLst/>
            <a:rect l="l" t="t" r="r" b="b"/>
            <a:pathLst>
              <a:path w="304165" h="183515">
                <a:moveTo>
                  <a:pt x="0" y="94111"/>
                </a:moveTo>
                <a:lnTo>
                  <a:pt x="157864" y="94111"/>
                </a:lnTo>
              </a:path>
              <a:path w="304165" h="183515">
                <a:moveTo>
                  <a:pt x="0" y="183163"/>
                </a:moveTo>
                <a:lnTo>
                  <a:pt x="157864" y="183163"/>
                </a:lnTo>
              </a:path>
              <a:path w="304165" h="183515">
                <a:moveTo>
                  <a:pt x="155840" y="94111"/>
                </a:moveTo>
                <a:lnTo>
                  <a:pt x="155840" y="183163"/>
                </a:lnTo>
              </a:path>
              <a:path w="304165" h="183515">
                <a:moveTo>
                  <a:pt x="155840" y="138637"/>
                </a:moveTo>
                <a:lnTo>
                  <a:pt x="303585" y="109290"/>
                </a:lnTo>
                <a:lnTo>
                  <a:pt x="303585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1" name="object 1101"/>
          <p:cNvSpPr txBox="1"/>
          <p:nvPr/>
        </p:nvSpPr>
        <p:spPr>
          <a:xfrm>
            <a:off x="10348278" y="10981767"/>
            <a:ext cx="142240" cy="141605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1102" name="object 1102"/>
          <p:cNvGrpSpPr/>
          <p:nvPr/>
        </p:nvGrpSpPr>
        <p:grpSpPr>
          <a:xfrm>
            <a:off x="10060681" y="11050845"/>
            <a:ext cx="290830" cy="591185"/>
            <a:chOff x="10060681" y="11050845"/>
            <a:chExt cx="290830" cy="591185"/>
          </a:xfrm>
        </p:grpSpPr>
        <p:sp>
          <p:nvSpPr>
            <p:cNvPr id="1103" name="object 1103"/>
            <p:cNvSpPr/>
            <p:nvPr/>
          </p:nvSpPr>
          <p:spPr>
            <a:xfrm>
              <a:off x="10268270" y="11050845"/>
              <a:ext cx="83185" cy="82550"/>
            </a:xfrm>
            <a:custGeom>
              <a:avLst/>
              <a:gdLst/>
              <a:ahLst/>
              <a:cxnLst/>
              <a:rect l="l" t="t" r="r" b="b"/>
              <a:pathLst>
                <a:path w="83184" h="82550">
                  <a:moveTo>
                    <a:pt x="0" y="8095"/>
                  </a:moveTo>
                  <a:lnTo>
                    <a:pt x="74884" y="81968"/>
                  </a:lnTo>
                  <a:lnTo>
                    <a:pt x="82980" y="74884"/>
                  </a:lnTo>
                  <a:lnTo>
                    <a:pt x="0" y="8095"/>
                  </a:lnTo>
                  <a:close/>
                </a:path>
                <a:path w="83184" h="82550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4" name="object 1104"/>
            <p:cNvSpPr/>
            <p:nvPr/>
          </p:nvSpPr>
          <p:spPr>
            <a:xfrm>
              <a:off x="10268270" y="11050845"/>
              <a:ext cx="83185" cy="82550"/>
            </a:xfrm>
            <a:custGeom>
              <a:avLst/>
              <a:gdLst/>
              <a:ahLst/>
              <a:cxnLst/>
              <a:rect l="l" t="t" r="r" b="b"/>
              <a:pathLst>
                <a:path w="83184" h="82550">
                  <a:moveTo>
                    <a:pt x="74884" y="81968"/>
                  </a:moveTo>
                  <a:lnTo>
                    <a:pt x="82980" y="74884"/>
                  </a:lnTo>
                  <a:lnTo>
                    <a:pt x="0" y="8095"/>
                  </a:lnTo>
                  <a:lnTo>
                    <a:pt x="74884" y="81968"/>
                  </a:lnTo>
                  <a:close/>
                </a:path>
                <a:path w="83184" h="82550">
                  <a:moveTo>
                    <a:pt x="82980" y="74884"/>
                  </a:moveTo>
                  <a:lnTo>
                    <a:pt x="0" y="8095"/>
                  </a:lnTo>
                  <a:lnTo>
                    <a:pt x="8095" y="0"/>
                  </a:lnTo>
                  <a:lnTo>
                    <a:pt x="82980" y="7488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5" name="object 1105"/>
            <p:cNvSpPr/>
            <p:nvPr/>
          </p:nvSpPr>
          <p:spPr>
            <a:xfrm>
              <a:off x="10268270" y="11139897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4" h="83184">
                  <a:moveTo>
                    <a:pt x="0" y="8095"/>
                  </a:moveTo>
                  <a:lnTo>
                    <a:pt x="74884" y="82980"/>
                  </a:lnTo>
                  <a:lnTo>
                    <a:pt x="82980" y="74884"/>
                  </a:lnTo>
                  <a:lnTo>
                    <a:pt x="0" y="8095"/>
                  </a:lnTo>
                  <a:close/>
                </a:path>
                <a:path w="83184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6" name="object 1106"/>
            <p:cNvSpPr/>
            <p:nvPr/>
          </p:nvSpPr>
          <p:spPr>
            <a:xfrm>
              <a:off x="10268270" y="11139897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4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  <a:path w="83184" h="83184">
                  <a:moveTo>
                    <a:pt x="0" y="8095"/>
                  </a:moveTo>
                  <a:lnTo>
                    <a:pt x="82980" y="74884"/>
                  </a:lnTo>
                  <a:lnTo>
                    <a:pt x="74884" y="82980"/>
                  </a:lnTo>
                  <a:lnTo>
                    <a:pt x="0" y="809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7" name="object 1107"/>
            <p:cNvSpPr/>
            <p:nvPr/>
          </p:nvSpPr>
          <p:spPr>
            <a:xfrm>
              <a:off x="10063856" y="11181387"/>
              <a:ext cx="246379" cy="419100"/>
            </a:xfrm>
            <a:custGeom>
              <a:avLst/>
              <a:gdLst/>
              <a:ahLst/>
              <a:cxnLst/>
              <a:rect l="l" t="t" r="r" b="b"/>
              <a:pathLst>
                <a:path w="246379" h="419100">
                  <a:moveTo>
                    <a:pt x="90063" y="0"/>
                  </a:moveTo>
                  <a:lnTo>
                    <a:pt x="245904" y="0"/>
                  </a:lnTo>
                </a:path>
                <a:path w="246379" h="419100">
                  <a:moveTo>
                    <a:pt x="0" y="418947"/>
                  </a:moveTo>
                  <a:lnTo>
                    <a:pt x="245904" y="418947"/>
                  </a:lnTo>
                </a:path>
                <a:path w="246379" h="419100">
                  <a:moveTo>
                    <a:pt x="243880" y="0"/>
                  </a:moveTo>
                  <a:lnTo>
                    <a:pt x="243880" y="41894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08" name="object 1108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10266246" y="11139897"/>
              <a:ext cx="82980" cy="82980"/>
            </a:xfrm>
            <a:prstGeom prst="rect">
              <a:avLst/>
            </a:prstGeom>
          </p:spPr>
        </p:pic>
        <p:sp>
          <p:nvSpPr>
            <p:cNvPr id="1109" name="object 1109"/>
            <p:cNvSpPr/>
            <p:nvPr/>
          </p:nvSpPr>
          <p:spPr>
            <a:xfrm>
              <a:off x="10266246" y="11558845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4" h="83184">
                  <a:moveTo>
                    <a:pt x="0" y="8095"/>
                  </a:moveTo>
                  <a:lnTo>
                    <a:pt x="74884" y="82980"/>
                  </a:lnTo>
                  <a:lnTo>
                    <a:pt x="82980" y="74884"/>
                  </a:lnTo>
                  <a:lnTo>
                    <a:pt x="0" y="8095"/>
                  </a:lnTo>
                  <a:close/>
                </a:path>
                <a:path w="83184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0" name="object 1110"/>
            <p:cNvSpPr/>
            <p:nvPr/>
          </p:nvSpPr>
          <p:spPr>
            <a:xfrm>
              <a:off x="10266246" y="11558845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4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  <a:path w="83184" h="83184">
                  <a:moveTo>
                    <a:pt x="0" y="8095"/>
                  </a:moveTo>
                  <a:lnTo>
                    <a:pt x="82980" y="74884"/>
                  </a:lnTo>
                  <a:lnTo>
                    <a:pt x="74884" y="82980"/>
                  </a:lnTo>
                  <a:lnTo>
                    <a:pt x="0" y="809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11" name="object 1111"/>
          <p:cNvSpPr txBox="1"/>
          <p:nvPr/>
        </p:nvSpPr>
        <p:spPr>
          <a:xfrm>
            <a:off x="10198509" y="11290051"/>
            <a:ext cx="142240" cy="200025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800" spc="-25" dirty="0">
                <a:latin typeface="Microsoft Sans Serif"/>
                <a:cs typeface="Microsoft Sans Serif"/>
              </a:rPr>
              <a:t>280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1112" name="object 1112"/>
          <p:cNvSpPr/>
          <p:nvPr/>
        </p:nvSpPr>
        <p:spPr>
          <a:xfrm>
            <a:off x="10063856" y="11600335"/>
            <a:ext cx="393700" cy="200660"/>
          </a:xfrm>
          <a:custGeom>
            <a:avLst/>
            <a:gdLst/>
            <a:ahLst/>
            <a:cxnLst/>
            <a:rect l="l" t="t" r="r" b="b"/>
            <a:pathLst>
              <a:path w="393700" h="200659">
                <a:moveTo>
                  <a:pt x="0" y="0"/>
                </a:moveTo>
                <a:lnTo>
                  <a:pt x="245904" y="0"/>
                </a:lnTo>
              </a:path>
              <a:path w="393700" h="200659">
                <a:moveTo>
                  <a:pt x="90063" y="89051"/>
                </a:moveTo>
                <a:lnTo>
                  <a:pt x="245904" y="89051"/>
                </a:lnTo>
              </a:path>
              <a:path w="393700" h="200659">
                <a:moveTo>
                  <a:pt x="243880" y="0"/>
                </a:moveTo>
                <a:lnTo>
                  <a:pt x="243880" y="89051"/>
                </a:lnTo>
              </a:path>
              <a:path w="393700" h="200659">
                <a:moveTo>
                  <a:pt x="243880" y="44525"/>
                </a:moveTo>
                <a:lnTo>
                  <a:pt x="393649" y="91075"/>
                </a:lnTo>
                <a:lnTo>
                  <a:pt x="393649" y="20036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3" name="object 1113"/>
          <p:cNvSpPr txBox="1"/>
          <p:nvPr/>
        </p:nvSpPr>
        <p:spPr>
          <a:xfrm>
            <a:off x="10348278" y="11674954"/>
            <a:ext cx="142240" cy="141605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1114" name="object 1114"/>
          <p:cNvGrpSpPr/>
          <p:nvPr/>
        </p:nvGrpSpPr>
        <p:grpSpPr>
          <a:xfrm>
            <a:off x="6796126" y="10572053"/>
            <a:ext cx="3553460" cy="1442720"/>
            <a:chOff x="6796126" y="10572053"/>
            <a:chExt cx="3553460" cy="1442720"/>
          </a:xfrm>
        </p:grpSpPr>
        <p:sp>
          <p:nvSpPr>
            <p:cNvPr id="1115" name="object 1115"/>
            <p:cNvSpPr/>
            <p:nvPr/>
          </p:nvSpPr>
          <p:spPr>
            <a:xfrm>
              <a:off x="10266246" y="11558845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4" h="83184">
                  <a:moveTo>
                    <a:pt x="0" y="8095"/>
                  </a:moveTo>
                  <a:lnTo>
                    <a:pt x="74884" y="82980"/>
                  </a:lnTo>
                  <a:lnTo>
                    <a:pt x="82980" y="74884"/>
                  </a:lnTo>
                  <a:lnTo>
                    <a:pt x="0" y="8095"/>
                  </a:lnTo>
                  <a:close/>
                </a:path>
                <a:path w="83184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6" name="object 1116"/>
            <p:cNvSpPr/>
            <p:nvPr/>
          </p:nvSpPr>
          <p:spPr>
            <a:xfrm>
              <a:off x="10266246" y="11558845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4" h="83184">
                  <a:moveTo>
                    <a:pt x="74884" y="82980"/>
                  </a:moveTo>
                  <a:lnTo>
                    <a:pt x="82980" y="74884"/>
                  </a:lnTo>
                  <a:lnTo>
                    <a:pt x="0" y="8095"/>
                  </a:lnTo>
                  <a:lnTo>
                    <a:pt x="74884" y="82980"/>
                  </a:lnTo>
                  <a:close/>
                </a:path>
                <a:path w="83184" h="83184">
                  <a:moveTo>
                    <a:pt x="82980" y="74884"/>
                  </a:moveTo>
                  <a:lnTo>
                    <a:pt x="0" y="8095"/>
                  </a:lnTo>
                  <a:lnTo>
                    <a:pt x="8095" y="0"/>
                  </a:lnTo>
                  <a:lnTo>
                    <a:pt x="82980" y="7488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7" name="object 1117"/>
            <p:cNvSpPr/>
            <p:nvPr/>
          </p:nvSpPr>
          <p:spPr>
            <a:xfrm>
              <a:off x="10266246" y="11647897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4" h="83184">
                  <a:moveTo>
                    <a:pt x="0" y="8095"/>
                  </a:moveTo>
                  <a:lnTo>
                    <a:pt x="74884" y="82980"/>
                  </a:lnTo>
                  <a:lnTo>
                    <a:pt x="82980" y="74884"/>
                  </a:lnTo>
                  <a:lnTo>
                    <a:pt x="0" y="8095"/>
                  </a:lnTo>
                  <a:close/>
                </a:path>
                <a:path w="83184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8" name="object 1118"/>
            <p:cNvSpPr/>
            <p:nvPr/>
          </p:nvSpPr>
          <p:spPr>
            <a:xfrm>
              <a:off x="10266246" y="11647897"/>
              <a:ext cx="83185" cy="83185"/>
            </a:xfrm>
            <a:custGeom>
              <a:avLst/>
              <a:gdLst/>
              <a:ahLst/>
              <a:cxnLst/>
              <a:rect l="l" t="t" r="r" b="b"/>
              <a:pathLst>
                <a:path w="83184" h="83184">
                  <a:moveTo>
                    <a:pt x="8095" y="0"/>
                  </a:moveTo>
                  <a:lnTo>
                    <a:pt x="0" y="8095"/>
                  </a:lnTo>
                  <a:lnTo>
                    <a:pt x="82980" y="74884"/>
                  </a:lnTo>
                  <a:lnTo>
                    <a:pt x="8095" y="0"/>
                  </a:lnTo>
                  <a:close/>
                </a:path>
                <a:path w="83184" h="83184">
                  <a:moveTo>
                    <a:pt x="0" y="8095"/>
                  </a:moveTo>
                  <a:lnTo>
                    <a:pt x="82980" y="74884"/>
                  </a:lnTo>
                  <a:lnTo>
                    <a:pt x="74884" y="82980"/>
                  </a:lnTo>
                  <a:lnTo>
                    <a:pt x="0" y="809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9" name="object 1119"/>
            <p:cNvSpPr/>
            <p:nvPr/>
          </p:nvSpPr>
          <p:spPr>
            <a:xfrm>
              <a:off x="7227356" y="11146981"/>
              <a:ext cx="2863215" cy="488315"/>
            </a:xfrm>
            <a:custGeom>
              <a:avLst/>
              <a:gdLst/>
              <a:ahLst/>
              <a:cxnLst/>
              <a:rect l="l" t="t" r="r" b="b"/>
              <a:pathLst>
                <a:path w="2863215" h="488315">
                  <a:moveTo>
                    <a:pt x="26310" y="8095"/>
                  </a:moveTo>
                  <a:lnTo>
                    <a:pt x="953258" y="8095"/>
                  </a:lnTo>
                </a:path>
                <a:path w="2863215" h="488315">
                  <a:moveTo>
                    <a:pt x="26310" y="479664"/>
                  </a:moveTo>
                  <a:lnTo>
                    <a:pt x="953258" y="479664"/>
                  </a:lnTo>
                </a:path>
                <a:path w="2863215" h="488315">
                  <a:moveTo>
                    <a:pt x="0" y="34406"/>
                  </a:moveTo>
                  <a:lnTo>
                    <a:pt x="0" y="453354"/>
                  </a:lnTo>
                </a:path>
                <a:path w="2863215" h="488315">
                  <a:moveTo>
                    <a:pt x="979568" y="34406"/>
                  </a:moveTo>
                  <a:lnTo>
                    <a:pt x="979568" y="453354"/>
                  </a:lnTo>
                </a:path>
                <a:path w="2863215" h="488315">
                  <a:moveTo>
                    <a:pt x="1882229" y="34406"/>
                  </a:moveTo>
                  <a:lnTo>
                    <a:pt x="1882229" y="453354"/>
                  </a:lnTo>
                </a:path>
                <a:path w="2863215" h="488315">
                  <a:moveTo>
                    <a:pt x="1909552" y="8095"/>
                  </a:moveTo>
                  <a:lnTo>
                    <a:pt x="2835487" y="8095"/>
                  </a:lnTo>
                </a:path>
                <a:path w="2863215" h="488315">
                  <a:moveTo>
                    <a:pt x="1909552" y="479664"/>
                  </a:moveTo>
                  <a:lnTo>
                    <a:pt x="2835487" y="479664"/>
                  </a:lnTo>
                </a:path>
                <a:path w="2863215" h="488315">
                  <a:moveTo>
                    <a:pt x="2862810" y="34406"/>
                  </a:moveTo>
                  <a:lnTo>
                    <a:pt x="2862810" y="453354"/>
                  </a:lnTo>
                </a:path>
                <a:path w="2863215" h="488315">
                  <a:moveTo>
                    <a:pt x="953258" y="0"/>
                  </a:moveTo>
                  <a:lnTo>
                    <a:pt x="1909552" y="0"/>
                  </a:lnTo>
                </a:path>
                <a:path w="2863215" h="488315">
                  <a:moveTo>
                    <a:pt x="953258" y="487760"/>
                  </a:moveTo>
                  <a:lnTo>
                    <a:pt x="1909552" y="486748"/>
                  </a:lnTo>
                </a:path>
                <a:path w="2863215" h="488315">
                  <a:moveTo>
                    <a:pt x="918851" y="34406"/>
                  </a:moveTo>
                  <a:lnTo>
                    <a:pt x="918851" y="453354"/>
                  </a:lnTo>
                </a:path>
                <a:path w="2863215" h="488315">
                  <a:moveTo>
                    <a:pt x="1943958" y="34406"/>
                  </a:moveTo>
                  <a:lnTo>
                    <a:pt x="1943958" y="453354"/>
                  </a:lnTo>
                </a:path>
                <a:path w="2863215" h="488315">
                  <a:moveTo>
                    <a:pt x="1910058" y="485736"/>
                  </a:moveTo>
                  <a:lnTo>
                    <a:pt x="1923253" y="483072"/>
                  </a:lnTo>
                  <a:lnTo>
                    <a:pt x="1934029" y="475807"/>
                  </a:lnTo>
                  <a:lnTo>
                    <a:pt x="1941294" y="465031"/>
                  </a:lnTo>
                  <a:lnTo>
                    <a:pt x="1943958" y="451836"/>
                  </a:lnTo>
                </a:path>
                <a:path w="2863215" h="488315">
                  <a:moveTo>
                    <a:pt x="919863" y="451836"/>
                  </a:moveTo>
                  <a:lnTo>
                    <a:pt x="922527" y="465031"/>
                  </a:lnTo>
                  <a:lnTo>
                    <a:pt x="929793" y="475807"/>
                  </a:lnTo>
                  <a:lnTo>
                    <a:pt x="940568" y="483072"/>
                  </a:lnTo>
                  <a:lnTo>
                    <a:pt x="953764" y="485736"/>
                  </a:lnTo>
                </a:path>
                <a:path w="2863215" h="488315">
                  <a:moveTo>
                    <a:pt x="1943958" y="33900"/>
                  </a:moveTo>
                  <a:lnTo>
                    <a:pt x="1941294" y="20704"/>
                  </a:lnTo>
                  <a:lnTo>
                    <a:pt x="1934029" y="9929"/>
                  </a:lnTo>
                  <a:lnTo>
                    <a:pt x="1923253" y="2664"/>
                  </a:lnTo>
                  <a:lnTo>
                    <a:pt x="1910058" y="0"/>
                  </a:lnTo>
                </a:path>
                <a:path w="2863215" h="488315">
                  <a:moveTo>
                    <a:pt x="953764" y="0"/>
                  </a:moveTo>
                  <a:lnTo>
                    <a:pt x="940568" y="2664"/>
                  </a:lnTo>
                  <a:lnTo>
                    <a:pt x="929793" y="9929"/>
                  </a:lnTo>
                  <a:lnTo>
                    <a:pt x="922527" y="20704"/>
                  </a:lnTo>
                  <a:lnTo>
                    <a:pt x="919863" y="3390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0" name="object 1120"/>
            <p:cNvSpPr/>
            <p:nvPr/>
          </p:nvSpPr>
          <p:spPr>
            <a:xfrm>
              <a:off x="6799301" y="10575228"/>
              <a:ext cx="2801620" cy="1436370"/>
            </a:xfrm>
            <a:custGeom>
              <a:avLst/>
              <a:gdLst/>
              <a:ahLst/>
              <a:cxnLst/>
              <a:rect l="l" t="t" r="r" b="b"/>
              <a:pathLst>
                <a:path w="2801620" h="1436370">
                  <a:moveTo>
                    <a:pt x="454366" y="1025106"/>
                  </a:moveTo>
                  <a:lnTo>
                    <a:pt x="0" y="1435958"/>
                  </a:lnTo>
                  <a:lnTo>
                    <a:pt x="454366" y="606158"/>
                  </a:lnTo>
                </a:path>
                <a:path w="2801620" h="1436370">
                  <a:moveTo>
                    <a:pt x="798429" y="579848"/>
                  </a:moveTo>
                  <a:lnTo>
                    <a:pt x="459425" y="0"/>
                  </a:lnTo>
                  <a:lnTo>
                    <a:pt x="2801081" y="57984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21" name="object 1121"/>
          <p:cNvSpPr txBox="1"/>
          <p:nvPr/>
        </p:nvSpPr>
        <p:spPr>
          <a:xfrm>
            <a:off x="6689453" y="10427363"/>
            <a:ext cx="582295" cy="28956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30810" marR="5080" indent="-118745">
              <a:lnSpc>
                <a:spcPts val="980"/>
              </a:lnSpc>
              <a:spcBef>
                <a:spcPts val="225"/>
              </a:spcBef>
              <a:tabLst>
                <a:tab pos="273685" algn="l"/>
                <a:tab pos="568960" algn="l"/>
              </a:tabLst>
            </a:pPr>
            <a:r>
              <a:rPr sz="9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	</a:t>
            </a:r>
            <a:r>
              <a:rPr sz="900" u="sng" spc="-5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7</a:t>
            </a:r>
            <a:r>
              <a:rPr sz="900" u="sng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	</a:t>
            </a:r>
            <a:r>
              <a:rPr sz="900" dirty="0">
                <a:latin typeface="Lucida Sans Unicode"/>
                <a:cs typeface="Lucida Sans Unicode"/>
              </a:rPr>
              <a:t> </a:t>
            </a:r>
            <a:r>
              <a:rPr sz="900" spc="-114" dirty="0">
                <a:latin typeface="Lucida Sans Unicode"/>
                <a:cs typeface="Lucida Sans Unicode"/>
              </a:rPr>
              <a:t>крок</a:t>
            </a:r>
            <a:r>
              <a:rPr sz="900" spc="50" dirty="0">
                <a:latin typeface="Lucida Sans Unicode"/>
                <a:cs typeface="Lucida Sans Unicode"/>
              </a:rPr>
              <a:t> </a:t>
            </a:r>
            <a:r>
              <a:rPr sz="900" spc="-100" dirty="0">
                <a:latin typeface="Lucida Sans Unicode"/>
                <a:cs typeface="Lucida Sans Unicode"/>
              </a:rPr>
              <a:t>200</a:t>
            </a:r>
            <a:endParaRPr sz="900">
              <a:latin typeface="Lucida Sans Unicode"/>
              <a:cs typeface="Lucida Sans Unicode"/>
            </a:endParaRPr>
          </a:p>
        </p:txBody>
      </p:sp>
      <p:sp>
        <p:nvSpPr>
          <p:cNvPr id="1122" name="object 1122"/>
          <p:cNvSpPr/>
          <p:nvPr/>
        </p:nvSpPr>
        <p:spPr>
          <a:xfrm>
            <a:off x="8658256" y="10627850"/>
            <a:ext cx="1012190" cy="519430"/>
          </a:xfrm>
          <a:custGeom>
            <a:avLst/>
            <a:gdLst/>
            <a:ahLst/>
            <a:cxnLst/>
            <a:rect l="l" t="t" r="r" b="b"/>
            <a:pathLst>
              <a:path w="1012190" h="519429">
                <a:moveTo>
                  <a:pt x="0" y="519131"/>
                </a:moveTo>
                <a:lnTo>
                  <a:pt x="455378" y="0"/>
                </a:lnTo>
                <a:lnTo>
                  <a:pt x="1011951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3" name="object 1123"/>
          <p:cNvSpPr txBox="1"/>
          <p:nvPr/>
        </p:nvSpPr>
        <p:spPr>
          <a:xfrm>
            <a:off x="9219331" y="10479985"/>
            <a:ext cx="481330" cy="4235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54940">
              <a:lnSpc>
                <a:spcPts val="1030"/>
              </a:lnSpc>
              <a:spcBef>
                <a:spcPts val="110"/>
              </a:spcBef>
            </a:pPr>
            <a:r>
              <a:rPr sz="900" spc="-50" dirty="0">
                <a:latin typeface="Lucida Sans Unicode"/>
                <a:cs typeface="Lucida Sans Unicode"/>
              </a:rPr>
              <a:t>8</a:t>
            </a:r>
            <a:endParaRPr sz="900">
              <a:latin typeface="Lucida Sans Unicode"/>
              <a:cs typeface="Lucida Sans Unicode"/>
            </a:endParaRPr>
          </a:p>
          <a:p>
            <a:pPr marL="12700">
              <a:lnSpc>
                <a:spcPts val="1030"/>
              </a:lnSpc>
            </a:pPr>
            <a:r>
              <a:rPr sz="900" spc="-114" dirty="0">
                <a:latin typeface="Lucida Sans Unicode"/>
                <a:cs typeface="Lucida Sans Unicode"/>
              </a:rPr>
              <a:t>крок</a:t>
            </a:r>
            <a:r>
              <a:rPr sz="900" spc="50" dirty="0">
                <a:latin typeface="Lucida Sans Unicode"/>
                <a:cs typeface="Lucida Sans Unicode"/>
              </a:rPr>
              <a:t> </a:t>
            </a:r>
            <a:r>
              <a:rPr sz="900" spc="-25" dirty="0">
                <a:latin typeface="Lucida Sans Unicode"/>
                <a:cs typeface="Lucida Sans Unicode"/>
              </a:rPr>
              <a:t>200</a:t>
            </a:r>
            <a:endParaRPr sz="900">
              <a:latin typeface="Lucida Sans Unicode"/>
              <a:cs typeface="Lucida Sans Unicode"/>
            </a:endParaRPr>
          </a:p>
          <a:p>
            <a:pPr marL="294005">
              <a:lnSpc>
                <a:spcPct val="100000"/>
              </a:lnSpc>
              <a:spcBef>
                <a:spcPts val="95"/>
              </a:spcBef>
            </a:pPr>
            <a:r>
              <a:rPr sz="800" spc="-25" dirty="0">
                <a:latin typeface="Microsoft Sans Serif"/>
                <a:cs typeface="Microsoft Sans Serif"/>
              </a:rPr>
              <a:t>620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1124" name="object 1124"/>
          <p:cNvSpPr txBox="1"/>
          <p:nvPr/>
        </p:nvSpPr>
        <p:spPr>
          <a:xfrm>
            <a:off x="8493762" y="10393392"/>
            <a:ext cx="369570" cy="5099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sz="1800" spc="-215" dirty="0">
                <a:latin typeface="Lucida Sans Unicode"/>
                <a:cs typeface="Lucida Sans Unicode"/>
              </a:rPr>
              <a:t>4-</a:t>
            </a:r>
            <a:r>
              <a:rPr sz="1800" spc="-50" dirty="0">
                <a:latin typeface="Lucida Sans Unicode"/>
                <a:cs typeface="Lucida Sans Unicode"/>
              </a:rPr>
              <a:t>4</a:t>
            </a:r>
            <a:endParaRPr sz="1800">
              <a:latin typeface="Lucida Sans Unicode"/>
              <a:cs typeface="Lucida Sans Unicode"/>
            </a:endParaRPr>
          </a:p>
          <a:p>
            <a:pPr marR="30480" algn="ctr">
              <a:lnSpc>
                <a:spcPct val="100000"/>
              </a:lnSpc>
              <a:spcBef>
                <a:spcPts val="665"/>
              </a:spcBef>
            </a:pPr>
            <a:r>
              <a:rPr sz="800" spc="-25" dirty="0">
                <a:latin typeface="Microsoft Sans Serif"/>
                <a:cs typeface="Microsoft Sans Serif"/>
              </a:rPr>
              <a:t>640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1125" name="object 1125"/>
          <p:cNvGrpSpPr/>
          <p:nvPr/>
        </p:nvGrpSpPr>
        <p:grpSpPr>
          <a:xfrm>
            <a:off x="7123125" y="9162405"/>
            <a:ext cx="3071495" cy="2468880"/>
            <a:chOff x="7123125" y="9162405"/>
            <a:chExt cx="3071495" cy="2468880"/>
          </a:xfrm>
        </p:grpSpPr>
        <p:sp>
          <p:nvSpPr>
            <p:cNvPr id="1126" name="object 1126"/>
            <p:cNvSpPr/>
            <p:nvPr/>
          </p:nvSpPr>
          <p:spPr>
            <a:xfrm>
              <a:off x="7227356" y="11146981"/>
              <a:ext cx="2863215" cy="480059"/>
            </a:xfrm>
            <a:custGeom>
              <a:avLst/>
              <a:gdLst/>
              <a:ahLst/>
              <a:cxnLst/>
              <a:rect l="l" t="t" r="r" b="b"/>
              <a:pathLst>
                <a:path w="2863215" h="480059">
                  <a:moveTo>
                    <a:pt x="53633" y="399214"/>
                  </a:moveTo>
                  <a:lnTo>
                    <a:pt x="51526" y="388776"/>
                  </a:lnTo>
                  <a:lnTo>
                    <a:pt x="45779" y="380252"/>
                  </a:lnTo>
                  <a:lnTo>
                    <a:pt x="37255" y="374505"/>
                  </a:lnTo>
                  <a:lnTo>
                    <a:pt x="26816" y="372398"/>
                  </a:lnTo>
                  <a:lnTo>
                    <a:pt x="16378" y="374505"/>
                  </a:lnTo>
                  <a:lnTo>
                    <a:pt x="7854" y="380252"/>
                  </a:lnTo>
                  <a:lnTo>
                    <a:pt x="2107" y="388776"/>
                  </a:lnTo>
                  <a:lnTo>
                    <a:pt x="0" y="399214"/>
                  </a:lnTo>
                  <a:lnTo>
                    <a:pt x="2107" y="409653"/>
                  </a:lnTo>
                  <a:lnTo>
                    <a:pt x="7854" y="418177"/>
                  </a:lnTo>
                  <a:lnTo>
                    <a:pt x="16378" y="423924"/>
                  </a:lnTo>
                  <a:lnTo>
                    <a:pt x="26816" y="426031"/>
                  </a:lnTo>
                  <a:lnTo>
                    <a:pt x="37255" y="423924"/>
                  </a:lnTo>
                  <a:lnTo>
                    <a:pt x="45779" y="418177"/>
                  </a:lnTo>
                  <a:lnTo>
                    <a:pt x="51526" y="409653"/>
                  </a:lnTo>
                  <a:lnTo>
                    <a:pt x="53633" y="399214"/>
                  </a:lnTo>
                </a:path>
                <a:path w="2863215" h="480059">
                  <a:moveTo>
                    <a:pt x="53633" y="87533"/>
                  </a:moveTo>
                  <a:lnTo>
                    <a:pt x="51526" y="77095"/>
                  </a:lnTo>
                  <a:lnTo>
                    <a:pt x="45779" y="68571"/>
                  </a:lnTo>
                  <a:lnTo>
                    <a:pt x="37255" y="62824"/>
                  </a:lnTo>
                  <a:lnTo>
                    <a:pt x="26816" y="60717"/>
                  </a:lnTo>
                  <a:lnTo>
                    <a:pt x="16378" y="62824"/>
                  </a:lnTo>
                  <a:lnTo>
                    <a:pt x="7854" y="68571"/>
                  </a:lnTo>
                  <a:lnTo>
                    <a:pt x="2107" y="77095"/>
                  </a:lnTo>
                  <a:lnTo>
                    <a:pt x="0" y="87533"/>
                  </a:lnTo>
                  <a:lnTo>
                    <a:pt x="2107" y="97972"/>
                  </a:lnTo>
                  <a:lnTo>
                    <a:pt x="7854" y="106496"/>
                  </a:lnTo>
                  <a:lnTo>
                    <a:pt x="16378" y="112243"/>
                  </a:lnTo>
                  <a:lnTo>
                    <a:pt x="26816" y="114350"/>
                  </a:lnTo>
                  <a:lnTo>
                    <a:pt x="37255" y="112243"/>
                  </a:lnTo>
                  <a:lnTo>
                    <a:pt x="45779" y="106496"/>
                  </a:lnTo>
                  <a:lnTo>
                    <a:pt x="51526" y="97972"/>
                  </a:lnTo>
                  <a:lnTo>
                    <a:pt x="53633" y="87533"/>
                  </a:lnTo>
                </a:path>
                <a:path w="2863215" h="480059">
                  <a:moveTo>
                    <a:pt x="980580" y="399214"/>
                  </a:moveTo>
                  <a:lnTo>
                    <a:pt x="978473" y="388776"/>
                  </a:lnTo>
                  <a:lnTo>
                    <a:pt x="972726" y="380252"/>
                  </a:lnTo>
                  <a:lnTo>
                    <a:pt x="964202" y="374505"/>
                  </a:lnTo>
                  <a:lnTo>
                    <a:pt x="953764" y="372398"/>
                  </a:lnTo>
                  <a:lnTo>
                    <a:pt x="943325" y="374505"/>
                  </a:lnTo>
                  <a:lnTo>
                    <a:pt x="934801" y="380252"/>
                  </a:lnTo>
                  <a:lnTo>
                    <a:pt x="929054" y="388776"/>
                  </a:lnTo>
                  <a:lnTo>
                    <a:pt x="926947" y="399214"/>
                  </a:lnTo>
                  <a:lnTo>
                    <a:pt x="929054" y="409653"/>
                  </a:lnTo>
                  <a:lnTo>
                    <a:pt x="934801" y="418177"/>
                  </a:lnTo>
                  <a:lnTo>
                    <a:pt x="943325" y="423924"/>
                  </a:lnTo>
                  <a:lnTo>
                    <a:pt x="953764" y="426031"/>
                  </a:lnTo>
                  <a:lnTo>
                    <a:pt x="964202" y="423924"/>
                  </a:lnTo>
                  <a:lnTo>
                    <a:pt x="972726" y="418177"/>
                  </a:lnTo>
                  <a:lnTo>
                    <a:pt x="978473" y="409653"/>
                  </a:lnTo>
                  <a:lnTo>
                    <a:pt x="980580" y="399214"/>
                  </a:lnTo>
                </a:path>
                <a:path w="2863215" h="480059">
                  <a:moveTo>
                    <a:pt x="980580" y="87533"/>
                  </a:moveTo>
                  <a:lnTo>
                    <a:pt x="978473" y="77095"/>
                  </a:lnTo>
                  <a:lnTo>
                    <a:pt x="972726" y="68571"/>
                  </a:lnTo>
                  <a:lnTo>
                    <a:pt x="964202" y="62824"/>
                  </a:lnTo>
                  <a:lnTo>
                    <a:pt x="953764" y="60717"/>
                  </a:lnTo>
                  <a:lnTo>
                    <a:pt x="943325" y="62824"/>
                  </a:lnTo>
                  <a:lnTo>
                    <a:pt x="934801" y="68571"/>
                  </a:lnTo>
                  <a:lnTo>
                    <a:pt x="929054" y="77095"/>
                  </a:lnTo>
                  <a:lnTo>
                    <a:pt x="926947" y="87533"/>
                  </a:lnTo>
                  <a:lnTo>
                    <a:pt x="929054" y="97972"/>
                  </a:lnTo>
                  <a:lnTo>
                    <a:pt x="934801" y="106496"/>
                  </a:lnTo>
                  <a:lnTo>
                    <a:pt x="943325" y="112243"/>
                  </a:lnTo>
                  <a:lnTo>
                    <a:pt x="953764" y="114350"/>
                  </a:lnTo>
                  <a:lnTo>
                    <a:pt x="964202" y="112243"/>
                  </a:lnTo>
                  <a:lnTo>
                    <a:pt x="972726" y="106496"/>
                  </a:lnTo>
                  <a:lnTo>
                    <a:pt x="978473" y="97972"/>
                  </a:lnTo>
                  <a:lnTo>
                    <a:pt x="980580" y="87533"/>
                  </a:lnTo>
                </a:path>
                <a:path w="2863215" h="480059">
                  <a:moveTo>
                    <a:pt x="1936874" y="399214"/>
                  </a:moveTo>
                  <a:lnTo>
                    <a:pt x="1934767" y="388776"/>
                  </a:lnTo>
                  <a:lnTo>
                    <a:pt x="1929020" y="380252"/>
                  </a:lnTo>
                  <a:lnTo>
                    <a:pt x="1920496" y="374505"/>
                  </a:lnTo>
                  <a:lnTo>
                    <a:pt x="1910058" y="372398"/>
                  </a:lnTo>
                  <a:lnTo>
                    <a:pt x="1899619" y="374505"/>
                  </a:lnTo>
                  <a:lnTo>
                    <a:pt x="1891095" y="380252"/>
                  </a:lnTo>
                  <a:lnTo>
                    <a:pt x="1885348" y="388776"/>
                  </a:lnTo>
                  <a:lnTo>
                    <a:pt x="1883241" y="399214"/>
                  </a:lnTo>
                  <a:lnTo>
                    <a:pt x="1885348" y="409653"/>
                  </a:lnTo>
                  <a:lnTo>
                    <a:pt x="1891095" y="418177"/>
                  </a:lnTo>
                  <a:lnTo>
                    <a:pt x="1899619" y="423924"/>
                  </a:lnTo>
                  <a:lnTo>
                    <a:pt x="1910058" y="426031"/>
                  </a:lnTo>
                  <a:lnTo>
                    <a:pt x="1920496" y="423924"/>
                  </a:lnTo>
                  <a:lnTo>
                    <a:pt x="1929020" y="418177"/>
                  </a:lnTo>
                  <a:lnTo>
                    <a:pt x="1934767" y="409653"/>
                  </a:lnTo>
                  <a:lnTo>
                    <a:pt x="1936874" y="399214"/>
                  </a:lnTo>
                </a:path>
                <a:path w="2863215" h="480059">
                  <a:moveTo>
                    <a:pt x="1936874" y="87533"/>
                  </a:moveTo>
                  <a:lnTo>
                    <a:pt x="1934767" y="77095"/>
                  </a:lnTo>
                  <a:lnTo>
                    <a:pt x="1929020" y="68571"/>
                  </a:lnTo>
                  <a:lnTo>
                    <a:pt x="1920496" y="62824"/>
                  </a:lnTo>
                  <a:lnTo>
                    <a:pt x="1910058" y="60717"/>
                  </a:lnTo>
                  <a:lnTo>
                    <a:pt x="1899619" y="62824"/>
                  </a:lnTo>
                  <a:lnTo>
                    <a:pt x="1891095" y="68571"/>
                  </a:lnTo>
                  <a:lnTo>
                    <a:pt x="1885348" y="77095"/>
                  </a:lnTo>
                  <a:lnTo>
                    <a:pt x="1883241" y="87533"/>
                  </a:lnTo>
                  <a:lnTo>
                    <a:pt x="1885348" y="97972"/>
                  </a:lnTo>
                  <a:lnTo>
                    <a:pt x="1891095" y="106496"/>
                  </a:lnTo>
                  <a:lnTo>
                    <a:pt x="1899619" y="112243"/>
                  </a:lnTo>
                  <a:lnTo>
                    <a:pt x="1910058" y="114350"/>
                  </a:lnTo>
                  <a:lnTo>
                    <a:pt x="1920496" y="112243"/>
                  </a:lnTo>
                  <a:lnTo>
                    <a:pt x="1929020" y="106496"/>
                  </a:lnTo>
                  <a:lnTo>
                    <a:pt x="1934767" y="97972"/>
                  </a:lnTo>
                  <a:lnTo>
                    <a:pt x="1936874" y="87533"/>
                  </a:lnTo>
                </a:path>
                <a:path w="2863215" h="480059">
                  <a:moveTo>
                    <a:pt x="2862810" y="399214"/>
                  </a:moveTo>
                  <a:lnTo>
                    <a:pt x="2860703" y="388776"/>
                  </a:lnTo>
                  <a:lnTo>
                    <a:pt x="2854956" y="380252"/>
                  </a:lnTo>
                  <a:lnTo>
                    <a:pt x="2846432" y="374505"/>
                  </a:lnTo>
                  <a:lnTo>
                    <a:pt x="2835993" y="372398"/>
                  </a:lnTo>
                  <a:lnTo>
                    <a:pt x="2825555" y="374505"/>
                  </a:lnTo>
                  <a:lnTo>
                    <a:pt x="2817031" y="380252"/>
                  </a:lnTo>
                  <a:lnTo>
                    <a:pt x="2811284" y="388776"/>
                  </a:lnTo>
                  <a:lnTo>
                    <a:pt x="2809177" y="399214"/>
                  </a:lnTo>
                  <a:lnTo>
                    <a:pt x="2811284" y="409653"/>
                  </a:lnTo>
                  <a:lnTo>
                    <a:pt x="2817031" y="418177"/>
                  </a:lnTo>
                  <a:lnTo>
                    <a:pt x="2825555" y="423924"/>
                  </a:lnTo>
                  <a:lnTo>
                    <a:pt x="2835993" y="426031"/>
                  </a:lnTo>
                  <a:lnTo>
                    <a:pt x="2846432" y="423924"/>
                  </a:lnTo>
                  <a:lnTo>
                    <a:pt x="2854956" y="418177"/>
                  </a:lnTo>
                  <a:lnTo>
                    <a:pt x="2860703" y="409653"/>
                  </a:lnTo>
                  <a:lnTo>
                    <a:pt x="2862810" y="399214"/>
                  </a:lnTo>
                </a:path>
                <a:path w="2863215" h="480059">
                  <a:moveTo>
                    <a:pt x="2862810" y="87533"/>
                  </a:moveTo>
                  <a:lnTo>
                    <a:pt x="2860703" y="77095"/>
                  </a:lnTo>
                  <a:lnTo>
                    <a:pt x="2854956" y="68571"/>
                  </a:lnTo>
                  <a:lnTo>
                    <a:pt x="2846432" y="62824"/>
                  </a:lnTo>
                  <a:lnTo>
                    <a:pt x="2835993" y="60717"/>
                  </a:lnTo>
                  <a:lnTo>
                    <a:pt x="2825555" y="62824"/>
                  </a:lnTo>
                  <a:lnTo>
                    <a:pt x="2817031" y="68571"/>
                  </a:lnTo>
                  <a:lnTo>
                    <a:pt x="2811284" y="77095"/>
                  </a:lnTo>
                  <a:lnTo>
                    <a:pt x="2809177" y="87533"/>
                  </a:lnTo>
                  <a:lnTo>
                    <a:pt x="2811284" y="97972"/>
                  </a:lnTo>
                  <a:lnTo>
                    <a:pt x="2817031" y="106496"/>
                  </a:lnTo>
                  <a:lnTo>
                    <a:pt x="2825555" y="112243"/>
                  </a:lnTo>
                  <a:lnTo>
                    <a:pt x="2835993" y="114350"/>
                  </a:lnTo>
                  <a:lnTo>
                    <a:pt x="2846432" y="112243"/>
                  </a:lnTo>
                  <a:lnTo>
                    <a:pt x="2854956" y="106496"/>
                  </a:lnTo>
                  <a:lnTo>
                    <a:pt x="2860703" y="97972"/>
                  </a:lnTo>
                  <a:lnTo>
                    <a:pt x="2862810" y="87533"/>
                  </a:lnTo>
                </a:path>
                <a:path w="2863215" h="480059">
                  <a:moveTo>
                    <a:pt x="0" y="372398"/>
                  </a:moveTo>
                  <a:lnTo>
                    <a:pt x="74884" y="372398"/>
                  </a:lnTo>
                </a:path>
                <a:path w="2863215" h="480059">
                  <a:moveTo>
                    <a:pt x="53633" y="479664"/>
                  </a:moveTo>
                  <a:lnTo>
                    <a:pt x="53633" y="351147"/>
                  </a:lnTo>
                </a:path>
                <a:path w="2863215" h="480059">
                  <a:moveTo>
                    <a:pt x="918851" y="122446"/>
                  </a:moveTo>
                  <a:lnTo>
                    <a:pt x="1007903" y="122446"/>
                  </a:lnTo>
                </a:path>
                <a:path w="2863215" h="480059">
                  <a:moveTo>
                    <a:pt x="987664" y="0"/>
                  </a:moveTo>
                  <a:lnTo>
                    <a:pt x="987664" y="143697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7" name="object 1127"/>
            <p:cNvSpPr/>
            <p:nvPr/>
          </p:nvSpPr>
          <p:spPr>
            <a:xfrm>
              <a:off x="7164615" y="9165580"/>
              <a:ext cx="2988310" cy="241300"/>
            </a:xfrm>
            <a:custGeom>
              <a:avLst/>
              <a:gdLst/>
              <a:ahLst/>
              <a:cxnLst/>
              <a:rect l="l" t="t" r="r" b="b"/>
              <a:pathLst>
                <a:path w="2988309" h="241300">
                  <a:moveTo>
                    <a:pt x="0" y="0"/>
                  </a:moveTo>
                  <a:lnTo>
                    <a:pt x="0" y="240844"/>
                  </a:lnTo>
                </a:path>
                <a:path w="2988309" h="241300">
                  <a:moveTo>
                    <a:pt x="2988292" y="0"/>
                  </a:moveTo>
                  <a:lnTo>
                    <a:pt x="2988292" y="240844"/>
                  </a:lnTo>
                </a:path>
                <a:path w="2988309" h="241300">
                  <a:moveTo>
                    <a:pt x="0" y="238820"/>
                  </a:moveTo>
                  <a:lnTo>
                    <a:pt x="2988292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28" name="object 1128"/>
            <p:cNvPicPr/>
            <p:nvPr/>
          </p:nvPicPr>
          <p:blipFill>
            <a:blip r:embed="rId59" cstate="print"/>
            <a:stretch>
              <a:fillRect/>
            </a:stretch>
          </p:blipFill>
          <p:spPr>
            <a:xfrm>
              <a:off x="7123125" y="9362911"/>
              <a:ext cx="82980" cy="82980"/>
            </a:xfrm>
            <a:prstGeom prst="rect">
              <a:avLst/>
            </a:prstGeom>
          </p:spPr>
        </p:pic>
        <p:pic>
          <p:nvPicPr>
            <p:cNvPr id="1129" name="object 1129"/>
            <p:cNvPicPr/>
            <p:nvPr/>
          </p:nvPicPr>
          <p:blipFill>
            <a:blip r:embed="rId60" cstate="print"/>
            <a:stretch>
              <a:fillRect/>
            </a:stretch>
          </p:blipFill>
          <p:spPr>
            <a:xfrm>
              <a:off x="10111417" y="9362911"/>
              <a:ext cx="82980" cy="82980"/>
            </a:xfrm>
            <a:prstGeom prst="rect">
              <a:avLst/>
            </a:prstGeom>
          </p:spPr>
        </p:pic>
      </p:grpSp>
      <p:sp>
        <p:nvSpPr>
          <p:cNvPr id="1130" name="object 1130"/>
          <p:cNvSpPr txBox="1"/>
          <p:nvPr/>
        </p:nvSpPr>
        <p:spPr>
          <a:xfrm>
            <a:off x="8531204" y="9285285"/>
            <a:ext cx="257810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0" dirty="0">
                <a:latin typeface="Microsoft Sans Serif"/>
                <a:cs typeface="Microsoft Sans Serif"/>
              </a:rPr>
              <a:t>2000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1131" name="object 1131"/>
          <p:cNvGrpSpPr/>
          <p:nvPr/>
        </p:nvGrpSpPr>
        <p:grpSpPr>
          <a:xfrm>
            <a:off x="7123125" y="11687223"/>
            <a:ext cx="3071495" cy="283845"/>
            <a:chOff x="7123125" y="11687223"/>
            <a:chExt cx="3071495" cy="283845"/>
          </a:xfrm>
        </p:grpSpPr>
        <p:sp>
          <p:nvSpPr>
            <p:cNvPr id="1132" name="object 1132"/>
            <p:cNvSpPr/>
            <p:nvPr/>
          </p:nvSpPr>
          <p:spPr>
            <a:xfrm>
              <a:off x="7164615" y="11690398"/>
              <a:ext cx="2988310" cy="241300"/>
            </a:xfrm>
            <a:custGeom>
              <a:avLst/>
              <a:gdLst/>
              <a:ahLst/>
              <a:cxnLst/>
              <a:rect l="l" t="t" r="r" b="b"/>
              <a:pathLst>
                <a:path w="2988309" h="241300">
                  <a:moveTo>
                    <a:pt x="0" y="0"/>
                  </a:moveTo>
                  <a:lnTo>
                    <a:pt x="0" y="240844"/>
                  </a:lnTo>
                </a:path>
                <a:path w="2988309" h="241300">
                  <a:moveTo>
                    <a:pt x="2988292" y="0"/>
                  </a:moveTo>
                  <a:lnTo>
                    <a:pt x="2988292" y="240844"/>
                  </a:lnTo>
                </a:path>
                <a:path w="2988309" h="241300">
                  <a:moveTo>
                    <a:pt x="0" y="238820"/>
                  </a:moveTo>
                  <a:lnTo>
                    <a:pt x="2988292" y="238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33" name="object 1133"/>
            <p:cNvPicPr/>
            <p:nvPr/>
          </p:nvPicPr>
          <p:blipFill>
            <a:blip r:embed="rId59" cstate="print"/>
            <a:stretch>
              <a:fillRect/>
            </a:stretch>
          </p:blipFill>
          <p:spPr>
            <a:xfrm>
              <a:off x="7123125" y="11887729"/>
              <a:ext cx="82980" cy="82980"/>
            </a:xfrm>
            <a:prstGeom prst="rect">
              <a:avLst/>
            </a:prstGeom>
          </p:spPr>
        </p:pic>
        <p:pic>
          <p:nvPicPr>
            <p:cNvPr id="1134" name="object 1134"/>
            <p:cNvPicPr/>
            <p:nvPr/>
          </p:nvPicPr>
          <p:blipFill>
            <a:blip r:embed="rId60" cstate="print"/>
            <a:stretch>
              <a:fillRect/>
            </a:stretch>
          </p:blipFill>
          <p:spPr>
            <a:xfrm>
              <a:off x="10111417" y="11887729"/>
              <a:ext cx="82980" cy="82980"/>
            </a:xfrm>
            <a:prstGeom prst="rect">
              <a:avLst/>
            </a:prstGeom>
          </p:spPr>
        </p:pic>
      </p:grpSp>
      <p:sp>
        <p:nvSpPr>
          <p:cNvPr id="1135" name="object 1135"/>
          <p:cNvSpPr txBox="1"/>
          <p:nvPr/>
        </p:nvSpPr>
        <p:spPr>
          <a:xfrm>
            <a:off x="7167651" y="11810103"/>
            <a:ext cx="298259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20"/>
              </a:spcBef>
            </a:pPr>
            <a:r>
              <a:rPr sz="800" spc="-20" dirty="0">
                <a:latin typeface="Microsoft Sans Serif"/>
                <a:cs typeface="Microsoft Sans Serif"/>
              </a:rPr>
              <a:t>2000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1136" name="object 1136"/>
          <p:cNvSpPr txBox="1"/>
          <p:nvPr/>
        </p:nvSpPr>
        <p:spPr>
          <a:xfrm>
            <a:off x="6534625" y="11863322"/>
            <a:ext cx="277495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u="sng" spc="2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900" u="sng" spc="-5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4</a:t>
            </a:r>
            <a:r>
              <a:rPr sz="900" u="sng" spc="50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endParaRPr sz="900">
              <a:latin typeface="Lucida Sans Unicode"/>
              <a:cs typeface="Lucida Sans Unicode"/>
            </a:endParaRPr>
          </a:p>
        </p:txBody>
      </p:sp>
      <p:sp>
        <p:nvSpPr>
          <p:cNvPr id="1137" name="object 1137"/>
          <p:cNvSpPr/>
          <p:nvPr/>
        </p:nvSpPr>
        <p:spPr>
          <a:xfrm>
            <a:off x="9136908" y="11546702"/>
            <a:ext cx="1163320" cy="699770"/>
          </a:xfrm>
          <a:custGeom>
            <a:avLst/>
            <a:gdLst/>
            <a:ahLst/>
            <a:cxnLst/>
            <a:rect l="l" t="t" r="r" b="b"/>
            <a:pathLst>
              <a:path w="1163320" h="699770">
                <a:moveTo>
                  <a:pt x="0" y="0"/>
                </a:moveTo>
                <a:lnTo>
                  <a:pt x="444246" y="699258"/>
                </a:lnTo>
                <a:lnTo>
                  <a:pt x="925935" y="0"/>
                </a:lnTo>
              </a:path>
              <a:path w="1163320" h="699770">
                <a:moveTo>
                  <a:pt x="444246" y="699258"/>
                </a:moveTo>
                <a:lnTo>
                  <a:pt x="1162732" y="69925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8" name="object 1138"/>
          <p:cNvSpPr txBox="1"/>
          <p:nvPr/>
        </p:nvSpPr>
        <p:spPr>
          <a:xfrm>
            <a:off x="9718223" y="12078868"/>
            <a:ext cx="511175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-95" dirty="0">
                <a:latin typeface="Lucida Sans Unicode"/>
                <a:cs typeface="Lucida Sans Unicode"/>
              </a:rPr>
              <a:t>Арматурні</a:t>
            </a:r>
            <a:endParaRPr sz="900">
              <a:latin typeface="Lucida Sans Unicode"/>
              <a:cs typeface="Lucida Sans Unicode"/>
            </a:endParaRPr>
          </a:p>
        </p:txBody>
      </p:sp>
      <p:sp>
        <p:nvSpPr>
          <p:cNvPr id="1139" name="object 1139"/>
          <p:cNvSpPr txBox="1"/>
          <p:nvPr/>
        </p:nvSpPr>
        <p:spPr>
          <a:xfrm>
            <a:off x="9718223" y="12203338"/>
            <a:ext cx="384175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-110" dirty="0">
                <a:latin typeface="Lucida Sans Unicode"/>
                <a:cs typeface="Lucida Sans Unicode"/>
              </a:rPr>
              <a:t>випуски</a:t>
            </a:r>
            <a:endParaRPr sz="900">
              <a:latin typeface="Lucida Sans Unicode"/>
              <a:cs typeface="Lucida Sans Unicode"/>
            </a:endParaRPr>
          </a:p>
        </p:txBody>
      </p:sp>
      <p:grpSp>
        <p:nvGrpSpPr>
          <p:cNvPr id="1140" name="object 1140"/>
          <p:cNvGrpSpPr/>
          <p:nvPr/>
        </p:nvGrpSpPr>
        <p:grpSpPr>
          <a:xfrm>
            <a:off x="-2222" y="1150"/>
            <a:ext cx="20106005" cy="14201140"/>
            <a:chOff x="-2222" y="1150"/>
            <a:chExt cx="20106005" cy="14201140"/>
          </a:xfrm>
        </p:grpSpPr>
        <p:sp>
          <p:nvSpPr>
            <p:cNvPr id="1141" name="object 1141"/>
            <p:cNvSpPr/>
            <p:nvPr/>
          </p:nvSpPr>
          <p:spPr>
            <a:xfrm>
              <a:off x="9109586" y="9026942"/>
              <a:ext cx="74930" cy="2600325"/>
            </a:xfrm>
            <a:custGeom>
              <a:avLst/>
              <a:gdLst/>
              <a:ahLst/>
              <a:cxnLst/>
              <a:rect l="l" t="t" r="r" b="b"/>
              <a:pathLst>
                <a:path w="74929" h="2600325">
                  <a:moveTo>
                    <a:pt x="0" y="21250"/>
                  </a:moveTo>
                  <a:lnTo>
                    <a:pt x="74884" y="21250"/>
                  </a:lnTo>
                </a:path>
                <a:path w="74929" h="2600325">
                  <a:moveTo>
                    <a:pt x="53633" y="74884"/>
                  </a:moveTo>
                  <a:lnTo>
                    <a:pt x="53633" y="0"/>
                  </a:lnTo>
                </a:path>
                <a:path w="74929" h="2600325">
                  <a:moveTo>
                    <a:pt x="0" y="2492436"/>
                  </a:moveTo>
                  <a:lnTo>
                    <a:pt x="74884" y="2492436"/>
                  </a:lnTo>
                </a:path>
                <a:path w="74929" h="2600325">
                  <a:moveTo>
                    <a:pt x="53633" y="2599703"/>
                  </a:moveTo>
                  <a:lnTo>
                    <a:pt x="53633" y="2471185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2" name="object 1142"/>
            <p:cNvSpPr/>
            <p:nvPr/>
          </p:nvSpPr>
          <p:spPr>
            <a:xfrm>
              <a:off x="0" y="3372"/>
              <a:ext cx="20101560" cy="14196694"/>
            </a:xfrm>
            <a:custGeom>
              <a:avLst/>
              <a:gdLst/>
              <a:ahLst/>
              <a:cxnLst/>
              <a:rect l="l" t="t" r="r" b="b"/>
              <a:pathLst>
                <a:path w="20101560" h="14196694">
                  <a:moveTo>
                    <a:pt x="20101402" y="0"/>
                  </a:moveTo>
                  <a:lnTo>
                    <a:pt x="20101402" y="14196665"/>
                  </a:lnTo>
                  <a:lnTo>
                    <a:pt x="0" y="14196665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3" name="object 1143"/>
            <p:cNvSpPr/>
            <p:nvPr/>
          </p:nvSpPr>
          <p:spPr>
            <a:xfrm>
              <a:off x="476629" y="120759"/>
              <a:ext cx="19505930" cy="13960475"/>
            </a:xfrm>
            <a:custGeom>
              <a:avLst/>
              <a:gdLst/>
              <a:ahLst/>
              <a:cxnLst/>
              <a:rect l="l" t="t" r="r" b="b"/>
              <a:pathLst>
                <a:path w="19505930" h="13960475">
                  <a:moveTo>
                    <a:pt x="0" y="13959869"/>
                  </a:moveTo>
                  <a:lnTo>
                    <a:pt x="0" y="0"/>
                  </a:lnTo>
                  <a:lnTo>
                    <a:pt x="19505362" y="0"/>
                  </a:lnTo>
                  <a:lnTo>
                    <a:pt x="19505362" y="13959869"/>
                  </a:lnTo>
                  <a:lnTo>
                    <a:pt x="0" y="13959869"/>
                  </a:lnTo>
                </a:path>
              </a:pathLst>
            </a:custGeom>
            <a:ln w="141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4" name="object 1144"/>
            <p:cNvSpPr/>
            <p:nvPr/>
          </p:nvSpPr>
          <p:spPr>
            <a:xfrm>
              <a:off x="15387732" y="14080628"/>
              <a:ext cx="1614170" cy="0"/>
            </a:xfrm>
            <a:custGeom>
              <a:avLst/>
              <a:gdLst/>
              <a:ahLst/>
              <a:cxnLst/>
              <a:rect l="l" t="t" r="r" b="b"/>
              <a:pathLst>
                <a:path w="1614169">
                  <a:moveTo>
                    <a:pt x="0" y="0"/>
                  </a:moveTo>
                  <a:lnTo>
                    <a:pt x="1614062" y="0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5" name="object 1145"/>
            <p:cNvSpPr/>
            <p:nvPr/>
          </p:nvSpPr>
          <p:spPr>
            <a:xfrm>
              <a:off x="15559764" y="12766103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3227112" y="956294"/>
                  </a:moveTo>
                  <a:lnTo>
                    <a:pt x="3227112" y="1314524"/>
                  </a:lnTo>
                </a:path>
                <a:path w="4422775" h="1315084">
                  <a:moveTo>
                    <a:pt x="4422227" y="717473"/>
                  </a:moveTo>
                  <a:lnTo>
                    <a:pt x="3227112" y="717473"/>
                  </a:lnTo>
                </a:path>
                <a:path w="4422775" h="1315084">
                  <a:moveTo>
                    <a:pt x="3227112" y="598063"/>
                  </a:moveTo>
                  <a:lnTo>
                    <a:pt x="3227112" y="956294"/>
                  </a:lnTo>
                </a:path>
                <a:path w="4422775" h="1315084">
                  <a:moveTo>
                    <a:pt x="3944586" y="598063"/>
                  </a:moveTo>
                  <a:lnTo>
                    <a:pt x="3944586" y="956294"/>
                  </a:lnTo>
                </a:path>
                <a:path w="4422775" h="1315084">
                  <a:moveTo>
                    <a:pt x="3585343" y="598063"/>
                  </a:moveTo>
                  <a:lnTo>
                    <a:pt x="3585343" y="956294"/>
                  </a:lnTo>
                </a:path>
                <a:path w="4422775" h="1315084">
                  <a:moveTo>
                    <a:pt x="1554357" y="0"/>
                  </a:moveTo>
                  <a:lnTo>
                    <a:pt x="1554357" y="1314524"/>
                  </a:lnTo>
                </a:path>
                <a:path w="4422775" h="1315084">
                  <a:moveTo>
                    <a:pt x="4422227" y="956294"/>
                  </a:moveTo>
                  <a:lnTo>
                    <a:pt x="1554357" y="956294"/>
                  </a:lnTo>
                </a:path>
                <a:path w="4422775" h="1315084">
                  <a:moveTo>
                    <a:pt x="1314524" y="0"/>
                  </a:moveTo>
                  <a:lnTo>
                    <a:pt x="1314524" y="1314524"/>
                  </a:lnTo>
                </a:path>
                <a:path w="4422775" h="1315084">
                  <a:moveTo>
                    <a:pt x="956294" y="0"/>
                  </a:moveTo>
                  <a:lnTo>
                    <a:pt x="956294" y="1314524"/>
                  </a:lnTo>
                </a:path>
                <a:path w="4422775" h="1315084">
                  <a:moveTo>
                    <a:pt x="717473" y="0"/>
                  </a:moveTo>
                  <a:lnTo>
                    <a:pt x="717473" y="598063"/>
                  </a:lnTo>
                </a:path>
                <a:path w="4422775" h="1315084">
                  <a:moveTo>
                    <a:pt x="478652" y="0"/>
                  </a:moveTo>
                  <a:lnTo>
                    <a:pt x="478652" y="1314524"/>
                  </a:lnTo>
                </a:path>
                <a:path w="4422775" h="1315084">
                  <a:moveTo>
                    <a:pt x="238820" y="0"/>
                  </a:moveTo>
                  <a:lnTo>
                    <a:pt x="238820" y="598063"/>
                  </a:lnTo>
                </a:path>
                <a:path w="4422775" h="1315084">
                  <a:moveTo>
                    <a:pt x="0" y="598063"/>
                  </a:moveTo>
                  <a:lnTo>
                    <a:pt x="4422227" y="598063"/>
                  </a:lnTo>
                </a:path>
                <a:path w="4422775" h="1315084">
                  <a:moveTo>
                    <a:pt x="0" y="478652"/>
                  </a:moveTo>
                  <a:lnTo>
                    <a:pt x="1554357" y="478652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6" name="object 1146"/>
            <p:cNvSpPr/>
            <p:nvPr/>
          </p:nvSpPr>
          <p:spPr>
            <a:xfrm>
              <a:off x="15559764" y="13004923"/>
              <a:ext cx="1554480" cy="956310"/>
            </a:xfrm>
            <a:custGeom>
              <a:avLst/>
              <a:gdLst/>
              <a:ahLst/>
              <a:cxnLst/>
              <a:rect l="l" t="t" r="r" b="b"/>
              <a:pathLst>
                <a:path w="1554480" h="956309">
                  <a:moveTo>
                    <a:pt x="0" y="119410"/>
                  </a:moveTo>
                  <a:lnTo>
                    <a:pt x="1554357" y="119410"/>
                  </a:lnTo>
                </a:path>
                <a:path w="1554480" h="956309">
                  <a:moveTo>
                    <a:pt x="0" y="478652"/>
                  </a:moveTo>
                  <a:lnTo>
                    <a:pt x="1554357" y="478652"/>
                  </a:lnTo>
                </a:path>
                <a:path w="1554480" h="956309">
                  <a:moveTo>
                    <a:pt x="0" y="598063"/>
                  </a:moveTo>
                  <a:lnTo>
                    <a:pt x="1554357" y="598063"/>
                  </a:lnTo>
                </a:path>
                <a:path w="1554480" h="956309">
                  <a:moveTo>
                    <a:pt x="0" y="717473"/>
                  </a:moveTo>
                  <a:lnTo>
                    <a:pt x="1554357" y="717473"/>
                  </a:lnTo>
                </a:path>
                <a:path w="1554480" h="956309">
                  <a:moveTo>
                    <a:pt x="0" y="836883"/>
                  </a:moveTo>
                  <a:lnTo>
                    <a:pt x="1554357" y="836883"/>
                  </a:lnTo>
                </a:path>
                <a:path w="1554480" h="956309">
                  <a:moveTo>
                    <a:pt x="0" y="956294"/>
                  </a:moveTo>
                  <a:lnTo>
                    <a:pt x="1554357" y="956294"/>
                  </a:lnTo>
                </a:path>
                <a:path w="1554480" h="956309">
                  <a:moveTo>
                    <a:pt x="0" y="0"/>
                  </a:moveTo>
                  <a:lnTo>
                    <a:pt x="1554357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7" name="object 1147"/>
            <p:cNvSpPr/>
            <p:nvPr/>
          </p:nvSpPr>
          <p:spPr>
            <a:xfrm>
              <a:off x="15559764" y="12766103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4422227" y="238820"/>
                  </a:moveTo>
                  <a:lnTo>
                    <a:pt x="1554357" y="238820"/>
                  </a:lnTo>
                </a:path>
                <a:path w="4422775" h="1315084">
                  <a:moveTo>
                    <a:pt x="4422227" y="0"/>
                  </a:moveTo>
                  <a:lnTo>
                    <a:pt x="0" y="0"/>
                  </a:lnTo>
                  <a:lnTo>
                    <a:pt x="0" y="1314524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48" name="object 1148"/>
          <p:cNvSpPr txBox="1"/>
          <p:nvPr/>
        </p:nvSpPr>
        <p:spPr>
          <a:xfrm>
            <a:off x="19576654" y="13348940"/>
            <a:ext cx="335915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50" spc="-10" dirty="0">
                <a:latin typeface="Microsoft Sans Serif"/>
                <a:cs typeface="Microsoft Sans Serif"/>
              </a:rPr>
              <a:t>Аркушів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1149" name="object 1149"/>
          <p:cNvSpPr txBox="1"/>
          <p:nvPr/>
        </p:nvSpPr>
        <p:spPr>
          <a:xfrm>
            <a:off x="18941149" y="13827593"/>
            <a:ext cx="880744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50" dirty="0">
                <a:latin typeface="Microsoft Sans Serif"/>
                <a:cs typeface="Microsoft Sans Serif"/>
              </a:rPr>
              <a:t>КНУБА,</a:t>
            </a:r>
            <a:r>
              <a:rPr sz="650" spc="5" dirty="0">
                <a:latin typeface="Microsoft Sans Serif"/>
                <a:cs typeface="Microsoft Sans Serif"/>
              </a:rPr>
              <a:t> </a:t>
            </a:r>
            <a:r>
              <a:rPr sz="650" spc="-10" dirty="0">
                <a:latin typeface="Microsoft Sans Serif"/>
                <a:cs typeface="Microsoft Sans Serif"/>
              </a:rPr>
              <a:t>ПЦБм-</a:t>
            </a:r>
            <a:r>
              <a:rPr sz="650" dirty="0">
                <a:latin typeface="Microsoft Sans Serif"/>
                <a:cs typeface="Microsoft Sans Serif"/>
              </a:rPr>
              <a:t>23-</a:t>
            </a:r>
            <a:r>
              <a:rPr sz="650" spc="-25" dirty="0">
                <a:latin typeface="Microsoft Sans Serif"/>
                <a:cs typeface="Microsoft Sans Serif"/>
              </a:rPr>
              <a:t>ЗБК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1150" name="object 1150"/>
          <p:cNvSpPr txBox="1"/>
          <p:nvPr/>
        </p:nvSpPr>
        <p:spPr>
          <a:xfrm>
            <a:off x="17734901" y="12811593"/>
            <a:ext cx="1623695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50" spc="-10" dirty="0">
                <a:latin typeface="Microsoft Sans Serif"/>
                <a:cs typeface="Microsoft Sans Serif"/>
              </a:rPr>
              <a:t>Кваліфікаційна випускна </a:t>
            </a:r>
            <a:r>
              <a:rPr sz="650" dirty="0">
                <a:latin typeface="Microsoft Sans Serif"/>
                <a:cs typeface="Microsoft Sans Serif"/>
              </a:rPr>
              <a:t>робота</a:t>
            </a:r>
            <a:r>
              <a:rPr sz="650" spc="-5" dirty="0">
                <a:latin typeface="Microsoft Sans Serif"/>
                <a:cs typeface="Microsoft Sans Serif"/>
              </a:rPr>
              <a:t> </a:t>
            </a:r>
            <a:r>
              <a:rPr sz="650" spc="-10" dirty="0">
                <a:latin typeface="Microsoft Sans Serif"/>
                <a:cs typeface="Microsoft Sans Serif"/>
              </a:rPr>
              <a:t>магістра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1151" name="object 1151"/>
          <p:cNvSpPr txBox="1"/>
          <p:nvPr/>
        </p:nvSpPr>
        <p:spPr>
          <a:xfrm>
            <a:off x="15477492" y="13218394"/>
            <a:ext cx="1688464" cy="7353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5410" marR="68580" indent="33020">
              <a:lnSpc>
                <a:spcPct val="120500"/>
              </a:lnSpc>
              <a:spcBef>
                <a:spcPts val="95"/>
              </a:spcBef>
              <a:tabLst>
                <a:tab pos="574675" algn="l"/>
              </a:tabLst>
            </a:pPr>
            <a:r>
              <a:rPr sz="650" dirty="0">
                <a:latin typeface="Microsoft Sans Serif"/>
                <a:cs typeface="Microsoft Sans Serif"/>
              </a:rPr>
              <a:t>Зм.</a:t>
            </a:r>
            <a:r>
              <a:rPr sz="650" spc="285" dirty="0">
                <a:latin typeface="Microsoft Sans Serif"/>
                <a:cs typeface="Microsoft Sans Serif"/>
              </a:rPr>
              <a:t> </a:t>
            </a:r>
            <a:r>
              <a:rPr sz="650" dirty="0">
                <a:latin typeface="Microsoft Sans Serif"/>
                <a:cs typeface="Microsoft Sans Serif"/>
              </a:rPr>
              <a:t>Кільк.</a:t>
            </a:r>
            <a:r>
              <a:rPr sz="650" spc="215" dirty="0">
                <a:latin typeface="Microsoft Sans Serif"/>
                <a:cs typeface="Microsoft Sans Serif"/>
              </a:rPr>
              <a:t> </a:t>
            </a:r>
            <a:r>
              <a:rPr sz="975" baseline="4273" dirty="0">
                <a:latin typeface="Microsoft Sans Serif"/>
                <a:cs typeface="Microsoft Sans Serif"/>
              </a:rPr>
              <a:t>Арк.</a:t>
            </a:r>
            <a:r>
              <a:rPr sz="975" spc="89" baseline="4273" dirty="0">
                <a:latin typeface="Microsoft Sans Serif"/>
                <a:cs typeface="Microsoft Sans Serif"/>
              </a:rPr>
              <a:t> </a:t>
            </a:r>
            <a:r>
              <a:rPr sz="975" baseline="4273" dirty="0">
                <a:latin typeface="Microsoft Sans Serif"/>
                <a:cs typeface="Microsoft Sans Serif"/>
              </a:rPr>
              <a:t>№док.</a:t>
            </a:r>
            <a:r>
              <a:rPr sz="975" spc="217" baseline="4273" dirty="0">
                <a:latin typeface="Microsoft Sans Serif"/>
                <a:cs typeface="Microsoft Sans Serif"/>
              </a:rPr>
              <a:t> </a:t>
            </a:r>
            <a:r>
              <a:rPr sz="975" baseline="4273" dirty="0">
                <a:latin typeface="Microsoft Sans Serif"/>
                <a:cs typeface="Microsoft Sans Serif"/>
              </a:rPr>
              <a:t>Підпис</a:t>
            </a:r>
            <a:r>
              <a:rPr sz="975" spc="637" baseline="4273" dirty="0">
                <a:latin typeface="Microsoft Sans Serif"/>
                <a:cs typeface="Microsoft Sans Serif"/>
              </a:rPr>
              <a:t> </a:t>
            </a:r>
            <a:r>
              <a:rPr sz="975" spc="-30" baseline="4273" dirty="0">
                <a:latin typeface="Microsoft Sans Serif"/>
                <a:cs typeface="Microsoft Sans Serif"/>
              </a:rPr>
              <a:t>Дата</a:t>
            </a:r>
            <a:r>
              <a:rPr sz="975" spc="750" baseline="4273" dirty="0">
                <a:latin typeface="Microsoft Sans Serif"/>
                <a:cs typeface="Microsoft Sans Serif"/>
              </a:rPr>
              <a:t> </a:t>
            </a:r>
            <a:r>
              <a:rPr sz="650" spc="-10" dirty="0">
                <a:latin typeface="Microsoft Sans Serif"/>
                <a:cs typeface="Microsoft Sans Serif"/>
              </a:rPr>
              <a:t>Виконав</a:t>
            </a:r>
            <a:r>
              <a:rPr sz="650" dirty="0">
                <a:latin typeface="Microsoft Sans Serif"/>
                <a:cs typeface="Microsoft Sans Serif"/>
              </a:rPr>
              <a:t>	</a:t>
            </a:r>
            <a:r>
              <a:rPr sz="900" spc="-15" baseline="4629" dirty="0">
                <a:latin typeface="Microsoft Sans Serif"/>
                <a:cs typeface="Microsoft Sans Serif"/>
              </a:rPr>
              <a:t>Третяк</a:t>
            </a:r>
            <a:endParaRPr sz="900" baseline="4629">
              <a:latin typeface="Microsoft Sans Serif"/>
              <a:cs typeface="Microsoft Sans Serif"/>
            </a:endParaRPr>
          </a:p>
          <a:p>
            <a:pPr marL="76200">
              <a:lnSpc>
                <a:spcPct val="100000"/>
              </a:lnSpc>
              <a:spcBef>
                <a:spcPts val="65"/>
              </a:spcBef>
            </a:pPr>
            <a:r>
              <a:rPr sz="650" spc="-10" dirty="0">
                <a:latin typeface="Microsoft Sans Serif"/>
                <a:cs typeface="Microsoft Sans Serif"/>
              </a:rPr>
              <a:t>Консультант</a:t>
            </a:r>
            <a:r>
              <a:rPr sz="650" spc="55" dirty="0">
                <a:latin typeface="Microsoft Sans Serif"/>
                <a:cs typeface="Microsoft Sans Serif"/>
              </a:rPr>
              <a:t> </a:t>
            </a:r>
            <a:r>
              <a:rPr sz="975" spc="-15" baseline="-8547" dirty="0">
                <a:latin typeface="Microsoft Sans Serif"/>
                <a:cs typeface="Microsoft Sans Serif"/>
              </a:rPr>
              <a:t>Колякова</a:t>
            </a:r>
            <a:endParaRPr sz="975" baseline="-8547">
              <a:latin typeface="Microsoft Sans Serif"/>
              <a:cs typeface="Microsoft Sans Serif"/>
            </a:endParaRPr>
          </a:p>
          <a:p>
            <a:pPr marL="105410">
              <a:lnSpc>
                <a:spcPct val="100000"/>
              </a:lnSpc>
              <a:spcBef>
                <a:spcPts val="259"/>
              </a:spcBef>
              <a:tabLst>
                <a:tab pos="571500" algn="l"/>
              </a:tabLst>
            </a:pPr>
            <a:r>
              <a:rPr sz="975" spc="-15" baseline="4273" dirty="0">
                <a:latin typeface="Microsoft Sans Serif"/>
                <a:cs typeface="Microsoft Sans Serif"/>
              </a:rPr>
              <a:t>Керівник</a:t>
            </a:r>
            <a:r>
              <a:rPr sz="975" baseline="4273" dirty="0">
                <a:latin typeface="Microsoft Sans Serif"/>
                <a:cs typeface="Microsoft Sans Serif"/>
              </a:rPr>
              <a:t>	</a:t>
            </a:r>
            <a:r>
              <a:rPr sz="650" spc="-10" dirty="0">
                <a:latin typeface="Microsoft Sans Serif"/>
                <a:cs typeface="Microsoft Sans Serif"/>
              </a:rPr>
              <a:t>Колякова</a:t>
            </a:r>
            <a:endParaRPr sz="6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05"/>
              </a:spcBef>
            </a:pPr>
            <a:endParaRPr sz="650">
              <a:latin typeface="Microsoft Sans Serif"/>
              <a:cs typeface="Microsoft Sans Serif"/>
            </a:endParaRPr>
          </a:p>
          <a:p>
            <a:pPr marL="105410">
              <a:lnSpc>
                <a:spcPct val="100000"/>
              </a:lnSpc>
            </a:pPr>
            <a:r>
              <a:rPr sz="650" dirty="0">
                <a:latin typeface="Microsoft Sans Serif"/>
                <a:cs typeface="Microsoft Sans Serif"/>
              </a:rPr>
              <a:t>Зав.</a:t>
            </a:r>
            <a:r>
              <a:rPr sz="650" spc="-10" dirty="0">
                <a:latin typeface="Microsoft Sans Serif"/>
                <a:cs typeface="Microsoft Sans Serif"/>
              </a:rPr>
              <a:t> </a:t>
            </a:r>
            <a:r>
              <a:rPr sz="650" dirty="0">
                <a:latin typeface="Microsoft Sans Serif"/>
                <a:cs typeface="Microsoft Sans Serif"/>
              </a:rPr>
              <a:t>каф.</a:t>
            </a:r>
            <a:r>
              <a:rPr sz="650" spc="254" dirty="0">
                <a:latin typeface="Microsoft Sans Serif"/>
                <a:cs typeface="Microsoft Sans Serif"/>
              </a:rPr>
              <a:t>  </a:t>
            </a:r>
            <a:r>
              <a:rPr sz="600" spc="-10" dirty="0">
                <a:latin typeface="Microsoft Sans Serif"/>
                <a:cs typeface="Microsoft Sans Serif"/>
              </a:rPr>
              <a:t>Журавський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1152" name="object 1152"/>
          <p:cNvSpPr txBox="1"/>
          <p:nvPr/>
        </p:nvSpPr>
        <p:spPr>
          <a:xfrm>
            <a:off x="18893586" y="13533115"/>
            <a:ext cx="467995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08305" algn="l"/>
              </a:tabLst>
            </a:pPr>
            <a:r>
              <a:rPr sz="975" spc="-37" baseline="4273" dirty="0">
                <a:latin typeface="Microsoft Sans Serif"/>
                <a:cs typeface="Microsoft Sans Serif"/>
              </a:rPr>
              <a:t>ПД</a:t>
            </a:r>
            <a:r>
              <a:rPr sz="975" baseline="4273" dirty="0">
                <a:latin typeface="Microsoft Sans Serif"/>
                <a:cs typeface="Microsoft Sans Serif"/>
              </a:rPr>
              <a:t>	</a:t>
            </a:r>
            <a:r>
              <a:rPr sz="650" spc="-50" dirty="0">
                <a:latin typeface="Microsoft Sans Serif"/>
                <a:cs typeface="Microsoft Sans Serif"/>
              </a:rPr>
              <a:t>3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1153" name="object 1153"/>
          <p:cNvSpPr txBox="1"/>
          <p:nvPr/>
        </p:nvSpPr>
        <p:spPr>
          <a:xfrm>
            <a:off x="19681896" y="13533115"/>
            <a:ext cx="118745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50" spc="-25" dirty="0">
                <a:latin typeface="Microsoft Sans Serif"/>
                <a:cs typeface="Microsoft Sans Serif"/>
              </a:rPr>
              <a:t>10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1154" name="object 1154"/>
          <p:cNvSpPr txBox="1"/>
          <p:nvPr/>
        </p:nvSpPr>
        <p:spPr>
          <a:xfrm>
            <a:off x="17365540" y="13098482"/>
            <a:ext cx="2209165" cy="3790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dirty="0">
                <a:latin typeface="Microsoft Sans Serif"/>
                <a:cs typeface="Microsoft Sans Serif"/>
              </a:rPr>
              <a:t>16-ти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поверхова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житлова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будівля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в</a:t>
            </a:r>
            <a:r>
              <a:rPr sz="750" spc="100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м.</a:t>
            </a:r>
            <a:r>
              <a:rPr sz="750" spc="100" dirty="0">
                <a:latin typeface="Microsoft Sans Serif"/>
                <a:cs typeface="Microsoft Sans Serif"/>
              </a:rPr>
              <a:t> </a:t>
            </a:r>
            <a:r>
              <a:rPr sz="750" spc="-10" dirty="0">
                <a:latin typeface="Microsoft Sans Serif"/>
                <a:cs typeface="Microsoft Sans Serif"/>
              </a:rPr>
              <a:t>Черкаси</a:t>
            </a:r>
            <a:endParaRPr sz="7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215"/>
              </a:spcBef>
            </a:pPr>
            <a:endParaRPr sz="750">
              <a:latin typeface="Microsoft Sans Serif"/>
              <a:cs typeface="Microsoft Sans Serif"/>
            </a:endParaRPr>
          </a:p>
          <a:p>
            <a:pPr marR="115570" algn="r">
              <a:lnSpc>
                <a:spcPct val="100000"/>
              </a:lnSpc>
              <a:spcBef>
                <a:spcPts val="5"/>
              </a:spcBef>
            </a:pPr>
            <a:r>
              <a:rPr sz="650" dirty="0">
                <a:latin typeface="Microsoft Sans Serif"/>
                <a:cs typeface="Microsoft Sans Serif"/>
              </a:rPr>
              <a:t>Стадія</a:t>
            </a:r>
            <a:r>
              <a:rPr sz="650" spc="250" dirty="0">
                <a:latin typeface="Microsoft Sans Serif"/>
                <a:cs typeface="Microsoft Sans Serif"/>
              </a:rPr>
              <a:t>  </a:t>
            </a:r>
            <a:r>
              <a:rPr sz="650" spc="-20" dirty="0">
                <a:latin typeface="Microsoft Sans Serif"/>
                <a:cs typeface="Microsoft Sans Serif"/>
              </a:rPr>
              <a:t>Аркуш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1155" name="object 1155"/>
          <p:cNvSpPr txBox="1"/>
          <p:nvPr/>
        </p:nvSpPr>
        <p:spPr>
          <a:xfrm>
            <a:off x="17470783" y="13469867"/>
            <a:ext cx="9994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Розділ</a:t>
            </a:r>
            <a:r>
              <a:rPr sz="500" spc="5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"Конструктивні</a:t>
            </a:r>
            <a:r>
              <a:rPr sz="500" spc="55" dirty="0">
                <a:latin typeface="Microsoft Sans Serif"/>
                <a:cs typeface="Microsoft Sans Serif"/>
              </a:rPr>
              <a:t> </a:t>
            </a:r>
            <a:r>
              <a:rPr sz="500" spc="-10" dirty="0">
                <a:latin typeface="Microsoft Sans Serif"/>
                <a:cs typeface="Microsoft Sans Serif"/>
              </a:rPr>
              <a:t>рішення"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156" name="object 1156"/>
          <p:cNvSpPr txBox="1"/>
          <p:nvPr/>
        </p:nvSpPr>
        <p:spPr>
          <a:xfrm>
            <a:off x="17173269" y="13707676"/>
            <a:ext cx="1515110" cy="345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270" algn="ctr">
              <a:lnSpc>
                <a:spcPct val="104900"/>
              </a:lnSpc>
              <a:spcBef>
                <a:spcPts val="95"/>
              </a:spcBef>
            </a:pPr>
            <a:r>
              <a:rPr sz="500" spc="10" dirty="0">
                <a:latin typeface="Microsoft Sans Serif"/>
                <a:cs typeface="Microsoft Sans Serif"/>
              </a:rPr>
              <a:t>Схема розташування пілонів типового </a:t>
            </a:r>
            <a:r>
              <a:rPr sz="500" spc="-10" dirty="0">
                <a:latin typeface="Microsoft Sans Serif"/>
                <a:cs typeface="Microsoft Sans Serif"/>
              </a:rPr>
              <a:t>поверху,</a:t>
            </a:r>
            <a:r>
              <a:rPr sz="500" spc="50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монолітний</a:t>
            </a:r>
            <a:r>
              <a:rPr sz="500" spc="10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пілон</a:t>
            </a:r>
            <a:r>
              <a:rPr sz="500" spc="10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ПМ-1,</a:t>
            </a:r>
            <a:r>
              <a:rPr sz="500" spc="10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монолітний</a:t>
            </a:r>
            <a:r>
              <a:rPr sz="500" spc="10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пілон</a:t>
            </a:r>
            <a:r>
              <a:rPr sz="500" spc="10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ПМ-</a:t>
            </a:r>
            <a:r>
              <a:rPr sz="500" spc="-25" dirty="0">
                <a:latin typeface="Microsoft Sans Serif"/>
                <a:cs typeface="Microsoft Sans Serif"/>
              </a:rPr>
              <a:t>2,</a:t>
            </a:r>
            <a:r>
              <a:rPr sz="500" spc="50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специфікації,</a:t>
            </a:r>
            <a:r>
              <a:rPr sz="500" spc="10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відомості</a:t>
            </a:r>
            <a:r>
              <a:rPr sz="500" spc="9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витрат</a:t>
            </a:r>
            <a:r>
              <a:rPr sz="500" spc="10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сталі,</a:t>
            </a:r>
            <a:r>
              <a:rPr sz="500" spc="90" dirty="0">
                <a:latin typeface="Microsoft Sans Serif"/>
                <a:cs typeface="Microsoft Sans Serif"/>
              </a:rPr>
              <a:t> </a:t>
            </a:r>
            <a:r>
              <a:rPr sz="500" spc="-10" dirty="0">
                <a:latin typeface="Microsoft Sans Serif"/>
                <a:cs typeface="Microsoft Sans Serif"/>
              </a:rPr>
              <a:t>відомість</a:t>
            </a:r>
            <a:r>
              <a:rPr sz="500" spc="500" dirty="0">
                <a:latin typeface="Microsoft Sans Serif"/>
                <a:cs typeface="Microsoft Sans Serif"/>
              </a:rPr>
              <a:t> </a:t>
            </a:r>
            <a:r>
              <a:rPr sz="500" spc="-10" dirty="0">
                <a:latin typeface="Microsoft Sans Serif"/>
                <a:cs typeface="Microsoft Sans Serif"/>
              </a:rPr>
              <a:t>деталей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157" name="object 1157"/>
          <p:cNvSpPr txBox="1"/>
          <p:nvPr/>
        </p:nvSpPr>
        <p:spPr>
          <a:xfrm>
            <a:off x="15559206" y="9915312"/>
            <a:ext cx="240665" cy="205104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59690" marR="5080" indent="-47625">
              <a:lnSpc>
                <a:spcPts val="670"/>
              </a:lnSpc>
              <a:spcBef>
                <a:spcPts val="180"/>
              </a:spcBef>
            </a:pPr>
            <a:r>
              <a:rPr sz="600" spc="-75" dirty="0">
                <a:latin typeface="Lucida Sans Unicode"/>
                <a:cs typeface="Lucida Sans Unicode"/>
              </a:rPr>
              <a:t>Марка,</a:t>
            </a:r>
            <a:r>
              <a:rPr sz="600" spc="500" dirty="0">
                <a:latin typeface="Lucida Sans Unicode"/>
                <a:cs typeface="Lucida Sans Unicode"/>
              </a:rPr>
              <a:t> </a:t>
            </a:r>
            <a:r>
              <a:rPr sz="600" spc="-20" dirty="0">
                <a:latin typeface="Lucida Sans Unicode"/>
                <a:cs typeface="Lucida Sans Unicode"/>
              </a:rPr>
              <a:t>поз.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158" name="object 1158"/>
          <p:cNvSpPr txBox="1"/>
          <p:nvPr/>
        </p:nvSpPr>
        <p:spPr>
          <a:xfrm>
            <a:off x="16341445" y="9957813"/>
            <a:ext cx="38735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60" dirty="0">
                <a:latin typeface="Lucida Sans Unicode"/>
                <a:cs typeface="Lucida Sans Unicode"/>
              </a:rPr>
              <a:t>Позначення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159" name="object 1159"/>
          <p:cNvSpPr txBox="1"/>
          <p:nvPr/>
        </p:nvSpPr>
        <p:spPr>
          <a:xfrm>
            <a:off x="17883658" y="9949718"/>
            <a:ext cx="470534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0" dirty="0">
                <a:latin typeface="Lucida Sans Unicode"/>
                <a:cs typeface="Lucida Sans Unicode"/>
              </a:rPr>
              <a:t>Найменування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160" name="object 1160"/>
          <p:cNvSpPr txBox="1"/>
          <p:nvPr/>
        </p:nvSpPr>
        <p:spPr>
          <a:xfrm>
            <a:off x="18769116" y="9915312"/>
            <a:ext cx="611505" cy="205104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080" indent="17780">
              <a:lnSpc>
                <a:spcPts val="670"/>
              </a:lnSpc>
              <a:spcBef>
                <a:spcPts val="180"/>
              </a:spcBef>
              <a:tabLst>
                <a:tab pos="417195" algn="l"/>
              </a:tabLst>
            </a:pPr>
            <a:r>
              <a:rPr sz="600" spc="-30" dirty="0">
                <a:latin typeface="Lucida Sans Unicode"/>
                <a:cs typeface="Lucida Sans Unicode"/>
              </a:rPr>
              <a:t>Кількі-</a:t>
            </a:r>
            <a:r>
              <a:rPr sz="600" spc="290" dirty="0">
                <a:latin typeface="Lucida Sans Unicode"/>
                <a:cs typeface="Lucida Sans Unicode"/>
              </a:rPr>
              <a:t> </a:t>
            </a:r>
            <a:r>
              <a:rPr sz="900" spc="-97" baseline="4629" dirty="0">
                <a:latin typeface="Lucida Sans Unicode"/>
                <a:cs typeface="Lucida Sans Unicode"/>
              </a:rPr>
              <a:t>Маса</a:t>
            </a:r>
            <a:r>
              <a:rPr sz="900" spc="30" baseline="4629" dirty="0">
                <a:latin typeface="Lucida Sans Unicode"/>
                <a:cs typeface="Lucida Sans Unicode"/>
              </a:rPr>
              <a:t> </a:t>
            </a:r>
            <a:r>
              <a:rPr sz="900" spc="-142" baseline="4629" dirty="0">
                <a:latin typeface="Lucida Sans Unicode"/>
                <a:cs typeface="Lucida Sans Unicode"/>
              </a:rPr>
              <a:t>од.</a:t>
            </a:r>
            <a:r>
              <a:rPr sz="900" spc="750" baseline="4629" dirty="0">
                <a:latin typeface="Lucida Sans Unicode"/>
                <a:cs typeface="Lucida Sans Unicode"/>
              </a:rPr>
              <a:t> </a:t>
            </a:r>
            <a:r>
              <a:rPr sz="600" dirty="0">
                <a:latin typeface="Lucida Sans Unicode"/>
                <a:cs typeface="Lucida Sans Unicode"/>
              </a:rPr>
              <a:t>сть</a:t>
            </a:r>
            <a:r>
              <a:rPr sz="600" spc="-5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шт.</a:t>
            </a:r>
            <a:r>
              <a:rPr sz="600" dirty="0">
                <a:latin typeface="Lucida Sans Unicode"/>
                <a:cs typeface="Lucida Sans Unicode"/>
              </a:rPr>
              <a:t>	</a:t>
            </a:r>
            <a:r>
              <a:rPr sz="900" spc="-37" baseline="4629" dirty="0">
                <a:latin typeface="Lucida Sans Unicode"/>
                <a:cs typeface="Lucida Sans Unicode"/>
              </a:rPr>
              <a:t>,кг</a:t>
            </a:r>
            <a:endParaRPr sz="900" baseline="4629">
              <a:latin typeface="Lucida Sans Unicode"/>
              <a:cs typeface="Lucida Sans Unicode"/>
            </a:endParaRPr>
          </a:p>
        </p:txBody>
      </p:sp>
      <p:sp>
        <p:nvSpPr>
          <p:cNvPr id="1161" name="object 1161"/>
          <p:cNvSpPr txBox="1"/>
          <p:nvPr/>
        </p:nvSpPr>
        <p:spPr>
          <a:xfrm>
            <a:off x="19484567" y="9949718"/>
            <a:ext cx="432434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60" dirty="0">
                <a:latin typeface="Lucida Sans Unicode"/>
                <a:cs typeface="Lucida Sans Unicode"/>
              </a:rPr>
              <a:t>Примітка,</a:t>
            </a:r>
            <a:r>
              <a:rPr sz="600" spc="3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кг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162" name="object 1162"/>
          <p:cNvSpPr txBox="1"/>
          <p:nvPr/>
        </p:nvSpPr>
        <p:spPr>
          <a:xfrm>
            <a:off x="17654958" y="10182467"/>
            <a:ext cx="7442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Пілон</a:t>
            </a:r>
            <a:r>
              <a:rPr sz="600" spc="100" dirty="0">
                <a:latin typeface="Lucida Sans Unicode"/>
                <a:cs typeface="Lucida Sans Unicode"/>
              </a:rPr>
              <a:t> </a:t>
            </a:r>
            <a:r>
              <a:rPr sz="600" spc="-90" dirty="0">
                <a:latin typeface="Lucida Sans Unicode"/>
                <a:cs typeface="Lucida Sans Unicode"/>
              </a:rPr>
              <a:t>монолітний</a:t>
            </a:r>
            <a:r>
              <a:rPr sz="600" spc="105" dirty="0">
                <a:latin typeface="Lucida Sans Unicode"/>
                <a:cs typeface="Lucida Sans Unicode"/>
              </a:rPr>
              <a:t> </a:t>
            </a:r>
            <a:r>
              <a:rPr sz="600" spc="-140" dirty="0">
                <a:latin typeface="Lucida Sans Unicode"/>
                <a:cs typeface="Lucida Sans Unicode"/>
              </a:rPr>
              <a:t>ПМ-</a:t>
            </a:r>
            <a:r>
              <a:rPr sz="600" spc="-50" dirty="0">
                <a:latin typeface="Lucida Sans Unicode"/>
                <a:cs typeface="Lucida Sans Unicode"/>
              </a:rPr>
              <a:t>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163" name="object 1163"/>
          <p:cNvSpPr txBox="1"/>
          <p:nvPr/>
        </p:nvSpPr>
        <p:spPr>
          <a:xfrm>
            <a:off x="15646235" y="11432226"/>
            <a:ext cx="6604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164" name="object 1164"/>
          <p:cNvSpPr/>
          <p:nvPr/>
        </p:nvSpPr>
        <p:spPr>
          <a:xfrm>
            <a:off x="15559764" y="9877993"/>
            <a:ext cx="4422775" cy="2530475"/>
          </a:xfrm>
          <a:custGeom>
            <a:avLst/>
            <a:gdLst/>
            <a:ahLst/>
            <a:cxnLst/>
            <a:rect l="l" t="t" r="r" b="b"/>
            <a:pathLst>
              <a:path w="4422775" h="2530475">
                <a:moveTo>
                  <a:pt x="0" y="0"/>
                </a:moveTo>
                <a:lnTo>
                  <a:pt x="4422227" y="0"/>
                </a:lnTo>
              </a:path>
              <a:path w="4422775" h="2530475">
                <a:moveTo>
                  <a:pt x="0" y="291441"/>
                </a:moveTo>
                <a:lnTo>
                  <a:pt x="4422227" y="291441"/>
                </a:lnTo>
              </a:path>
              <a:path w="4422775" h="2530475">
                <a:moveTo>
                  <a:pt x="0" y="432103"/>
                </a:moveTo>
                <a:lnTo>
                  <a:pt x="4422227" y="432103"/>
                </a:lnTo>
              </a:path>
              <a:path w="4422775" h="2530475">
                <a:moveTo>
                  <a:pt x="0" y="570740"/>
                </a:moveTo>
                <a:lnTo>
                  <a:pt x="4422227" y="570740"/>
                </a:lnTo>
              </a:path>
              <a:path w="4422775" h="2530475">
                <a:moveTo>
                  <a:pt x="0" y="711401"/>
                </a:moveTo>
                <a:lnTo>
                  <a:pt x="4422227" y="711401"/>
                </a:lnTo>
              </a:path>
              <a:path w="4422775" h="2530475">
                <a:moveTo>
                  <a:pt x="0" y="851051"/>
                </a:moveTo>
                <a:lnTo>
                  <a:pt x="4422227" y="851051"/>
                </a:lnTo>
              </a:path>
              <a:path w="4422775" h="2530475">
                <a:moveTo>
                  <a:pt x="0" y="1130349"/>
                </a:moveTo>
                <a:lnTo>
                  <a:pt x="4422227" y="1130349"/>
                </a:lnTo>
              </a:path>
              <a:path w="4422775" h="2530475">
                <a:moveTo>
                  <a:pt x="0" y="1271010"/>
                </a:moveTo>
                <a:lnTo>
                  <a:pt x="4422227" y="1271010"/>
                </a:lnTo>
              </a:path>
              <a:path w="4422775" h="2530475">
                <a:moveTo>
                  <a:pt x="0" y="1410660"/>
                </a:moveTo>
                <a:lnTo>
                  <a:pt x="4422227" y="1410660"/>
                </a:lnTo>
              </a:path>
              <a:path w="4422775" h="2530475">
                <a:moveTo>
                  <a:pt x="0" y="1550309"/>
                </a:moveTo>
                <a:lnTo>
                  <a:pt x="4422227" y="1550309"/>
                </a:lnTo>
              </a:path>
              <a:path w="4422775" h="2530475">
                <a:moveTo>
                  <a:pt x="0" y="1689958"/>
                </a:moveTo>
                <a:lnTo>
                  <a:pt x="4422227" y="1689958"/>
                </a:lnTo>
              </a:path>
              <a:path w="4422775" h="2530475">
                <a:moveTo>
                  <a:pt x="0" y="2249567"/>
                </a:moveTo>
                <a:lnTo>
                  <a:pt x="4422227" y="2249567"/>
                </a:lnTo>
              </a:path>
              <a:path w="4422775" h="2530475">
                <a:moveTo>
                  <a:pt x="0" y="2390229"/>
                </a:moveTo>
                <a:lnTo>
                  <a:pt x="4422227" y="2390229"/>
                </a:lnTo>
              </a:path>
              <a:path w="4422775" h="2530475">
                <a:moveTo>
                  <a:pt x="0" y="0"/>
                </a:moveTo>
                <a:lnTo>
                  <a:pt x="0" y="2529878"/>
                </a:lnTo>
                <a:lnTo>
                  <a:pt x="4422227" y="2529878"/>
                </a:lnTo>
              </a:path>
              <a:path w="4422775" h="2530475">
                <a:moveTo>
                  <a:pt x="238820" y="0"/>
                </a:moveTo>
                <a:lnTo>
                  <a:pt x="238820" y="990700"/>
                </a:lnTo>
              </a:path>
              <a:path w="4422775" h="2530475">
                <a:moveTo>
                  <a:pt x="238820" y="991712"/>
                </a:moveTo>
                <a:lnTo>
                  <a:pt x="238820" y="2529878"/>
                </a:lnTo>
              </a:path>
              <a:path w="4422775" h="2530475">
                <a:moveTo>
                  <a:pt x="1673767" y="0"/>
                </a:moveTo>
                <a:lnTo>
                  <a:pt x="1673767" y="990700"/>
                </a:lnTo>
              </a:path>
              <a:path w="4422775" h="2530475">
                <a:moveTo>
                  <a:pt x="1673767" y="991712"/>
                </a:moveTo>
                <a:lnTo>
                  <a:pt x="1673767" y="2529878"/>
                </a:lnTo>
              </a:path>
              <a:path w="4422775" h="2530475">
                <a:moveTo>
                  <a:pt x="3465933" y="559609"/>
                </a:moveTo>
                <a:lnTo>
                  <a:pt x="3465933" y="2529878"/>
                </a:lnTo>
                <a:lnTo>
                  <a:pt x="3465933" y="0"/>
                </a:lnTo>
              </a:path>
              <a:path w="4422775" h="2530475">
                <a:moveTo>
                  <a:pt x="3825176" y="0"/>
                </a:moveTo>
                <a:lnTo>
                  <a:pt x="3825176" y="2529878"/>
                </a:lnTo>
              </a:path>
              <a:path w="4422775" h="2530475">
                <a:moveTo>
                  <a:pt x="4422227" y="559609"/>
                </a:moveTo>
                <a:lnTo>
                  <a:pt x="4422227" y="2529878"/>
                </a:lnTo>
              </a:path>
              <a:path w="4422775" h="2530475">
                <a:moveTo>
                  <a:pt x="0" y="0"/>
                </a:moveTo>
                <a:lnTo>
                  <a:pt x="238820" y="0"/>
                </a:lnTo>
              </a:path>
              <a:path w="4422775" h="2530475">
                <a:moveTo>
                  <a:pt x="3227112" y="0"/>
                </a:moveTo>
                <a:lnTo>
                  <a:pt x="3227112" y="2529878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5" name="object 1165"/>
          <p:cNvSpPr txBox="1"/>
          <p:nvPr/>
        </p:nvSpPr>
        <p:spPr>
          <a:xfrm>
            <a:off x="17649899" y="11161024"/>
            <a:ext cx="75438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Пілон</a:t>
            </a:r>
            <a:r>
              <a:rPr sz="600" spc="105" dirty="0">
                <a:latin typeface="Lucida Sans Unicode"/>
                <a:cs typeface="Lucida Sans Unicode"/>
              </a:rPr>
              <a:t> </a:t>
            </a:r>
            <a:r>
              <a:rPr sz="600" spc="-90" dirty="0">
                <a:latin typeface="Lucida Sans Unicode"/>
                <a:cs typeface="Lucida Sans Unicode"/>
              </a:rPr>
              <a:t>монолітний</a:t>
            </a:r>
            <a:r>
              <a:rPr sz="600" spc="110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ПМ-</a:t>
            </a:r>
            <a:r>
              <a:rPr sz="600" spc="-50" dirty="0">
                <a:latin typeface="Lucida Sans Unicode"/>
                <a:cs typeface="Lucida Sans Unicode"/>
              </a:rPr>
              <a:t>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166" name="object 1166"/>
          <p:cNvSpPr txBox="1"/>
          <p:nvPr/>
        </p:nvSpPr>
        <p:spPr>
          <a:xfrm>
            <a:off x="17939317" y="11288530"/>
            <a:ext cx="2584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45" dirty="0">
                <a:latin typeface="Lucida Sans Unicode"/>
                <a:cs typeface="Lucida Sans Unicode"/>
              </a:rPr>
              <a:t>Деталі: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167" name="object 1167"/>
          <p:cNvSpPr txBox="1"/>
          <p:nvPr/>
        </p:nvSpPr>
        <p:spPr>
          <a:xfrm>
            <a:off x="17873540" y="12124401"/>
            <a:ext cx="35433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60" dirty="0">
                <a:latin typeface="Lucida Sans Unicode"/>
                <a:cs typeface="Lucida Sans Unicode"/>
              </a:rPr>
              <a:t>Матеріали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168" name="object 1168"/>
          <p:cNvSpPr txBox="1"/>
          <p:nvPr/>
        </p:nvSpPr>
        <p:spPr>
          <a:xfrm>
            <a:off x="17820918" y="12280242"/>
            <a:ext cx="461009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40" dirty="0">
                <a:latin typeface="Lucida Sans Unicode"/>
                <a:cs typeface="Lucida Sans Unicode"/>
              </a:rPr>
              <a:t>Бетон</a:t>
            </a:r>
            <a:r>
              <a:rPr sz="600" dirty="0">
                <a:latin typeface="Lucida Sans Unicode"/>
                <a:cs typeface="Lucida Sans Unicode"/>
              </a:rPr>
              <a:t> </a:t>
            </a:r>
            <a:r>
              <a:rPr sz="600" spc="-85" dirty="0">
                <a:latin typeface="Lucida Sans Unicode"/>
                <a:cs typeface="Lucida Sans Unicode"/>
              </a:rPr>
              <a:t>С25/30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169" name="object 1169"/>
          <p:cNvSpPr txBox="1"/>
          <p:nvPr/>
        </p:nvSpPr>
        <p:spPr>
          <a:xfrm>
            <a:off x="18862216" y="12271134"/>
            <a:ext cx="1016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м3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170" name="object 1170"/>
          <p:cNvSpPr txBox="1"/>
          <p:nvPr/>
        </p:nvSpPr>
        <p:spPr>
          <a:xfrm>
            <a:off x="19172885" y="12271134"/>
            <a:ext cx="116839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65" dirty="0">
                <a:latin typeface="Lucida Sans Unicode"/>
                <a:cs typeface="Lucida Sans Unicode"/>
              </a:rPr>
              <a:t>2.4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171" name="object 1171"/>
          <p:cNvSpPr/>
          <p:nvPr/>
        </p:nvSpPr>
        <p:spPr>
          <a:xfrm>
            <a:off x="16249915" y="7782242"/>
            <a:ext cx="3347085" cy="1554480"/>
          </a:xfrm>
          <a:custGeom>
            <a:avLst/>
            <a:gdLst/>
            <a:ahLst/>
            <a:cxnLst/>
            <a:rect l="l" t="t" r="r" b="b"/>
            <a:pathLst>
              <a:path w="3347084" h="1554479">
                <a:moveTo>
                  <a:pt x="0" y="0"/>
                </a:moveTo>
                <a:lnTo>
                  <a:pt x="3346523" y="0"/>
                </a:lnTo>
              </a:path>
              <a:path w="3347084" h="1554479">
                <a:moveTo>
                  <a:pt x="836883" y="263107"/>
                </a:moveTo>
                <a:lnTo>
                  <a:pt x="3346523" y="263107"/>
                </a:lnTo>
              </a:path>
              <a:path w="3347084" h="1554479">
                <a:moveTo>
                  <a:pt x="836883" y="478652"/>
                </a:moveTo>
                <a:lnTo>
                  <a:pt x="2844595" y="478652"/>
                </a:lnTo>
              </a:path>
              <a:path w="3347084" h="1554479">
                <a:moveTo>
                  <a:pt x="836883" y="693186"/>
                </a:moveTo>
                <a:lnTo>
                  <a:pt x="2844595" y="693186"/>
                </a:lnTo>
              </a:path>
              <a:path w="3347084" h="1554479">
                <a:moveTo>
                  <a:pt x="836883" y="908732"/>
                </a:moveTo>
                <a:lnTo>
                  <a:pt x="2844595" y="908732"/>
                </a:lnTo>
              </a:path>
              <a:path w="3347084" h="1554479">
                <a:moveTo>
                  <a:pt x="0" y="1123266"/>
                </a:moveTo>
                <a:lnTo>
                  <a:pt x="3346523" y="1123266"/>
                </a:lnTo>
              </a:path>
              <a:path w="3347084" h="1554479">
                <a:moveTo>
                  <a:pt x="0" y="1338811"/>
                </a:moveTo>
                <a:lnTo>
                  <a:pt x="3346523" y="1338811"/>
                </a:lnTo>
              </a:path>
              <a:path w="3347084" h="1554479">
                <a:moveTo>
                  <a:pt x="0" y="0"/>
                </a:moveTo>
                <a:lnTo>
                  <a:pt x="0" y="1554357"/>
                </a:lnTo>
                <a:lnTo>
                  <a:pt x="3346523" y="1554357"/>
                </a:lnTo>
              </a:path>
              <a:path w="3347084" h="1554479">
                <a:moveTo>
                  <a:pt x="836883" y="0"/>
                </a:moveTo>
                <a:lnTo>
                  <a:pt x="836883" y="1554357"/>
                </a:lnTo>
              </a:path>
              <a:path w="3347084" h="1554479">
                <a:moveTo>
                  <a:pt x="1338811" y="908732"/>
                </a:moveTo>
                <a:lnTo>
                  <a:pt x="1338811" y="1554357"/>
                </a:lnTo>
              </a:path>
              <a:path w="3347084" h="1554479">
                <a:moveTo>
                  <a:pt x="1840739" y="478652"/>
                </a:moveTo>
                <a:lnTo>
                  <a:pt x="1840739" y="693186"/>
                </a:lnTo>
              </a:path>
              <a:path w="3347084" h="1554479">
                <a:moveTo>
                  <a:pt x="1840739" y="908732"/>
                </a:moveTo>
                <a:lnTo>
                  <a:pt x="1840739" y="1554357"/>
                </a:lnTo>
              </a:path>
              <a:path w="3347084" h="1554479">
                <a:moveTo>
                  <a:pt x="2342667" y="908732"/>
                </a:moveTo>
                <a:lnTo>
                  <a:pt x="2342667" y="1554357"/>
                </a:lnTo>
              </a:path>
              <a:path w="3347084" h="1554479">
                <a:moveTo>
                  <a:pt x="2844595" y="263107"/>
                </a:moveTo>
                <a:lnTo>
                  <a:pt x="2844595" y="1554357"/>
                </a:lnTo>
              </a:path>
              <a:path w="3347084" h="1554479">
                <a:moveTo>
                  <a:pt x="3346523" y="0"/>
                </a:moveTo>
                <a:lnTo>
                  <a:pt x="3346523" y="1554357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2" name="object 1172"/>
          <p:cNvSpPr txBox="1"/>
          <p:nvPr/>
        </p:nvSpPr>
        <p:spPr>
          <a:xfrm>
            <a:off x="17977770" y="7834691"/>
            <a:ext cx="70040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65" dirty="0">
                <a:latin typeface="Lucida Sans Unicode"/>
                <a:cs typeface="Lucida Sans Unicode"/>
              </a:rPr>
              <a:t>Арматурні</a:t>
            </a:r>
            <a:r>
              <a:rPr sz="700" spc="25" dirty="0">
                <a:latin typeface="Lucida Sans Unicode"/>
                <a:cs typeface="Lucida Sans Unicode"/>
              </a:rPr>
              <a:t> </a:t>
            </a:r>
            <a:r>
              <a:rPr sz="700" spc="-80" dirty="0">
                <a:latin typeface="Lucida Sans Unicode"/>
                <a:cs typeface="Lucida Sans Unicode"/>
              </a:rPr>
              <a:t>вироби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73" name="object 1173"/>
          <p:cNvSpPr txBox="1"/>
          <p:nvPr/>
        </p:nvSpPr>
        <p:spPr>
          <a:xfrm>
            <a:off x="17662042" y="8056309"/>
            <a:ext cx="68897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55" dirty="0">
                <a:latin typeface="Lucida Sans Unicode"/>
                <a:cs typeface="Lucida Sans Unicode"/>
              </a:rPr>
              <a:t>Арматурна</a:t>
            </a:r>
            <a:r>
              <a:rPr sz="700" spc="20" dirty="0">
                <a:latin typeface="Lucida Sans Unicode"/>
                <a:cs typeface="Lucida Sans Unicode"/>
              </a:rPr>
              <a:t> </a:t>
            </a:r>
            <a:r>
              <a:rPr sz="700" spc="-45" dirty="0">
                <a:latin typeface="Lucida Sans Unicode"/>
                <a:cs typeface="Lucida Sans Unicode"/>
              </a:rPr>
              <a:t>класу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74" name="object 1174"/>
          <p:cNvSpPr txBox="1"/>
          <p:nvPr/>
        </p:nvSpPr>
        <p:spPr>
          <a:xfrm>
            <a:off x="16566098" y="8243520"/>
            <a:ext cx="259079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65" dirty="0">
                <a:latin typeface="Lucida Sans Unicode"/>
                <a:cs typeface="Lucida Sans Unicode"/>
              </a:rPr>
              <a:t>Марка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75" name="object 1175"/>
          <p:cNvSpPr txBox="1"/>
          <p:nvPr/>
        </p:nvSpPr>
        <p:spPr>
          <a:xfrm>
            <a:off x="16503358" y="8342690"/>
            <a:ext cx="38481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55" dirty="0">
                <a:latin typeface="Lucida Sans Unicode"/>
                <a:cs typeface="Lucida Sans Unicode"/>
              </a:rPr>
              <a:t>елемента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76" name="object 1176"/>
          <p:cNvSpPr txBox="1"/>
          <p:nvPr/>
        </p:nvSpPr>
        <p:spPr>
          <a:xfrm>
            <a:off x="17465723" y="8282985"/>
            <a:ext cx="252729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95" dirty="0">
                <a:latin typeface="Lucida Sans Unicode"/>
                <a:cs typeface="Lucida Sans Unicode"/>
              </a:rPr>
              <a:t>А240С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77" name="object 1177"/>
          <p:cNvSpPr txBox="1"/>
          <p:nvPr/>
        </p:nvSpPr>
        <p:spPr>
          <a:xfrm>
            <a:off x="18474639" y="8277925"/>
            <a:ext cx="246379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05" dirty="0">
                <a:latin typeface="Lucida Sans Unicode"/>
                <a:cs typeface="Lucida Sans Unicode"/>
              </a:rPr>
              <a:t>А500С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78" name="object 1178"/>
          <p:cNvSpPr txBox="1"/>
          <p:nvPr/>
        </p:nvSpPr>
        <p:spPr>
          <a:xfrm>
            <a:off x="18682089" y="8727232"/>
            <a:ext cx="29464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60" dirty="0">
                <a:latin typeface="Lucida Sans Unicode"/>
                <a:cs typeface="Lucida Sans Unicode"/>
              </a:rPr>
              <a:t>Всього: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79" name="object 1179"/>
          <p:cNvSpPr txBox="1"/>
          <p:nvPr/>
        </p:nvSpPr>
        <p:spPr>
          <a:xfrm>
            <a:off x="17260296" y="8729256"/>
            <a:ext cx="12128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60" dirty="0">
                <a:latin typeface="Lucida Sans Unicode"/>
                <a:cs typeface="Lucida Sans Unicode"/>
              </a:rPr>
              <a:t>∅8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80" name="object 1180"/>
          <p:cNvSpPr txBox="1"/>
          <p:nvPr/>
        </p:nvSpPr>
        <p:spPr>
          <a:xfrm>
            <a:off x="16434545" y="8941765"/>
            <a:ext cx="42545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05" dirty="0">
                <a:latin typeface="Lucida Sans Unicode"/>
                <a:cs typeface="Lucida Sans Unicode"/>
              </a:rPr>
              <a:t>Пілон</a:t>
            </a:r>
            <a:r>
              <a:rPr sz="700" spc="85" dirty="0">
                <a:latin typeface="Lucida Sans Unicode"/>
                <a:cs typeface="Lucida Sans Unicode"/>
              </a:rPr>
              <a:t> </a:t>
            </a:r>
            <a:r>
              <a:rPr sz="700" spc="-165" dirty="0">
                <a:latin typeface="Lucida Sans Unicode"/>
                <a:cs typeface="Lucida Sans Unicode"/>
              </a:rPr>
              <a:t>ПМ-</a:t>
            </a:r>
            <a:r>
              <a:rPr sz="700" spc="-50" dirty="0">
                <a:latin typeface="Lucida Sans Unicode"/>
                <a:cs typeface="Lucida Sans Unicode"/>
              </a:rPr>
              <a:t>1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81" name="object 1181"/>
          <p:cNvSpPr txBox="1"/>
          <p:nvPr/>
        </p:nvSpPr>
        <p:spPr>
          <a:xfrm>
            <a:off x="16437581" y="9148204"/>
            <a:ext cx="43815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05" dirty="0">
                <a:latin typeface="Lucida Sans Unicode"/>
                <a:cs typeface="Lucida Sans Unicode"/>
              </a:rPr>
              <a:t>Пілон</a:t>
            </a:r>
            <a:r>
              <a:rPr sz="700" spc="95" dirty="0">
                <a:latin typeface="Lucida Sans Unicode"/>
                <a:cs typeface="Lucida Sans Unicode"/>
              </a:rPr>
              <a:t> </a:t>
            </a:r>
            <a:r>
              <a:rPr sz="700" spc="-150" dirty="0">
                <a:latin typeface="Lucida Sans Unicode"/>
                <a:cs typeface="Lucida Sans Unicode"/>
              </a:rPr>
              <a:t>ПМ-</a:t>
            </a:r>
            <a:r>
              <a:rPr sz="700" spc="-60" dirty="0">
                <a:latin typeface="Lucida Sans Unicode"/>
                <a:cs typeface="Lucida Sans Unicode"/>
              </a:rPr>
              <a:t>2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82" name="object 1182"/>
          <p:cNvSpPr txBox="1"/>
          <p:nvPr/>
        </p:nvSpPr>
        <p:spPr>
          <a:xfrm>
            <a:off x="17231962" y="8940754"/>
            <a:ext cx="21082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00" dirty="0">
                <a:latin typeface="Lucida Sans Unicode"/>
                <a:cs typeface="Lucida Sans Unicode"/>
              </a:rPr>
              <a:t>28.89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83" name="object 1183"/>
          <p:cNvSpPr txBox="1"/>
          <p:nvPr/>
        </p:nvSpPr>
        <p:spPr>
          <a:xfrm>
            <a:off x="17231962" y="9156300"/>
            <a:ext cx="21717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90" dirty="0">
                <a:latin typeface="Lucida Sans Unicode"/>
                <a:cs typeface="Lucida Sans Unicode"/>
              </a:rPr>
              <a:t>34.68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84" name="object 1184"/>
          <p:cNvSpPr txBox="1"/>
          <p:nvPr/>
        </p:nvSpPr>
        <p:spPr>
          <a:xfrm>
            <a:off x="17697460" y="8495495"/>
            <a:ext cx="755650" cy="7975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14300">
              <a:lnSpc>
                <a:spcPct val="100000"/>
              </a:lnSpc>
              <a:spcBef>
                <a:spcPts val="130"/>
              </a:spcBef>
            </a:pPr>
            <a:r>
              <a:rPr sz="700" spc="-105" dirty="0">
                <a:latin typeface="Lucida Sans Unicode"/>
                <a:cs typeface="Lucida Sans Unicode"/>
              </a:rPr>
              <a:t>ДСТУ</a:t>
            </a:r>
            <a:r>
              <a:rPr sz="700" spc="100" dirty="0">
                <a:latin typeface="Lucida Sans Unicode"/>
                <a:cs typeface="Lucida Sans Unicode"/>
              </a:rPr>
              <a:t> </a:t>
            </a:r>
            <a:r>
              <a:rPr sz="700" spc="-130" dirty="0">
                <a:latin typeface="Lucida Sans Unicode"/>
                <a:cs typeface="Lucida Sans Unicode"/>
              </a:rPr>
              <a:t>3760-</a:t>
            </a:r>
            <a:r>
              <a:rPr sz="700" spc="-25" dirty="0">
                <a:latin typeface="Lucida Sans Unicode"/>
                <a:cs typeface="Lucida Sans Unicode"/>
              </a:rPr>
              <a:t>2019</a:t>
            </a:r>
            <a:endParaRPr sz="7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1000"/>
              </a:spcBef>
              <a:tabLst>
                <a:tab pos="575945" algn="l"/>
              </a:tabLst>
            </a:pPr>
            <a:r>
              <a:rPr sz="700" spc="-10" dirty="0">
                <a:latin typeface="Lucida Sans Unicode"/>
                <a:cs typeface="Lucida Sans Unicode"/>
              </a:rPr>
              <a:t>Всього:</a:t>
            </a:r>
            <a:r>
              <a:rPr sz="700" dirty="0">
                <a:latin typeface="Lucida Sans Unicode"/>
                <a:cs typeface="Lucida Sans Unicode"/>
              </a:rPr>
              <a:t>	</a:t>
            </a:r>
            <a:r>
              <a:rPr sz="700" spc="-75" dirty="0">
                <a:latin typeface="Lucida Sans Unicode"/>
                <a:cs typeface="Lucida Sans Unicode"/>
              </a:rPr>
              <a:t>∅16</a:t>
            </a:r>
            <a:endParaRPr sz="700">
              <a:latin typeface="Lucida Sans Unicode"/>
              <a:cs typeface="Lucida Sans Unicode"/>
            </a:endParaRPr>
          </a:p>
          <a:p>
            <a:pPr marL="48895">
              <a:lnSpc>
                <a:spcPct val="100000"/>
              </a:lnSpc>
              <a:spcBef>
                <a:spcPts val="825"/>
              </a:spcBef>
              <a:tabLst>
                <a:tab pos="550545" algn="l"/>
              </a:tabLst>
            </a:pPr>
            <a:r>
              <a:rPr sz="700" spc="-10" dirty="0">
                <a:latin typeface="Lucida Sans Unicode"/>
                <a:cs typeface="Lucida Sans Unicode"/>
              </a:rPr>
              <a:t>28.89</a:t>
            </a:r>
            <a:r>
              <a:rPr sz="700" dirty="0">
                <a:latin typeface="Lucida Sans Unicode"/>
                <a:cs typeface="Lucida Sans Unicode"/>
              </a:rPr>
              <a:t>	</a:t>
            </a:r>
            <a:r>
              <a:rPr sz="700" spc="-90" dirty="0">
                <a:latin typeface="Lucida Sans Unicode"/>
                <a:cs typeface="Lucida Sans Unicode"/>
              </a:rPr>
              <a:t>53.04</a:t>
            </a:r>
            <a:endParaRPr sz="700">
              <a:latin typeface="Lucida Sans Unicode"/>
              <a:cs typeface="Lucida Sans Unicode"/>
            </a:endParaRPr>
          </a:p>
          <a:p>
            <a:pPr marL="48895">
              <a:lnSpc>
                <a:spcPct val="100000"/>
              </a:lnSpc>
              <a:spcBef>
                <a:spcPts val="855"/>
              </a:spcBef>
              <a:tabLst>
                <a:tab pos="550545" algn="l"/>
              </a:tabLst>
            </a:pPr>
            <a:r>
              <a:rPr sz="700" spc="-10" dirty="0">
                <a:latin typeface="Lucida Sans Unicode"/>
                <a:cs typeface="Lucida Sans Unicode"/>
              </a:rPr>
              <a:t>34.68</a:t>
            </a:r>
            <a:r>
              <a:rPr sz="700" dirty="0">
                <a:latin typeface="Lucida Sans Unicode"/>
                <a:cs typeface="Lucida Sans Unicode"/>
              </a:rPr>
              <a:t>	</a:t>
            </a:r>
            <a:r>
              <a:rPr sz="700" spc="-90" dirty="0">
                <a:latin typeface="Lucida Sans Unicode"/>
                <a:cs typeface="Lucida Sans Unicode"/>
              </a:rPr>
              <a:t>53.04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85" name="object 1185"/>
          <p:cNvSpPr txBox="1"/>
          <p:nvPr/>
        </p:nvSpPr>
        <p:spPr>
          <a:xfrm>
            <a:off x="19239673" y="8940754"/>
            <a:ext cx="19875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20" dirty="0">
                <a:latin typeface="Lucida Sans Unicode"/>
                <a:cs typeface="Lucida Sans Unicode"/>
              </a:rPr>
              <a:t>81.93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86" name="object 1186"/>
          <p:cNvSpPr txBox="1"/>
          <p:nvPr/>
        </p:nvSpPr>
        <p:spPr>
          <a:xfrm>
            <a:off x="19186041" y="8338642"/>
            <a:ext cx="29464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60" dirty="0">
                <a:latin typeface="Lucida Sans Unicode"/>
                <a:cs typeface="Lucida Sans Unicode"/>
              </a:rPr>
              <a:t>Всього: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87" name="object 1187"/>
          <p:cNvSpPr/>
          <p:nvPr/>
        </p:nvSpPr>
        <p:spPr>
          <a:xfrm>
            <a:off x="12212228" y="8801278"/>
            <a:ext cx="1912620" cy="3347085"/>
          </a:xfrm>
          <a:custGeom>
            <a:avLst/>
            <a:gdLst/>
            <a:ahLst/>
            <a:cxnLst/>
            <a:rect l="l" t="t" r="r" b="b"/>
            <a:pathLst>
              <a:path w="1912619" h="3347084">
                <a:moveTo>
                  <a:pt x="0" y="0"/>
                </a:moveTo>
                <a:lnTo>
                  <a:pt x="1912588" y="0"/>
                </a:lnTo>
              </a:path>
              <a:path w="1912619" h="3347084">
                <a:moveTo>
                  <a:pt x="0" y="478652"/>
                </a:moveTo>
                <a:lnTo>
                  <a:pt x="1912588" y="478652"/>
                </a:lnTo>
              </a:path>
              <a:path w="1912619" h="3347084">
                <a:moveTo>
                  <a:pt x="0" y="956294"/>
                </a:moveTo>
                <a:lnTo>
                  <a:pt x="1912588" y="956294"/>
                </a:lnTo>
              </a:path>
              <a:path w="1912619" h="3347084">
                <a:moveTo>
                  <a:pt x="0" y="0"/>
                </a:moveTo>
                <a:lnTo>
                  <a:pt x="0" y="3346523"/>
                </a:lnTo>
              </a:path>
              <a:path w="1912619" h="3347084">
                <a:moveTo>
                  <a:pt x="598063" y="0"/>
                </a:moveTo>
                <a:lnTo>
                  <a:pt x="598063" y="3346523"/>
                </a:lnTo>
              </a:path>
              <a:path w="1912619" h="3347084">
                <a:moveTo>
                  <a:pt x="1912588" y="0"/>
                </a:moveTo>
                <a:lnTo>
                  <a:pt x="1912588" y="3346523"/>
                </a:lnTo>
              </a:path>
              <a:path w="1912619" h="3347084">
                <a:moveTo>
                  <a:pt x="0" y="956294"/>
                </a:moveTo>
                <a:lnTo>
                  <a:pt x="1912588" y="956294"/>
                </a:lnTo>
              </a:path>
              <a:path w="1912619" h="3347084">
                <a:moveTo>
                  <a:pt x="0" y="1434947"/>
                </a:moveTo>
                <a:lnTo>
                  <a:pt x="1912588" y="1434947"/>
                </a:lnTo>
              </a:path>
              <a:path w="1912619" h="3347084">
                <a:moveTo>
                  <a:pt x="0" y="1434947"/>
                </a:moveTo>
                <a:lnTo>
                  <a:pt x="1912588" y="1434947"/>
                </a:lnTo>
              </a:path>
              <a:path w="1912619" h="3347084">
                <a:moveTo>
                  <a:pt x="0" y="1912588"/>
                </a:moveTo>
                <a:lnTo>
                  <a:pt x="1912588" y="1912588"/>
                </a:lnTo>
              </a:path>
              <a:path w="1912619" h="3347084">
                <a:moveTo>
                  <a:pt x="0" y="1912588"/>
                </a:moveTo>
                <a:lnTo>
                  <a:pt x="1912588" y="1912588"/>
                </a:lnTo>
              </a:path>
              <a:path w="1912619" h="3347084">
                <a:moveTo>
                  <a:pt x="0" y="2390229"/>
                </a:moveTo>
                <a:lnTo>
                  <a:pt x="1912588" y="2390229"/>
                </a:lnTo>
              </a:path>
              <a:path w="1912619" h="3347084">
                <a:moveTo>
                  <a:pt x="0" y="2390229"/>
                </a:moveTo>
                <a:lnTo>
                  <a:pt x="1912588" y="2390229"/>
                </a:lnTo>
              </a:path>
              <a:path w="1912619" h="3347084">
                <a:moveTo>
                  <a:pt x="0" y="2868882"/>
                </a:moveTo>
                <a:lnTo>
                  <a:pt x="1912588" y="2868882"/>
                </a:lnTo>
              </a:path>
              <a:path w="1912619" h="3347084">
                <a:moveTo>
                  <a:pt x="0" y="2868882"/>
                </a:moveTo>
                <a:lnTo>
                  <a:pt x="1912588" y="2868882"/>
                </a:lnTo>
              </a:path>
              <a:path w="1912619" h="3347084">
                <a:moveTo>
                  <a:pt x="0" y="3346523"/>
                </a:moveTo>
                <a:lnTo>
                  <a:pt x="1912588" y="3346523"/>
                </a:lnTo>
              </a:path>
              <a:path w="1912619" h="3347084">
                <a:moveTo>
                  <a:pt x="1033202" y="819680"/>
                </a:moveTo>
                <a:lnTo>
                  <a:pt x="1463281" y="819680"/>
                </a:lnTo>
              </a:path>
              <a:path w="1912619" h="3347084">
                <a:moveTo>
                  <a:pt x="985640" y="771612"/>
                </a:moveTo>
                <a:lnTo>
                  <a:pt x="989418" y="790322"/>
                </a:lnTo>
                <a:lnTo>
                  <a:pt x="999719" y="805601"/>
                </a:lnTo>
                <a:lnTo>
                  <a:pt x="1014998" y="815903"/>
                </a:lnTo>
                <a:lnTo>
                  <a:pt x="1033708" y="819680"/>
                </a:lnTo>
              </a:path>
              <a:path w="1912619" h="3347084">
                <a:moveTo>
                  <a:pt x="1463787" y="819680"/>
                </a:moveTo>
                <a:lnTo>
                  <a:pt x="1482497" y="815903"/>
                </a:lnTo>
                <a:lnTo>
                  <a:pt x="1497776" y="805601"/>
                </a:lnTo>
                <a:lnTo>
                  <a:pt x="1508077" y="790322"/>
                </a:lnTo>
                <a:lnTo>
                  <a:pt x="1511855" y="771612"/>
                </a:lnTo>
              </a:path>
              <a:path w="1912619" h="3347084">
                <a:moveTo>
                  <a:pt x="1511855" y="652202"/>
                </a:moveTo>
                <a:lnTo>
                  <a:pt x="1508077" y="633492"/>
                </a:lnTo>
                <a:lnTo>
                  <a:pt x="1497776" y="618213"/>
                </a:lnTo>
                <a:lnTo>
                  <a:pt x="1482497" y="607912"/>
                </a:lnTo>
                <a:lnTo>
                  <a:pt x="1463787" y="604134"/>
                </a:lnTo>
              </a:path>
              <a:path w="1912619" h="3347084">
                <a:moveTo>
                  <a:pt x="1033708" y="604134"/>
                </a:moveTo>
                <a:lnTo>
                  <a:pt x="1014998" y="607912"/>
                </a:lnTo>
                <a:lnTo>
                  <a:pt x="999719" y="618213"/>
                </a:lnTo>
                <a:lnTo>
                  <a:pt x="989418" y="633492"/>
                </a:lnTo>
                <a:lnTo>
                  <a:pt x="985640" y="652202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8" name="object 1188"/>
          <p:cNvSpPr txBox="1"/>
          <p:nvPr/>
        </p:nvSpPr>
        <p:spPr>
          <a:xfrm>
            <a:off x="12417098" y="8971112"/>
            <a:ext cx="17208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80" dirty="0">
                <a:latin typeface="Lucida Sans Unicode"/>
                <a:cs typeface="Lucida Sans Unicode"/>
              </a:rPr>
              <a:t>Поз.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89" name="object 1189"/>
          <p:cNvSpPr txBox="1"/>
          <p:nvPr/>
        </p:nvSpPr>
        <p:spPr>
          <a:xfrm>
            <a:off x="12464660" y="9423455"/>
            <a:ext cx="6731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65" dirty="0">
                <a:latin typeface="Lucida Sans Unicode"/>
                <a:cs typeface="Lucida Sans Unicode"/>
              </a:rPr>
              <a:t>2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90" name="object 1190"/>
          <p:cNvSpPr txBox="1"/>
          <p:nvPr/>
        </p:nvSpPr>
        <p:spPr>
          <a:xfrm>
            <a:off x="13328867" y="8977184"/>
            <a:ext cx="20193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50" dirty="0">
                <a:latin typeface="Lucida Sans Unicode"/>
                <a:cs typeface="Lucida Sans Unicode"/>
              </a:rPr>
              <a:t>Ескіз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91" name="object 1191"/>
          <p:cNvSpPr txBox="1"/>
          <p:nvPr/>
        </p:nvSpPr>
        <p:spPr>
          <a:xfrm>
            <a:off x="18737746" y="8940754"/>
            <a:ext cx="21717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90" dirty="0">
                <a:latin typeface="Lucida Sans Unicode"/>
                <a:cs typeface="Lucida Sans Unicode"/>
              </a:rPr>
              <a:t>53.04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92" name="object 1192"/>
          <p:cNvSpPr txBox="1"/>
          <p:nvPr/>
        </p:nvSpPr>
        <p:spPr>
          <a:xfrm>
            <a:off x="18737746" y="9156300"/>
            <a:ext cx="21717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90" dirty="0">
                <a:latin typeface="Lucida Sans Unicode"/>
                <a:cs typeface="Lucida Sans Unicode"/>
              </a:rPr>
              <a:t>53.04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93" name="object 1193"/>
          <p:cNvSpPr txBox="1"/>
          <p:nvPr/>
        </p:nvSpPr>
        <p:spPr>
          <a:xfrm>
            <a:off x="19239673" y="9156300"/>
            <a:ext cx="21082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00" dirty="0">
                <a:latin typeface="Lucida Sans Unicode"/>
                <a:cs typeface="Lucida Sans Unicode"/>
              </a:rPr>
              <a:t>87.72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94" name="object 1194"/>
          <p:cNvSpPr txBox="1"/>
          <p:nvPr/>
        </p:nvSpPr>
        <p:spPr>
          <a:xfrm>
            <a:off x="6336282" y="12723510"/>
            <a:ext cx="6786245" cy="11353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159385" algn="ctr">
              <a:lnSpc>
                <a:spcPct val="100000"/>
              </a:lnSpc>
              <a:spcBef>
                <a:spcPts val="95"/>
              </a:spcBef>
            </a:pPr>
            <a:r>
              <a:rPr sz="2050" spc="-290" dirty="0">
                <a:latin typeface="Lucida Sans Unicode"/>
                <a:cs typeface="Lucida Sans Unicode"/>
              </a:rPr>
              <a:t>Примітки</a:t>
            </a:r>
            <a:endParaRPr sz="2050">
              <a:latin typeface="Lucida Sans Unicode"/>
              <a:cs typeface="Lucida Sans Unicode"/>
            </a:endParaRPr>
          </a:p>
          <a:p>
            <a:pPr marL="1864360" indent="-169545">
              <a:lnSpc>
                <a:spcPct val="100000"/>
              </a:lnSpc>
              <a:spcBef>
                <a:spcPts val="15"/>
              </a:spcBef>
              <a:buAutoNum type="arabicPeriod"/>
              <a:tabLst>
                <a:tab pos="1864360" algn="l"/>
              </a:tabLst>
            </a:pPr>
            <a:r>
              <a:rPr sz="1300" spc="-195" dirty="0">
                <a:latin typeface="Lucida Sans Unicode"/>
                <a:cs typeface="Lucida Sans Unicode"/>
              </a:rPr>
              <a:t>Даний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165" dirty="0">
                <a:latin typeface="Lucida Sans Unicode"/>
                <a:cs typeface="Lucida Sans Unicode"/>
              </a:rPr>
              <a:t>аркуш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30" dirty="0">
                <a:latin typeface="Lucida Sans Unicode"/>
                <a:cs typeface="Lucida Sans Unicode"/>
              </a:rPr>
              <a:t>розглядати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165" dirty="0">
                <a:latin typeface="Lucida Sans Unicode"/>
                <a:cs typeface="Lucida Sans Unicode"/>
              </a:rPr>
              <a:t>разом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dirty="0">
                <a:latin typeface="Lucida Sans Unicode"/>
                <a:cs typeface="Lucida Sans Unicode"/>
              </a:rPr>
              <a:t>з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25" dirty="0">
                <a:latin typeface="Lucida Sans Unicode"/>
                <a:cs typeface="Lucida Sans Unicode"/>
              </a:rPr>
              <a:t>арк.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245" dirty="0">
                <a:latin typeface="Lucida Sans Unicode"/>
                <a:cs typeface="Lucida Sans Unicode"/>
              </a:rPr>
              <a:t>2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dirty="0">
                <a:latin typeface="Lucida Sans Unicode"/>
                <a:cs typeface="Lucida Sans Unicode"/>
              </a:rPr>
              <a:t>та</a:t>
            </a:r>
            <a:r>
              <a:rPr sz="1300" spc="100" dirty="0">
                <a:latin typeface="Lucida Sans Unicode"/>
                <a:cs typeface="Lucida Sans Unicode"/>
              </a:rPr>
              <a:t> </a:t>
            </a:r>
            <a:r>
              <a:rPr sz="1300" spc="-25" dirty="0">
                <a:latin typeface="Lucida Sans Unicode"/>
                <a:cs typeface="Lucida Sans Unicode"/>
              </a:rPr>
              <a:t>4.</a:t>
            </a:r>
            <a:endParaRPr sz="1300">
              <a:latin typeface="Lucida Sans Unicode"/>
              <a:cs typeface="Lucida Sans Unicode"/>
            </a:endParaRPr>
          </a:p>
          <a:p>
            <a:pPr marL="178435" indent="-169545">
              <a:lnSpc>
                <a:spcPct val="100000"/>
              </a:lnSpc>
              <a:spcBef>
                <a:spcPts val="10"/>
              </a:spcBef>
              <a:buAutoNum type="arabicPeriod"/>
              <a:tabLst>
                <a:tab pos="178435" algn="l"/>
              </a:tabLst>
            </a:pPr>
            <a:r>
              <a:rPr sz="1300" spc="-125" dirty="0">
                <a:latin typeface="Lucida Sans Unicode"/>
                <a:cs typeface="Lucida Sans Unicode"/>
              </a:rPr>
              <a:t>Роботи</a:t>
            </a:r>
            <a:r>
              <a:rPr sz="1300" spc="80" dirty="0">
                <a:latin typeface="Lucida Sans Unicode"/>
                <a:cs typeface="Lucida Sans Unicode"/>
              </a:rPr>
              <a:t> </a:t>
            </a:r>
            <a:r>
              <a:rPr sz="1300" spc="-229" dirty="0">
                <a:latin typeface="Lucida Sans Unicode"/>
                <a:cs typeface="Lucida Sans Unicode"/>
              </a:rPr>
              <a:t>по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45" dirty="0">
                <a:latin typeface="Lucida Sans Unicode"/>
                <a:cs typeface="Lucida Sans Unicode"/>
              </a:rPr>
              <a:t>влаштуванню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180" dirty="0">
                <a:latin typeface="Lucida Sans Unicode"/>
                <a:cs typeface="Lucida Sans Unicode"/>
              </a:rPr>
              <a:t>монолітних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90" dirty="0">
                <a:latin typeface="Lucida Sans Unicode"/>
                <a:cs typeface="Lucida Sans Unicode"/>
              </a:rPr>
              <a:t>з/б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190" dirty="0">
                <a:latin typeface="Lucida Sans Unicode"/>
                <a:cs typeface="Lucida Sans Unicode"/>
              </a:rPr>
              <a:t>колон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20" dirty="0">
                <a:latin typeface="Lucida Sans Unicode"/>
                <a:cs typeface="Lucida Sans Unicode"/>
              </a:rPr>
              <a:t>виконувати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dirty="0">
                <a:latin typeface="Lucida Sans Unicode"/>
                <a:cs typeface="Lucida Sans Unicode"/>
              </a:rPr>
              <a:t>у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165" dirty="0">
                <a:latin typeface="Lucida Sans Unicode"/>
                <a:cs typeface="Lucida Sans Unicode"/>
              </a:rPr>
              <a:t>відповідності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254" dirty="0">
                <a:latin typeface="Lucida Sans Unicode"/>
                <a:cs typeface="Lucida Sans Unicode"/>
              </a:rPr>
              <a:t>до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204" dirty="0">
                <a:latin typeface="Lucida Sans Unicode"/>
                <a:cs typeface="Lucida Sans Unicode"/>
              </a:rPr>
              <a:t>ДБН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80" dirty="0">
                <a:latin typeface="Lucida Sans Unicode"/>
                <a:cs typeface="Lucida Sans Unicode"/>
              </a:rPr>
              <a:t>В.2.6-</a:t>
            </a:r>
            <a:r>
              <a:rPr sz="1300" spc="-160" dirty="0">
                <a:latin typeface="Lucida Sans Unicode"/>
                <a:cs typeface="Lucida Sans Unicode"/>
              </a:rPr>
              <a:t>98:2009</a:t>
            </a:r>
            <a:endParaRPr sz="1300">
              <a:latin typeface="Lucida Sans Unicode"/>
              <a:cs typeface="Lucida Sans Unicode"/>
            </a:endParaRPr>
          </a:p>
          <a:p>
            <a:pPr marL="1111250" indent="-16954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1111250" algn="l"/>
              </a:tabLst>
            </a:pPr>
            <a:r>
              <a:rPr sz="1300" spc="-180" dirty="0">
                <a:latin typeface="Lucida Sans Unicode"/>
                <a:cs typeface="Lucida Sans Unicode"/>
              </a:rPr>
              <a:t>Монолітні</a:t>
            </a:r>
            <a:r>
              <a:rPr sz="1300" spc="75" dirty="0">
                <a:latin typeface="Lucida Sans Unicode"/>
                <a:cs typeface="Lucida Sans Unicode"/>
              </a:rPr>
              <a:t> </a:t>
            </a:r>
            <a:r>
              <a:rPr sz="1300" spc="-80" dirty="0">
                <a:latin typeface="Lucida Sans Unicode"/>
                <a:cs typeface="Lucida Sans Unicode"/>
              </a:rPr>
              <a:t>з/б</a:t>
            </a:r>
            <a:r>
              <a:rPr sz="1300" spc="-25" dirty="0">
                <a:latin typeface="Lucida Sans Unicode"/>
                <a:cs typeface="Lucida Sans Unicode"/>
              </a:rPr>
              <a:t> </a:t>
            </a:r>
            <a:r>
              <a:rPr sz="1300" spc="-200" dirty="0">
                <a:latin typeface="Lucida Sans Unicode"/>
                <a:cs typeface="Lucida Sans Unicode"/>
              </a:rPr>
              <a:t>колони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20" dirty="0">
                <a:latin typeface="Lucida Sans Unicode"/>
                <a:cs typeface="Lucida Sans Unicode"/>
              </a:rPr>
              <a:t>запроектовані</a:t>
            </a:r>
            <a:r>
              <a:rPr sz="1300" spc="20" dirty="0">
                <a:latin typeface="Lucida Sans Unicode"/>
                <a:cs typeface="Lucida Sans Unicode"/>
              </a:rPr>
              <a:t> </a:t>
            </a:r>
            <a:r>
              <a:rPr sz="1300" dirty="0">
                <a:latin typeface="Lucida Sans Unicode"/>
                <a:cs typeface="Lucida Sans Unicode"/>
              </a:rPr>
              <a:t>з</a:t>
            </a:r>
            <a:r>
              <a:rPr sz="1300" spc="35" dirty="0">
                <a:latin typeface="Lucida Sans Unicode"/>
                <a:cs typeface="Lucida Sans Unicode"/>
              </a:rPr>
              <a:t> </a:t>
            </a:r>
            <a:r>
              <a:rPr sz="1300" spc="-125" dirty="0">
                <a:latin typeface="Lucida Sans Unicode"/>
                <a:cs typeface="Lucida Sans Unicode"/>
              </a:rPr>
              <a:t>важкого</a:t>
            </a:r>
            <a:r>
              <a:rPr sz="1300" spc="45" dirty="0">
                <a:latin typeface="Lucida Sans Unicode"/>
                <a:cs typeface="Lucida Sans Unicode"/>
              </a:rPr>
              <a:t> </a:t>
            </a:r>
            <a:r>
              <a:rPr sz="1300" spc="-120" dirty="0">
                <a:latin typeface="Lucida Sans Unicode"/>
                <a:cs typeface="Lucida Sans Unicode"/>
              </a:rPr>
              <a:t>бетону</a:t>
            </a:r>
            <a:r>
              <a:rPr sz="1300" spc="40" dirty="0">
                <a:latin typeface="Lucida Sans Unicode"/>
                <a:cs typeface="Lucida Sans Unicode"/>
              </a:rPr>
              <a:t> </a:t>
            </a:r>
            <a:r>
              <a:rPr sz="1300" spc="-100" dirty="0">
                <a:latin typeface="Lucida Sans Unicode"/>
                <a:cs typeface="Lucida Sans Unicode"/>
              </a:rPr>
              <a:t>класу</a:t>
            </a:r>
            <a:r>
              <a:rPr sz="1300" spc="40" dirty="0">
                <a:latin typeface="Lucida Sans Unicode"/>
                <a:cs typeface="Lucida Sans Unicode"/>
              </a:rPr>
              <a:t> </a:t>
            </a:r>
            <a:r>
              <a:rPr sz="1300" spc="-45" dirty="0">
                <a:latin typeface="Lucida Sans Unicode"/>
                <a:cs typeface="Lucida Sans Unicode"/>
              </a:rPr>
              <a:t>С25/30</a:t>
            </a:r>
            <a:endParaRPr sz="1300">
              <a:latin typeface="Lucida Sans Unicode"/>
              <a:cs typeface="Lucida Sans Unicode"/>
            </a:endParaRPr>
          </a:p>
          <a:p>
            <a:pPr marL="992505" indent="-169545">
              <a:lnSpc>
                <a:spcPct val="100000"/>
              </a:lnSpc>
              <a:spcBef>
                <a:spcPts val="10"/>
              </a:spcBef>
              <a:buAutoNum type="arabicPeriod"/>
              <a:tabLst>
                <a:tab pos="992505" algn="l"/>
              </a:tabLst>
            </a:pPr>
            <a:r>
              <a:rPr sz="1300" spc="-114" dirty="0">
                <a:latin typeface="Lucida Sans Unicode"/>
                <a:cs typeface="Lucida Sans Unicode"/>
              </a:rPr>
              <a:t>Бетонну</a:t>
            </a:r>
            <a:r>
              <a:rPr sz="1300" spc="30" dirty="0">
                <a:latin typeface="Lucida Sans Unicode"/>
                <a:cs typeface="Lucida Sans Unicode"/>
              </a:rPr>
              <a:t> </a:t>
            </a:r>
            <a:r>
              <a:rPr sz="1300" spc="-210" dirty="0">
                <a:latin typeface="Lucida Sans Unicode"/>
                <a:cs typeface="Lucida Sans Unicode"/>
              </a:rPr>
              <a:t>суміш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95" dirty="0">
                <a:latin typeface="Lucida Sans Unicode"/>
                <a:cs typeface="Lucida Sans Unicode"/>
              </a:rPr>
              <a:t>вкладати</a:t>
            </a:r>
            <a:r>
              <a:rPr sz="1300" spc="70" dirty="0">
                <a:latin typeface="Lucida Sans Unicode"/>
                <a:cs typeface="Lucida Sans Unicode"/>
              </a:rPr>
              <a:t> </a:t>
            </a:r>
            <a:r>
              <a:rPr sz="1300" spc="-190" dirty="0">
                <a:latin typeface="Lucida Sans Unicode"/>
                <a:cs typeface="Lucida Sans Unicode"/>
              </a:rPr>
              <a:t>шарами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dirty="0">
                <a:latin typeface="Lucida Sans Unicode"/>
                <a:cs typeface="Lucida Sans Unicode"/>
              </a:rPr>
              <a:t>з</a:t>
            </a:r>
            <a:r>
              <a:rPr sz="1300" spc="70" dirty="0">
                <a:latin typeface="Lucida Sans Unicode"/>
                <a:cs typeface="Lucida Sans Unicode"/>
              </a:rPr>
              <a:t> </a:t>
            </a:r>
            <a:r>
              <a:rPr sz="1300" spc="-145" dirty="0">
                <a:latin typeface="Lucida Sans Unicode"/>
                <a:cs typeface="Lucida Sans Unicode"/>
              </a:rPr>
              <a:t>ретельним</a:t>
            </a:r>
            <a:r>
              <a:rPr sz="1300" spc="75" dirty="0">
                <a:latin typeface="Lucida Sans Unicode"/>
                <a:cs typeface="Lucida Sans Unicode"/>
              </a:rPr>
              <a:t> </a:t>
            </a:r>
            <a:r>
              <a:rPr sz="1300" spc="-180" dirty="0">
                <a:latin typeface="Lucida Sans Unicode"/>
                <a:cs typeface="Lucida Sans Unicode"/>
              </a:rPr>
              <a:t>ущільненням</a:t>
            </a:r>
            <a:r>
              <a:rPr sz="1300" spc="75" dirty="0">
                <a:latin typeface="Lucida Sans Unicode"/>
                <a:cs typeface="Lucida Sans Unicode"/>
              </a:rPr>
              <a:t> </a:t>
            </a:r>
            <a:r>
              <a:rPr sz="1300" spc="-55" dirty="0">
                <a:latin typeface="Lucida Sans Unicode"/>
                <a:cs typeface="Lucida Sans Unicode"/>
              </a:rPr>
              <a:t>вібраторами</a:t>
            </a:r>
            <a:endParaRPr sz="1300">
              <a:latin typeface="Lucida Sans Unicode"/>
              <a:cs typeface="Lucida Sans Unicode"/>
            </a:endParaRPr>
          </a:p>
        </p:txBody>
      </p:sp>
      <p:sp>
        <p:nvSpPr>
          <p:cNvPr id="1195" name="object 1195"/>
          <p:cNvSpPr txBox="1"/>
          <p:nvPr/>
        </p:nvSpPr>
        <p:spPr>
          <a:xfrm>
            <a:off x="12464660" y="9902107"/>
            <a:ext cx="6731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65" dirty="0">
                <a:latin typeface="Lucida Sans Unicode"/>
                <a:cs typeface="Lucida Sans Unicode"/>
              </a:rPr>
              <a:t>3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96" name="object 1196"/>
          <p:cNvSpPr txBox="1"/>
          <p:nvPr/>
        </p:nvSpPr>
        <p:spPr>
          <a:xfrm>
            <a:off x="12464660" y="10379749"/>
            <a:ext cx="6731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65" dirty="0">
                <a:latin typeface="Lucida Sans Unicode"/>
                <a:cs typeface="Lucida Sans Unicode"/>
              </a:rPr>
              <a:t>5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97" name="object 1197"/>
          <p:cNvSpPr txBox="1"/>
          <p:nvPr/>
        </p:nvSpPr>
        <p:spPr>
          <a:xfrm>
            <a:off x="12464660" y="10857389"/>
            <a:ext cx="6731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65" dirty="0">
                <a:latin typeface="Lucida Sans Unicode"/>
                <a:cs typeface="Lucida Sans Unicode"/>
              </a:rPr>
              <a:t>6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98" name="object 1198"/>
          <p:cNvSpPr txBox="1"/>
          <p:nvPr/>
        </p:nvSpPr>
        <p:spPr>
          <a:xfrm>
            <a:off x="12464660" y="11336042"/>
            <a:ext cx="6731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65" dirty="0">
                <a:latin typeface="Lucida Sans Unicode"/>
                <a:cs typeface="Lucida Sans Unicode"/>
              </a:rPr>
              <a:t>7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199" name="object 1199"/>
          <p:cNvSpPr txBox="1"/>
          <p:nvPr/>
        </p:nvSpPr>
        <p:spPr>
          <a:xfrm>
            <a:off x="12464660" y="11813684"/>
            <a:ext cx="6731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65" dirty="0">
                <a:latin typeface="Lucida Sans Unicode"/>
                <a:cs typeface="Lucida Sans Unicode"/>
              </a:rPr>
              <a:t>8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200" name="object 1200"/>
          <p:cNvSpPr/>
          <p:nvPr/>
        </p:nvSpPr>
        <p:spPr>
          <a:xfrm>
            <a:off x="13724084" y="9453986"/>
            <a:ext cx="0" cy="120014"/>
          </a:xfrm>
          <a:custGeom>
            <a:avLst/>
            <a:gdLst/>
            <a:ahLst/>
            <a:cxnLst/>
            <a:rect l="l" t="t" r="r" b="b"/>
            <a:pathLst>
              <a:path h="120015">
                <a:moveTo>
                  <a:pt x="0" y="119410"/>
                </a:moveTo>
                <a:lnTo>
                  <a:pt x="0" y="0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1" name="object 1201"/>
          <p:cNvSpPr txBox="1"/>
          <p:nvPr/>
        </p:nvSpPr>
        <p:spPr>
          <a:xfrm>
            <a:off x="13720491" y="9434586"/>
            <a:ext cx="15113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00" dirty="0">
                <a:latin typeface="Lucida Sans Unicode"/>
                <a:cs typeface="Lucida Sans Unicode"/>
              </a:rPr>
              <a:t>290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202" name="object 1202"/>
          <p:cNvSpPr/>
          <p:nvPr/>
        </p:nvSpPr>
        <p:spPr>
          <a:xfrm>
            <a:off x="13197870" y="9453986"/>
            <a:ext cx="72390" cy="167005"/>
          </a:xfrm>
          <a:custGeom>
            <a:avLst/>
            <a:gdLst/>
            <a:ahLst/>
            <a:cxnLst/>
            <a:rect l="l" t="t" r="r" b="b"/>
            <a:pathLst>
              <a:path w="72390" h="167004">
                <a:moveTo>
                  <a:pt x="0" y="0"/>
                </a:moveTo>
                <a:lnTo>
                  <a:pt x="0" y="119410"/>
                </a:lnTo>
                <a:lnTo>
                  <a:pt x="71848" y="119410"/>
                </a:lnTo>
              </a:path>
              <a:path w="72390" h="167004">
                <a:moveTo>
                  <a:pt x="47561" y="166971"/>
                </a:moveTo>
                <a:lnTo>
                  <a:pt x="47561" y="95123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3" name="object 1203"/>
          <p:cNvSpPr txBox="1"/>
          <p:nvPr/>
        </p:nvSpPr>
        <p:spPr>
          <a:xfrm>
            <a:off x="13055640" y="9254404"/>
            <a:ext cx="633095" cy="466725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080" indent="176530">
              <a:lnSpc>
                <a:spcPts val="1150"/>
              </a:lnSpc>
              <a:spcBef>
                <a:spcPts val="180"/>
              </a:spcBef>
              <a:tabLst>
                <a:tab pos="619760" algn="l"/>
              </a:tabLst>
            </a:pPr>
            <a:r>
              <a:rPr sz="700" u="sng" spc="3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700" u="sng" spc="-2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470</a:t>
            </a:r>
            <a:r>
              <a:rPr sz="700" u="sng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	</a:t>
            </a:r>
            <a:r>
              <a:rPr sz="700" dirty="0">
                <a:latin typeface="Lucida Sans Unicode"/>
                <a:cs typeface="Lucida Sans Unicode"/>
              </a:rPr>
              <a:t> </a:t>
            </a:r>
            <a:r>
              <a:rPr sz="700" spc="-120" dirty="0">
                <a:latin typeface="Lucida Sans Unicode"/>
                <a:cs typeface="Lucida Sans Unicode"/>
              </a:rPr>
              <a:t>290</a:t>
            </a:r>
            <a:r>
              <a:rPr sz="700" spc="35" dirty="0">
                <a:latin typeface="Lucida Sans Unicode"/>
                <a:cs typeface="Lucida Sans Unicode"/>
              </a:rPr>
              <a:t> </a:t>
            </a:r>
            <a:r>
              <a:rPr sz="1050" spc="-37" baseline="3968" dirty="0">
                <a:latin typeface="Lucida Sans Unicode"/>
                <a:cs typeface="Lucida Sans Unicode"/>
              </a:rPr>
              <a:t>50</a:t>
            </a:r>
            <a:endParaRPr sz="1050" baseline="3968">
              <a:latin typeface="Lucida Sans Unicode"/>
              <a:cs typeface="Lucida Sans Unicode"/>
            </a:endParaRPr>
          </a:p>
          <a:p>
            <a:pPr marR="78740" algn="ctr">
              <a:lnSpc>
                <a:spcPts val="340"/>
              </a:lnSpc>
            </a:pPr>
            <a:r>
              <a:rPr sz="700" spc="-25" dirty="0">
                <a:latin typeface="Lucida Sans Unicode"/>
                <a:cs typeface="Lucida Sans Unicode"/>
              </a:rPr>
              <a:t>50</a:t>
            </a:r>
            <a:endParaRPr sz="700">
              <a:latin typeface="Lucida Sans Unicode"/>
              <a:cs typeface="Lucida Sans Unicode"/>
            </a:endParaRPr>
          </a:p>
          <a:p>
            <a:pPr marL="327025">
              <a:lnSpc>
                <a:spcPts val="745"/>
              </a:lnSpc>
            </a:pPr>
            <a:r>
              <a:rPr sz="700" spc="-25" dirty="0">
                <a:latin typeface="Lucida Sans Unicode"/>
                <a:cs typeface="Lucida Sans Unicode"/>
              </a:rPr>
              <a:t>470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204" name="object 1204"/>
          <p:cNvSpPr/>
          <p:nvPr/>
        </p:nvSpPr>
        <p:spPr>
          <a:xfrm>
            <a:off x="13724084" y="9928591"/>
            <a:ext cx="0" cy="120014"/>
          </a:xfrm>
          <a:custGeom>
            <a:avLst/>
            <a:gdLst/>
            <a:ahLst/>
            <a:cxnLst/>
            <a:rect l="l" t="t" r="r" b="b"/>
            <a:pathLst>
              <a:path h="120015">
                <a:moveTo>
                  <a:pt x="0" y="119410"/>
                </a:moveTo>
                <a:lnTo>
                  <a:pt x="0" y="0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5" name="object 1205"/>
          <p:cNvSpPr/>
          <p:nvPr/>
        </p:nvSpPr>
        <p:spPr>
          <a:xfrm>
            <a:off x="13197870" y="9880017"/>
            <a:ext cx="526415" cy="215900"/>
          </a:xfrm>
          <a:custGeom>
            <a:avLst/>
            <a:gdLst/>
            <a:ahLst/>
            <a:cxnLst/>
            <a:rect l="l" t="t" r="r" b="b"/>
            <a:pathLst>
              <a:path w="526415" h="215900">
                <a:moveTo>
                  <a:pt x="47561" y="215545"/>
                </a:moveTo>
                <a:lnTo>
                  <a:pt x="477641" y="215545"/>
                </a:lnTo>
              </a:path>
              <a:path w="526415" h="215900">
                <a:moveTo>
                  <a:pt x="0" y="167477"/>
                </a:moveTo>
                <a:lnTo>
                  <a:pt x="3777" y="186188"/>
                </a:lnTo>
                <a:lnTo>
                  <a:pt x="14078" y="201466"/>
                </a:lnTo>
                <a:lnTo>
                  <a:pt x="29357" y="211768"/>
                </a:lnTo>
                <a:lnTo>
                  <a:pt x="48067" y="215545"/>
                </a:lnTo>
              </a:path>
              <a:path w="526415" h="215900">
                <a:moveTo>
                  <a:pt x="478147" y="215545"/>
                </a:moveTo>
                <a:lnTo>
                  <a:pt x="496857" y="211768"/>
                </a:lnTo>
                <a:lnTo>
                  <a:pt x="512135" y="201466"/>
                </a:lnTo>
                <a:lnTo>
                  <a:pt x="522437" y="186188"/>
                </a:lnTo>
                <a:lnTo>
                  <a:pt x="526214" y="167477"/>
                </a:lnTo>
              </a:path>
              <a:path w="526415" h="215900">
                <a:moveTo>
                  <a:pt x="526214" y="48067"/>
                </a:moveTo>
                <a:lnTo>
                  <a:pt x="522437" y="29357"/>
                </a:lnTo>
                <a:lnTo>
                  <a:pt x="512135" y="14078"/>
                </a:lnTo>
                <a:lnTo>
                  <a:pt x="496857" y="3777"/>
                </a:lnTo>
                <a:lnTo>
                  <a:pt x="478147" y="0"/>
                </a:lnTo>
              </a:path>
              <a:path w="526415" h="215900">
                <a:moveTo>
                  <a:pt x="48067" y="0"/>
                </a:moveTo>
                <a:lnTo>
                  <a:pt x="29357" y="3777"/>
                </a:lnTo>
                <a:lnTo>
                  <a:pt x="14078" y="14078"/>
                </a:lnTo>
                <a:lnTo>
                  <a:pt x="3777" y="29357"/>
                </a:lnTo>
                <a:lnTo>
                  <a:pt x="0" y="48067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6" name="object 1206"/>
          <p:cNvSpPr txBox="1"/>
          <p:nvPr/>
        </p:nvSpPr>
        <p:spPr>
          <a:xfrm>
            <a:off x="13232731" y="9764482"/>
            <a:ext cx="45593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442595" algn="l"/>
              </a:tabLst>
            </a:pPr>
            <a:r>
              <a:rPr sz="700" u="sng" spc="3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700" u="sng" spc="-2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470</a:t>
            </a:r>
            <a:r>
              <a:rPr sz="700" u="sng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	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207" name="object 1207"/>
          <p:cNvSpPr txBox="1"/>
          <p:nvPr/>
        </p:nvSpPr>
        <p:spPr>
          <a:xfrm>
            <a:off x="13370355" y="10058960"/>
            <a:ext cx="15684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85" dirty="0">
                <a:latin typeface="Lucida Sans Unicode"/>
                <a:cs typeface="Lucida Sans Unicode"/>
              </a:rPr>
              <a:t>470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208" name="object 1208"/>
          <p:cNvSpPr txBox="1"/>
          <p:nvPr/>
        </p:nvSpPr>
        <p:spPr>
          <a:xfrm>
            <a:off x="13720491" y="9910203"/>
            <a:ext cx="15113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00" dirty="0">
                <a:latin typeface="Lucida Sans Unicode"/>
                <a:cs typeface="Lucida Sans Unicode"/>
              </a:rPr>
              <a:t>290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209" name="object 1209"/>
          <p:cNvSpPr/>
          <p:nvPr/>
        </p:nvSpPr>
        <p:spPr>
          <a:xfrm>
            <a:off x="13197870" y="9928591"/>
            <a:ext cx="72390" cy="167005"/>
          </a:xfrm>
          <a:custGeom>
            <a:avLst/>
            <a:gdLst/>
            <a:ahLst/>
            <a:cxnLst/>
            <a:rect l="l" t="t" r="r" b="b"/>
            <a:pathLst>
              <a:path w="72390" h="167004">
                <a:moveTo>
                  <a:pt x="0" y="0"/>
                </a:moveTo>
                <a:lnTo>
                  <a:pt x="0" y="119410"/>
                </a:lnTo>
              </a:path>
              <a:path w="72390" h="167004">
                <a:moveTo>
                  <a:pt x="0" y="99171"/>
                </a:moveTo>
                <a:lnTo>
                  <a:pt x="71848" y="99171"/>
                </a:lnTo>
              </a:path>
              <a:path w="72390" h="167004">
                <a:moveTo>
                  <a:pt x="47561" y="166971"/>
                </a:moveTo>
                <a:lnTo>
                  <a:pt x="47561" y="74884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0" name="object 1210"/>
          <p:cNvSpPr txBox="1"/>
          <p:nvPr/>
        </p:nvSpPr>
        <p:spPr>
          <a:xfrm>
            <a:off x="13030240" y="9910203"/>
            <a:ext cx="378460" cy="20256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ts val="680"/>
              </a:lnSpc>
              <a:spcBef>
                <a:spcPts val="130"/>
              </a:spcBef>
            </a:pPr>
            <a:r>
              <a:rPr sz="700" spc="-120" dirty="0">
                <a:latin typeface="Lucida Sans Unicode"/>
                <a:cs typeface="Lucida Sans Unicode"/>
              </a:rPr>
              <a:t>290</a:t>
            </a:r>
            <a:r>
              <a:rPr sz="700" spc="-30" dirty="0">
                <a:latin typeface="Lucida Sans Unicode"/>
                <a:cs typeface="Lucida Sans Unicode"/>
              </a:rPr>
              <a:t> </a:t>
            </a:r>
            <a:r>
              <a:rPr sz="1050" spc="-37" baseline="11904" dirty="0">
                <a:latin typeface="Lucida Sans Unicode"/>
                <a:cs typeface="Lucida Sans Unicode"/>
              </a:rPr>
              <a:t>85</a:t>
            </a:r>
            <a:endParaRPr sz="1050" baseline="11904">
              <a:latin typeface="Lucida Sans Unicode"/>
              <a:cs typeface="Lucida Sans Unicode"/>
            </a:endParaRPr>
          </a:p>
          <a:p>
            <a:pPr marR="30480" algn="r">
              <a:lnSpc>
                <a:spcPts val="680"/>
              </a:lnSpc>
            </a:pPr>
            <a:r>
              <a:rPr sz="700" spc="-25" dirty="0">
                <a:latin typeface="Lucida Sans Unicode"/>
                <a:cs typeface="Lucida Sans Unicode"/>
              </a:rPr>
              <a:t>50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211" name="object 1211"/>
          <p:cNvSpPr/>
          <p:nvPr/>
        </p:nvSpPr>
        <p:spPr>
          <a:xfrm>
            <a:off x="13699290" y="10541328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59" h="48259">
                <a:moveTo>
                  <a:pt x="0" y="48067"/>
                </a:moveTo>
                <a:lnTo>
                  <a:pt x="18710" y="44290"/>
                </a:lnTo>
                <a:lnTo>
                  <a:pt x="33988" y="33989"/>
                </a:lnTo>
                <a:lnTo>
                  <a:pt x="44290" y="18710"/>
                </a:lnTo>
                <a:lnTo>
                  <a:pt x="48067" y="0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2" name="object 1212"/>
          <p:cNvSpPr/>
          <p:nvPr/>
        </p:nvSpPr>
        <p:spPr>
          <a:xfrm>
            <a:off x="13126020" y="10373850"/>
            <a:ext cx="621665" cy="215900"/>
          </a:xfrm>
          <a:custGeom>
            <a:avLst/>
            <a:gdLst/>
            <a:ahLst/>
            <a:cxnLst/>
            <a:rect l="l" t="t" r="r" b="b"/>
            <a:pathLst>
              <a:path w="621665" h="215900">
                <a:moveTo>
                  <a:pt x="47561" y="215545"/>
                </a:moveTo>
                <a:lnTo>
                  <a:pt x="572764" y="215545"/>
                </a:lnTo>
              </a:path>
              <a:path w="621665" h="215900">
                <a:moveTo>
                  <a:pt x="0" y="167477"/>
                </a:moveTo>
                <a:lnTo>
                  <a:pt x="3777" y="186188"/>
                </a:lnTo>
                <a:lnTo>
                  <a:pt x="14078" y="201466"/>
                </a:lnTo>
                <a:lnTo>
                  <a:pt x="29357" y="211768"/>
                </a:lnTo>
                <a:lnTo>
                  <a:pt x="48067" y="215545"/>
                </a:lnTo>
              </a:path>
              <a:path w="621665" h="215900">
                <a:moveTo>
                  <a:pt x="621338" y="48067"/>
                </a:moveTo>
                <a:lnTo>
                  <a:pt x="617560" y="29357"/>
                </a:lnTo>
                <a:lnTo>
                  <a:pt x="607259" y="14078"/>
                </a:lnTo>
                <a:lnTo>
                  <a:pt x="591980" y="3777"/>
                </a:lnTo>
                <a:lnTo>
                  <a:pt x="573270" y="0"/>
                </a:lnTo>
              </a:path>
              <a:path w="621665" h="215900">
                <a:moveTo>
                  <a:pt x="48067" y="0"/>
                </a:moveTo>
                <a:lnTo>
                  <a:pt x="29357" y="3777"/>
                </a:lnTo>
                <a:lnTo>
                  <a:pt x="14078" y="14078"/>
                </a:lnTo>
                <a:lnTo>
                  <a:pt x="3777" y="29357"/>
                </a:lnTo>
                <a:lnTo>
                  <a:pt x="0" y="48067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3" name="object 1213"/>
          <p:cNvSpPr txBox="1"/>
          <p:nvPr/>
        </p:nvSpPr>
        <p:spPr>
          <a:xfrm>
            <a:off x="13389584" y="10552793"/>
            <a:ext cx="15113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00" dirty="0">
                <a:latin typeface="Lucida Sans Unicode"/>
                <a:cs typeface="Lucida Sans Unicode"/>
              </a:rPr>
              <a:t>630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214" name="object 1214"/>
          <p:cNvSpPr txBox="1"/>
          <p:nvPr/>
        </p:nvSpPr>
        <p:spPr>
          <a:xfrm>
            <a:off x="12982778" y="10404036"/>
            <a:ext cx="15113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00" dirty="0">
                <a:latin typeface="Lucida Sans Unicode"/>
                <a:cs typeface="Lucida Sans Unicode"/>
              </a:rPr>
              <a:t>290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215" name="object 1215"/>
          <p:cNvSpPr/>
          <p:nvPr/>
        </p:nvSpPr>
        <p:spPr>
          <a:xfrm>
            <a:off x="13125009" y="10374862"/>
            <a:ext cx="574040" cy="167005"/>
          </a:xfrm>
          <a:custGeom>
            <a:avLst/>
            <a:gdLst/>
            <a:ahLst/>
            <a:cxnLst/>
            <a:rect l="l" t="t" r="r" b="b"/>
            <a:pathLst>
              <a:path w="574040" h="167004">
                <a:moveTo>
                  <a:pt x="48573" y="0"/>
                </a:moveTo>
                <a:lnTo>
                  <a:pt x="573776" y="0"/>
                </a:lnTo>
              </a:path>
              <a:path w="574040" h="167004">
                <a:moveTo>
                  <a:pt x="0" y="47561"/>
                </a:moveTo>
                <a:lnTo>
                  <a:pt x="0" y="166971"/>
                </a:lnTo>
                <a:lnTo>
                  <a:pt x="71848" y="166971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6" name="object 1216"/>
          <p:cNvSpPr txBox="1"/>
          <p:nvPr/>
        </p:nvSpPr>
        <p:spPr>
          <a:xfrm>
            <a:off x="13201360" y="10469812"/>
            <a:ext cx="10922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90" dirty="0">
                <a:latin typeface="Lucida Sans Unicode"/>
                <a:cs typeface="Lucida Sans Unicode"/>
              </a:rPr>
              <a:t>50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217" name="object 1217"/>
          <p:cNvSpPr/>
          <p:nvPr/>
        </p:nvSpPr>
        <p:spPr>
          <a:xfrm>
            <a:off x="13699290" y="11019981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59" h="48259">
                <a:moveTo>
                  <a:pt x="0" y="48067"/>
                </a:moveTo>
                <a:lnTo>
                  <a:pt x="18710" y="44290"/>
                </a:lnTo>
                <a:lnTo>
                  <a:pt x="33988" y="33989"/>
                </a:lnTo>
                <a:lnTo>
                  <a:pt x="44290" y="18710"/>
                </a:lnTo>
                <a:lnTo>
                  <a:pt x="48067" y="0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8" name="object 1218"/>
          <p:cNvSpPr/>
          <p:nvPr/>
        </p:nvSpPr>
        <p:spPr>
          <a:xfrm>
            <a:off x="13126020" y="10851491"/>
            <a:ext cx="621665" cy="217170"/>
          </a:xfrm>
          <a:custGeom>
            <a:avLst/>
            <a:gdLst/>
            <a:ahLst/>
            <a:cxnLst/>
            <a:rect l="l" t="t" r="r" b="b"/>
            <a:pathLst>
              <a:path w="621665" h="217170">
                <a:moveTo>
                  <a:pt x="47561" y="216557"/>
                </a:moveTo>
                <a:lnTo>
                  <a:pt x="572764" y="216557"/>
                </a:lnTo>
              </a:path>
              <a:path w="621665" h="217170">
                <a:moveTo>
                  <a:pt x="0" y="168489"/>
                </a:moveTo>
                <a:lnTo>
                  <a:pt x="3777" y="187200"/>
                </a:lnTo>
                <a:lnTo>
                  <a:pt x="14078" y="202478"/>
                </a:lnTo>
                <a:lnTo>
                  <a:pt x="29357" y="212780"/>
                </a:lnTo>
                <a:lnTo>
                  <a:pt x="48067" y="216557"/>
                </a:lnTo>
              </a:path>
              <a:path w="621665" h="217170">
                <a:moveTo>
                  <a:pt x="621338" y="48067"/>
                </a:moveTo>
                <a:lnTo>
                  <a:pt x="617560" y="29357"/>
                </a:lnTo>
                <a:lnTo>
                  <a:pt x="607259" y="14078"/>
                </a:lnTo>
                <a:lnTo>
                  <a:pt x="591980" y="3777"/>
                </a:lnTo>
                <a:lnTo>
                  <a:pt x="573270" y="0"/>
                </a:lnTo>
              </a:path>
              <a:path w="621665" h="217170">
                <a:moveTo>
                  <a:pt x="48067" y="0"/>
                </a:moveTo>
                <a:lnTo>
                  <a:pt x="29357" y="3777"/>
                </a:lnTo>
                <a:lnTo>
                  <a:pt x="14078" y="14078"/>
                </a:lnTo>
                <a:lnTo>
                  <a:pt x="3777" y="29357"/>
                </a:lnTo>
                <a:lnTo>
                  <a:pt x="0" y="48067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9" name="object 1219"/>
          <p:cNvSpPr txBox="1"/>
          <p:nvPr/>
        </p:nvSpPr>
        <p:spPr>
          <a:xfrm>
            <a:off x="12982778" y="10881676"/>
            <a:ext cx="15113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00" dirty="0">
                <a:latin typeface="Lucida Sans Unicode"/>
                <a:cs typeface="Lucida Sans Unicode"/>
              </a:rPr>
              <a:t>290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220" name="object 1220"/>
          <p:cNvSpPr/>
          <p:nvPr/>
        </p:nvSpPr>
        <p:spPr>
          <a:xfrm>
            <a:off x="13747359" y="11378717"/>
            <a:ext cx="0" cy="120014"/>
          </a:xfrm>
          <a:custGeom>
            <a:avLst/>
            <a:gdLst/>
            <a:ahLst/>
            <a:cxnLst/>
            <a:rect l="l" t="t" r="r" b="b"/>
            <a:pathLst>
              <a:path h="120015">
                <a:moveTo>
                  <a:pt x="0" y="119410"/>
                </a:moveTo>
                <a:lnTo>
                  <a:pt x="0" y="0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1" name="object 1221"/>
          <p:cNvSpPr/>
          <p:nvPr/>
        </p:nvSpPr>
        <p:spPr>
          <a:xfrm>
            <a:off x="13125009" y="10852503"/>
            <a:ext cx="622935" cy="693420"/>
          </a:xfrm>
          <a:custGeom>
            <a:avLst/>
            <a:gdLst/>
            <a:ahLst/>
            <a:cxnLst/>
            <a:rect l="l" t="t" r="r" b="b"/>
            <a:pathLst>
              <a:path w="622934" h="693420">
                <a:moveTo>
                  <a:pt x="48573" y="0"/>
                </a:moveTo>
                <a:lnTo>
                  <a:pt x="573776" y="0"/>
                </a:lnTo>
              </a:path>
              <a:path w="622934" h="693420">
                <a:moveTo>
                  <a:pt x="0" y="47561"/>
                </a:moveTo>
                <a:lnTo>
                  <a:pt x="0" y="167983"/>
                </a:lnTo>
                <a:lnTo>
                  <a:pt x="71848" y="167983"/>
                </a:lnTo>
              </a:path>
              <a:path w="622934" h="693420">
                <a:moveTo>
                  <a:pt x="48573" y="693186"/>
                </a:moveTo>
                <a:lnTo>
                  <a:pt x="573776" y="693186"/>
                </a:lnTo>
              </a:path>
              <a:path w="622934" h="693420">
                <a:moveTo>
                  <a:pt x="1011" y="645118"/>
                </a:moveTo>
                <a:lnTo>
                  <a:pt x="4789" y="663829"/>
                </a:lnTo>
                <a:lnTo>
                  <a:pt x="15090" y="679108"/>
                </a:lnTo>
                <a:lnTo>
                  <a:pt x="30369" y="689409"/>
                </a:lnTo>
                <a:lnTo>
                  <a:pt x="49079" y="693186"/>
                </a:lnTo>
              </a:path>
              <a:path w="622934" h="693420">
                <a:moveTo>
                  <a:pt x="574282" y="693186"/>
                </a:moveTo>
                <a:lnTo>
                  <a:pt x="592992" y="689409"/>
                </a:lnTo>
                <a:lnTo>
                  <a:pt x="608271" y="679108"/>
                </a:lnTo>
                <a:lnTo>
                  <a:pt x="618572" y="663829"/>
                </a:lnTo>
                <a:lnTo>
                  <a:pt x="622350" y="645118"/>
                </a:lnTo>
              </a:path>
              <a:path w="622934" h="693420">
                <a:moveTo>
                  <a:pt x="622350" y="525708"/>
                </a:moveTo>
                <a:lnTo>
                  <a:pt x="618572" y="506998"/>
                </a:lnTo>
                <a:lnTo>
                  <a:pt x="608271" y="491719"/>
                </a:lnTo>
                <a:lnTo>
                  <a:pt x="592992" y="481418"/>
                </a:lnTo>
                <a:lnTo>
                  <a:pt x="574282" y="477641"/>
                </a:lnTo>
              </a:path>
              <a:path w="622934" h="693420">
                <a:moveTo>
                  <a:pt x="49079" y="477641"/>
                </a:moveTo>
                <a:lnTo>
                  <a:pt x="30369" y="481418"/>
                </a:lnTo>
                <a:lnTo>
                  <a:pt x="15090" y="491719"/>
                </a:lnTo>
                <a:lnTo>
                  <a:pt x="4789" y="506998"/>
                </a:lnTo>
                <a:lnTo>
                  <a:pt x="1011" y="525708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2" name="object 1222"/>
          <p:cNvSpPr txBox="1"/>
          <p:nvPr/>
        </p:nvSpPr>
        <p:spPr>
          <a:xfrm>
            <a:off x="13385536" y="11213596"/>
            <a:ext cx="15113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00" dirty="0">
                <a:latin typeface="Lucida Sans Unicode"/>
                <a:cs typeface="Lucida Sans Unicode"/>
              </a:rPr>
              <a:t>630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223" name="object 1223"/>
          <p:cNvSpPr txBox="1"/>
          <p:nvPr/>
        </p:nvSpPr>
        <p:spPr>
          <a:xfrm>
            <a:off x="13389584" y="11509086"/>
            <a:ext cx="15113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00" dirty="0">
                <a:latin typeface="Lucida Sans Unicode"/>
                <a:cs typeface="Lucida Sans Unicode"/>
              </a:rPr>
              <a:t>630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224" name="object 1224"/>
          <p:cNvSpPr txBox="1"/>
          <p:nvPr/>
        </p:nvSpPr>
        <p:spPr>
          <a:xfrm>
            <a:off x="13743767" y="11360329"/>
            <a:ext cx="15113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00" dirty="0">
                <a:latin typeface="Lucida Sans Unicode"/>
                <a:cs typeface="Lucida Sans Unicode"/>
              </a:rPr>
              <a:t>290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225" name="object 1225"/>
          <p:cNvSpPr/>
          <p:nvPr/>
        </p:nvSpPr>
        <p:spPr>
          <a:xfrm>
            <a:off x="13125009" y="11331156"/>
            <a:ext cx="574040" cy="214629"/>
          </a:xfrm>
          <a:custGeom>
            <a:avLst/>
            <a:gdLst/>
            <a:ahLst/>
            <a:cxnLst/>
            <a:rect l="l" t="t" r="r" b="b"/>
            <a:pathLst>
              <a:path w="574040" h="214629">
                <a:moveTo>
                  <a:pt x="48573" y="0"/>
                </a:moveTo>
                <a:lnTo>
                  <a:pt x="573776" y="0"/>
                </a:lnTo>
              </a:path>
              <a:path w="574040" h="214629">
                <a:moveTo>
                  <a:pt x="0" y="47561"/>
                </a:moveTo>
                <a:lnTo>
                  <a:pt x="0" y="166971"/>
                </a:lnTo>
              </a:path>
              <a:path w="574040" h="214629">
                <a:moveTo>
                  <a:pt x="0" y="142685"/>
                </a:moveTo>
                <a:lnTo>
                  <a:pt x="71848" y="142685"/>
                </a:lnTo>
              </a:path>
              <a:path w="574040" h="214629">
                <a:moveTo>
                  <a:pt x="48573" y="214533"/>
                </a:moveTo>
                <a:lnTo>
                  <a:pt x="48573" y="122446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6" name="object 1226"/>
          <p:cNvSpPr txBox="1"/>
          <p:nvPr/>
        </p:nvSpPr>
        <p:spPr>
          <a:xfrm>
            <a:off x="12957378" y="11360329"/>
            <a:ext cx="378460" cy="20256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ts val="680"/>
              </a:lnSpc>
              <a:spcBef>
                <a:spcPts val="130"/>
              </a:spcBef>
            </a:pPr>
            <a:r>
              <a:rPr sz="700" spc="-120" dirty="0">
                <a:latin typeface="Lucida Sans Unicode"/>
                <a:cs typeface="Lucida Sans Unicode"/>
              </a:rPr>
              <a:t>290</a:t>
            </a:r>
            <a:r>
              <a:rPr sz="700" spc="35" dirty="0">
                <a:latin typeface="Lucida Sans Unicode"/>
                <a:cs typeface="Lucida Sans Unicode"/>
              </a:rPr>
              <a:t> </a:t>
            </a:r>
            <a:r>
              <a:rPr sz="1050" spc="-37" baseline="27777" dirty="0">
                <a:latin typeface="Lucida Sans Unicode"/>
                <a:cs typeface="Lucida Sans Unicode"/>
              </a:rPr>
              <a:t>85</a:t>
            </a:r>
            <a:endParaRPr sz="1050" baseline="27777">
              <a:latin typeface="Lucida Sans Unicode"/>
              <a:cs typeface="Lucida Sans Unicode"/>
            </a:endParaRPr>
          </a:p>
          <a:p>
            <a:pPr marR="30480" algn="r">
              <a:lnSpc>
                <a:spcPts val="680"/>
              </a:lnSpc>
            </a:pPr>
            <a:r>
              <a:rPr sz="700" spc="-25" dirty="0">
                <a:latin typeface="Lucida Sans Unicode"/>
                <a:cs typeface="Lucida Sans Unicode"/>
              </a:rPr>
              <a:t>50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227" name="object 1227"/>
          <p:cNvSpPr/>
          <p:nvPr/>
        </p:nvSpPr>
        <p:spPr>
          <a:xfrm>
            <a:off x="13126020" y="11807785"/>
            <a:ext cx="621665" cy="217170"/>
          </a:xfrm>
          <a:custGeom>
            <a:avLst/>
            <a:gdLst/>
            <a:ahLst/>
            <a:cxnLst/>
            <a:rect l="l" t="t" r="r" b="b"/>
            <a:pathLst>
              <a:path w="621665" h="217170">
                <a:moveTo>
                  <a:pt x="47561" y="216557"/>
                </a:moveTo>
                <a:lnTo>
                  <a:pt x="572764" y="216557"/>
                </a:lnTo>
              </a:path>
              <a:path w="621665" h="217170">
                <a:moveTo>
                  <a:pt x="621338" y="167983"/>
                </a:moveTo>
                <a:lnTo>
                  <a:pt x="621338" y="48573"/>
                </a:lnTo>
              </a:path>
              <a:path w="621665" h="217170">
                <a:moveTo>
                  <a:pt x="0" y="167477"/>
                </a:moveTo>
                <a:lnTo>
                  <a:pt x="3777" y="186188"/>
                </a:lnTo>
                <a:lnTo>
                  <a:pt x="14078" y="201466"/>
                </a:lnTo>
                <a:lnTo>
                  <a:pt x="29357" y="211768"/>
                </a:lnTo>
                <a:lnTo>
                  <a:pt x="48067" y="215545"/>
                </a:lnTo>
              </a:path>
              <a:path w="621665" h="217170">
                <a:moveTo>
                  <a:pt x="573270" y="215545"/>
                </a:moveTo>
                <a:lnTo>
                  <a:pt x="591980" y="211768"/>
                </a:lnTo>
                <a:lnTo>
                  <a:pt x="607259" y="201466"/>
                </a:lnTo>
                <a:lnTo>
                  <a:pt x="617560" y="186188"/>
                </a:lnTo>
                <a:lnTo>
                  <a:pt x="621338" y="167477"/>
                </a:lnTo>
              </a:path>
              <a:path w="621665" h="217170">
                <a:moveTo>
                  <a:pt x="621338" y="48067"/>
                </a:moveTo>
                <a:lnTo>
                  <a:pt x="617560" y="29357"/>
                </a:lnTo>
                <a:lnTo>
                  <a:pt x="607259" y="14078"/>
                </a:lnTo>
                <a:lnTo>
                  <a:pt x="591980" y="3777"/>
                </a:lnTo>
                <a:lnTo>
                  <a:pt x="573270" y="0"/>
                </a:lnTo>
              </a:path>
              <a:path w="621665" h="217170">
                <a:moveTo>
                  <a:pt x="48067" y="0"/>
                </a:moveTo>
                <a:lnTo>
                  <a:pt x="29357" y="3777"/>
                </a:lnTo>
                <a:lnTo>
                  <a:pt x="14078" y="14078"/>
                </a:lnTo>
                <a:lnTo>
                  <a:pt x="3777" y="29357"/>
                </a:lnTo>
                <a:lnTo>
                  <a:pt x="0" y="48067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8" name="object 1228"/>
          <p:cNvSpPr txBox="1"/>
          <p:nvPr/>
        </p:nvSpPr>
        <p:spPr>
          <a:xfrm>
            <a:off x="13385536" y="11692249"/>
            <a:ext cx="15113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00" dirty="0">
                <a:latin typeface="Lucida Sans Unicode"/>
                <a:cs typeface="Lucida Sans Unicode"/>
              </a:rPr>
              <a:t>650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229" name="object 1229"/>
          <p:cNvSpPr txBox="1"/>
          <p:nvPr/>
        </p:nvSpPr>
        <p:spPr>
          <a:xfrm>
            <a:off x="13389584" y="11987739"/>
            <a:ext cx="15113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00" dirty="0">
                <a:latin typeface="Lucida Sans Unicode"/>
                <a:cs typeface="Lucida Sans Unicode"/>
              </a:rPr>
              <a:t>650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230" name="object 1230"/>
          <p:cNvSpPr txBox="1"/>
          <p:nvPr/>
        </p:nvSpPr>
        <p:spPr>
          <a:xfrm>
            <a:off x="13743767" y="11837971"/>
            <a:ext cx="15113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00" dirty="0">
                <a:latin typeface="Lucida Sans Unicode"/>
                <a:cs typeface="Lucida Sans Unicode"/>
              </a:rPr>
              <a:t>290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231" name="object 1231"/>
          <p:cNvSpPr/>
          <p:nvPr/>
        </p:nvSpPr>
        <p:spPr>
          <a:xfrm>
            <a:off x="13125009" y="11808797"/>
            <a:ext cx="574040" cy="215900"/>
          </a:xfrm>
          <a:custGeom>
            <a:avLst/>
            <a:gdLst/>
            <a:ahLst/>
            <a:cxnLst/>
            <a:rect l="l" t="t" r="r" b="b"/>
            <a:pathLst>
              <a:path w="574040" h="215900">
                <a:moveTo>
                  <a:pt x="48573" y="0"/>
                </a:moveTo>
                <a:lnTo>
                  <a:pt x="573776" y="0"/>
                </a:lnTo>
              </a:path>
              <a:path w="574040" h="215900">
                <a:moveTo>
                  <a:pt x="0" y="47561"/>
                </a:moveTo>
                <a:lnTo>
                  <a:pt x="0" y="166971"/>
                </a:lnTo>
              </a:path>
              <a:path w="574040" h="215900">
                <a:moveTo>
                  <a:pt x="0" y="137625"/>
                </a:moveTo>
                <a:lnTo>
                  <a:pt x="71848" y="137625"/>
                </a:lnTo>
              </a:path>
              <a:path w="574040" h="215900">
                <a:moveTo>
                  <a:pt x="48573" y="215545"/>
                </a:moveTo>
                <a:lnTo>
                  <a:pt x="48573" y="122446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2" name="object 1232"/>
          <p:cNvSpPr txBox="1"/>
          <p:nvPr/>
        </p:nvSpPr>
        <p:spPr>
          <a:xfrm>
            <a:off x="12957378" y="11837971"/>
            <a:ext cx="378460" cy="20256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ts val="680"/>
              </a:lnSpc>
              <a:spcBef>
                <a:spcPts val="130"/>
              </a:spcBef>
            </a:pPr>
            <a:r>
              <a:rPr sz="700" spc="-120" dirty="0">
                <a:latin typeface="Lucida Sans Unicode"/>
                <a:cs typeface="Lucida Sans Unicode"/>
              </a:rPr>
              <a:t>290</a:t>
            </a:r>
            <a:r>
              <a:rPr sz="700" spc="35" dirty="0">
                <a:latin typeface="Lucida Sans Unicode"/>
                <a:cs typeface="Lucida Sans Unicode"/>
              </a:rPr>
              <a:t> </a:t>
            </a:r>
            <a:r>
              <a:rPr sz="1050" spc="-37" baseline="23809" dirty="0">
                <a:latin typeface="Lucida Sans Unicode"/>
                <a:cs typeface="Lucida Sans Unicode"/>
              </a:rPr>
              <a:t>85</a:t>
            </a:r>
            <a:endParaRPr sz="1050" baseline="23809">
              <a:latin typeface="Lucida Sans Unicode"/>
              <a:cs typeface="Lucida Sans Unicode"/>
            </a:endParaRPr>
          </a:p>
          <a:p>
            <a:pPr marR="30480" algn="r">
              <a:lnSpc>
                <a:spcPts val="680"/>
              </a:lnSpc>
            </a:pPr>
            <a:r>
              <a:rPr sz="700" spc="-25" dirty="0">
                <a:latin typeface="Lucida Sans Unicode"/>
                <a:cs typeface="Lucida Sans Unicode"/>
              </a:rPr>
              <a:t>50</a:t>
            </a:r>
            <a:endParaRPr sz="700">
              <a:latin typeface="Lucida Sans Unicode"/>
              <a:cs typeface="Lucida Sans Unicode"/>
            </a:endParaRPr>
          </a:p>
        </p:txBody>
      </p:sp>
      <p:graphicFrame>
        <p:nvGraphicFramePr>
          <p:cNvPr id="1233" name="object 1233"/>
          <p:cNvGraphicFramePr>
            <a:graphicFrameLocks noGrp="1"/>
          </p:cNvGraphicFramePr>
          <p:nvPr/>
        </p:nvGraphicFramePr>
        <p:xfrm>
          <a:off x="13173583" y="10310097"/>
          <a:ext cx="6624317" cy="8807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3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57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538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93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004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89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4135">
                <a:tc>
                  <a:txBody>
                    <a:bodyPr/>
                    <a:lstStyle/>
                    <a:p>
                      <a:pPr marR="215900" algn="r">
                        <a:lnSpc>
                          <a:spcPts val="409"/>
                        </a:lnSpc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630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/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6205" algn="ctr">
                        <a:lnSpc>
                          <a:spcPts val="325"/>
                        </a:lnSpc>
                      </a:pPr>
                      <a:r>
                        <a:rPr sz="600" spc="-10" dirty="0">
                          <a:latin typeface="Lucida Sans Unicode"/>
                          <a:cs typeface="Lucida Sans Unicode"/>
                        </a:rPr>
                        <a:t>Деталі:</a:t>
                      </a:r>
                      <a:endParaRPr sz="6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795">
                <a:tc>
                  <a:txBody>
                    <a:bodyPr/>
                    <a:lstStyle/>
                    <a:p>
                      <a:pPr>
                        <a:lnSpc>
                          <a:spcPts val="555"/>
                        </a:lnSpc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50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890">
                        <a:lnSpc>
                          <a:spcPts val="620"/>
                        </a:lnSpc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290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600" spc="-50" dirty="0">
                          <a:latin typeface="Lucida Sans Unicode"/>
                          <a:cs typeface="Lucida Sans Unicode"/>
                        </a:rPr>
                        <a:t>1</a:t>
                      </a:r>
                      <a:endParaRPr sz="6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90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600" spc="-180" dirty="0">
                          <a:latin typeface="Lucida Sans Unicode"/>
                          <a:cs typeface="Lucida Sans Unicode"/>
                        </a:rPr>
                        <a:t>∅16</a:t>
                      </a:r>
                      <a:r>
                        <a:rPr sz="600" spc="70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600" spc="-95" dirty="0">
                          <a:latin typeface="Lucida Sans Unicode"/>
                          <a:cs typeface="Lucida Sans Unicode"/>
                        </a:rPr>
                        <a:t>А400С</a:t>
                      </a:r>
                      <a:r>
                        <a:rPr sz="600" spc="70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600" spc="-95" dirty="0">
                          <a:latin typeface="Lucida Sans Unicode"/>
                          <a:cs typeface="Lucida Sans Unicode"/>
                        </a:rPr>
                        <a:t>ДСТУ</a:t>
                      </a:r>
                      <a:r>
                        <a:rPr sz="600" spc="70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600" spc="-114" dirty="0">
                          <a:latin typeface="Lucida Sans Unicode"/>
                          <a:cs typeface="Lucida Sans Unicode"/>
                        </a:rPr>
                        <a:t>3760-2019</a:t>
                      </a:r>
                      <a:r>
                        <a:rPr sz="600" spc="70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600" spc="-110" dirty="0">
                          <a:latin typeface="Lucida Sans Unicode"/>
                          <a:cs typeface="Lucida Sans Unicode"/>
                        </a:rPr>
                        <a:t>L=4200</a:t>
                      </a:r>
                      <a:r>
                        <a:rPr sz="600" spc="80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600" spc="-25" dirty="0">
                          <a:latin typeface="Lucida Sans Unicode"/>
                          <a:cs typeface="Lucida Sans Unicode"/>
                        </a:rPr>
                        <a:t>мм</a:t>
                      </a:r>
                      <a:endParaRPr sz="6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5875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600" spc="-50" dirty="0">
                          <a:latin typeface="Lucida Sans Unicode"/>
                          <a:cs typeface="Lucida Sans Unicode"/>
                        </a:rPr>
                        <a:t>8</a:t>
                      </a:r>
                      <a:endParaRPr sz="6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9050" marB="0"/>
                </a:tc>
                <a:tc>
                  <a:txBody>
                    <a:bodyPr/>
                    <a:lstStyle/>
                    <a:p>
                      <a:pPr marL="51435"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600" spc="-20" dirty="0">
                          <a:latin typeface="Lucida Sans Unicode"/>
                          <a:cs typeface="Lucida Sans Unicode"/>
                        </a:rPr>
                        <a:t>6.63</a:t>
                      </a:r>
                      <a:endParaRPr sz="6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905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600" spc="-10" dirty="0">
                          <a:latin typeface="Lucida Sans Unicode"/>
                          <a:cs typeface="Lucida Sans Unicode"/>
                        </a:rPr>
                        <a:t>53.04</a:t>
                      </a:r>
                      <a:endParaRPr sz="6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905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6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600" spc="-50" dirty="0">
                          <a:latin typeface="Lucida Sans Unicode"/>
                          <a:cs typeface="Lucida Sans Unicode"/>
                        </a:rPr>
                        <a:t>2</a:t>
                      </a:r>
                      <a:endParaRPr sz="600">
                        <a:latin typeface="Lucida Sans Unicode"/>
                        <a:cs typeface="Lucida Sans Unicode"/>
                      </a:endParaRPr>
                    </a:p>
                  </a:txBody>
                  <a:tcPr marL="0" marR="0" marT="2095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600" spc="-175" dirty="0">
                          <a:latin typeface="Lucida Sans Unicode"/>
                          <a:cs typeface="Lucida Sans Unicode"/>
                        </a:rPr>
                        <a:t>∅8</a:t>
                      </a:r>
                      <a:r>
                        <a:rPr sz="600" spc="70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600" spc="-95" dirty="0">
                          <a:latin typeface="Lucida Sans Unicode"/>
                          <a:cs typeface="Lucida Sans Unicode"/>
                        </a:rPr>
                        <a:t>А240С</a:t>
                      </a:r>
                      <a:r>
                        <a:rPr sz="600" spc="70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600" spc="-95" dirty="0">
                          <a:latin typeface="Lucida Sans Unicode"/>
                          <a:cs typeface="Lucida Sans Unicode"/>
                        </a:rPr>
                        <a:t>ДСТУ</a:t>
                      </a:r>
                      <a:r>
                        <a:rPr sz="600" spc="70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600" spc="-114" dirty="0">
                          <a:latin typeface="Lucida Sans Unicode"/>
                          <a:cs typeface="Lucida Sans Unicode"/>
                        </a:rPr>
                        <a:t>3760-2019</a:t>
                      </a:r>
                      <a:r>
                        <a:rPr sz="600" spc="75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600" spc="-130" dirty="0">
                          <a:latin typeface="Lucida Sans Unicode"/>
                          <a:cs typeface="Lucida Sans Unicode"/>
                        </a:rPr>
                        <a:t>L=1620</a:t>
                      </a:r>
                      <a:r>
                        <a:rPr sz="600" spc="75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600" spc="-25" dirty="0">
                          <a:latin typeface="Lucida Sans Unicode"/>
                          <a:cs typeface="Lucida Sans Unicode"/>
                        </a:rPr>
                        <a:t>мм</a:t>
                      </a:r>
                      <a:endParaRPr sz="600">
                        <a:latin typeface="Lucida Sans Unicode"/>
                        <a:cs typeface="Lucida Sans Unicode"/>
                      </a:endParaRPr>
                    </a:p>
                  </a:txBody>
                  <a:tcPr marL="0" marR="0" marT="22225" marB="0"/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600" spc="-25" dirty="0">
                          <a:latin typeface="Lucida Sans Unicode"/>
                          <a:cs typeface="Lucida Sans Unicode"/>
                        </a:rPr>
                        <a:t>36</a:t>
                      </a:r>
                      <a:endParaRPr sz="600">
                        <a:latin typeface="Lucida Sans Unicode"/>
                        <a:cs typeface="Lucida Sans Unicode"/>
                      </a:endParaRPr>
                    </a:p>
                  </a:txBody>
                  <a:tcPr marL="0" marR="0" marT="20955" marB="0"/>
                </a:tc>
                <a:tc>
                  <a:txBody>
                    <a:bodyPr/>
                    <a:lstStyle/>
                    <a:p>
                      <a:pPr marL="50165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600" spc="-20" dirty="0">
                          <a:latin typeface="Lucida Sans Unicode"/>
                          <a:cs typeface="Lucida Sans Unicode"/>
                        </a:rPr>
                        <a:t>0.64</a:t>
                      </a:r>
                      <a:endParaRPr sz="600">
                        <a:latin typeface="Lucida Sans Unicode"/>
                        <a:cs typeface="Lucida Sans Unicode"/>
                      </a:endParaRPr>
                    </a:p>
                  </a:txBody>
                  <a:tcPr marL="0" marR="0" marT="2095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600" spc="-10" dirty="0">
                          <a:latin typeface="Lucida Sans Unicode"/>
                          <a:cs typeface="Lucida Sans Unicode"/>
                        </a:rPr>
                        <a:t>23.04</a:t>
                      </a:r>
                      <a:endParaRPr sz="600">
                        <a:latin typeface="Lucida Sans Unicode"/>
                        <a:cs typeface="Lucida Sans Unicode"/>
                      </a:endParaRPr>
                    </a:p>
                  </a:txBody>
                  <a:tcPr marL="0" marR="0" marT="2095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9065">
                <a:tc>
                  <a:txBody>
                    <a:bodyPr/>
                    <a:lstStyle/>
                    <a:p>
                      <a:pPr marR="215900" algn="r">
                        <a:lnSpc>
                          <a:spcPts val="690"/>
                        </a:lnSpc>
                        <a:spcBef>
                          <a:spcPts val="185"/>
                        </a:spcBef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650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2349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600" spc="-50" dirty="0">
                          <a:latin typeface="Lucida Sans Unicode"/>
                          <a:cs typeface="Lucida Sans Unicode"/>
                        </a:rPr>
                        <a:t>3</a:t>
                      </a:r>
                      <a:endParaRPr sz="6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90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1915"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600" spc="-175" dirty="0">
                          <a:latin typeface="Lucida Sans Unicode"/>
                          <a:cs typeface="Lucida Sans Unicode"/>
                        </a:rPr>
                        <a:t>∅8</a:t>
                      </a:r>
                      <a:r>
                        <a:rPr sz="600" spc="70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600" spc="-95" dirty="0">
                          <a:latin typeface="Lucida Sans Unicode"/>
                          <a:cs typeface="Lucida Sans Unicode"/>
                        </a:rPr>
                        <a:t>А240С</a:t>
                      </a:r>
                      <a:r>
                        <a:rPr sz="600" spc="75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600" spc="-95" dirty="0">
                          <a:latin typeface="Lucida Sans Unicode"/>
                          <a:cs typeface="Lucida Sans Unicode"/>
                        </a:rPr>
                        <a:t>ДСТУ</a:t>
                      </a:r>
                      <a:r>
                        <a:rPr sz="600" spc="75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600" spc="-114" dirty="0">
                          <a:latin typeface="Lucida Sans Unicode"/>
                          <a:cs typeface="Lucida Sans Unicode"/>
                        </a:rPr>
                        <a:t>3760-2019</a:t>
                      </a:r>
                      <a:r>
                        <a:rPr sz="600" spc="75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600" spc="-125" dirty="0">
                          <a:latin typeface="Lucida Sans Unicode"/>
                          <a:cs typeface="Lucida Sans Unicode"/>
                        </a:rPr>
                        <a:t>L=1645</a:t>
                      </a:r>
                      <a:r>
                        <a:rPr sz="600" spc="80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600" spc="-25" dirty="0">
                          <a:latin typeface="Lucida Sans Unicode"/>
                          <a:cs typeface="Lucida Sans Unicode"/>
                        </a:rPr>
                        <a:t>мм</a:t>
                      </a:r>
                      <a:endParaRPr sz="6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9685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600" spc="-50" dirty="0">
                          <a:latin typeface="Lucida Sans Unicode"/>
                          <a:cs typeface="Lucida Sans Unicode"/>
                        </a:rPr>
                        <a:t>9</a:t>
                      </a:r>
                      <a:endParaRPr sz="6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9050" marB="0"/>
                </a:tc>
                <a:tc>
                  <a:txBody>
                    <a:bodyPr/>
                    <a:lstStyle/>
                    <a:p>
                      <a:pPr marL="51435"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600" spc="-20" dirty="0">
                          <a:latin typeface="Lucida Sans Unicode"/>
                          <a:cs typeface="Lucida Sans Unicode"/>
                        </a:rPr>
                        <a:t>0.65</a:t>
                      </a:r>
                      <a:endParaRPr sz="6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9050" marB="0"/>
                </a:tc>
                <a:tc>
                  <a:txBody>
                    <a:bodyPr/>
                    <a:lstStyle/>
                    <a:p>
                      <a:pPr marR="44450" algn="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600" spc="-20" dirty="0">
                          <a:latin typeface="Lucida Sans Unicode"/>
                          <a:cs typeface="Lucida Sans Unicode"/>
                        </a:rPr>
                        <a:t>5.85</a:t>
                      </a:r>
                      <a:endParaRPr sz="6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905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9700">
                <a:tc>
                  <a:txBody>
                    <a:bodyPr/>
                    <a:lstStyle/>
                    <a:p>
                      <a:pPr>
                        <a:lnSpc>
                          <a:spcPts val="825"/>
                        </a:lnSpc>
                        <a:spcBef>
                          <a:spcPts val="300"/>
                        </a:spcBef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50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38100" marB="0"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890">
                        <a:lnSpc>
                          <a:spcPts val="770"/>
                        </a:lnSpc>
                        <a:spcBef>
                          <a:spcPts val="229"/>
                        </a:spcBef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290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29209" marB="0">
                    <a:lnL w="952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600" spc="-10" dirty="0">
                          <a:latin typeface="Lucida Sans Unicode"/>
                          <a:cs typeface="Lucida Sans Unicode"/>
                        </a:rPr>
                        <a:t>Матеріали</a:t>
                      </a:r>
                      <a:endParaRPr sz="6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270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R="401320" algn="ctr">
                        <a:lnSpc>
                          <a:spcPts val="405"/>
                        </a:lnSpc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50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  <a:p>
                      <a:pPr marL="8890" algn="ctr">
                        <a:lnSpc>
                          <a:spcPts val="745"/>
                        </a:lnSpc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650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1280" algn="ctr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sz="600" spc="-40" dirty="0">
                          <a:latin typeface="Lucida Sans Unicode"/>
                          <a:cs typeface="Lucida Sans Unicode"/>
                        </a:rPr>
                        <a:t>Бетон</a:t>
                      </a:r>
                      <a:r>
                        <a:rPr sz="600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600" spc="-10" dirty="0">
                          <a:latin typeface="Lucida Sans Unicode"/>
                          <a:cs typeface="Lucida Sans Unicode"/>
                        </a:rPr>
                        <a:t>С25/30</a:t>
                      </a:r>
                      <a:endParaRPr sz="600">
                        <a:latin typeface="Lucida Sans Unicode"/>
                        <a:cs typeface="Lucida Sans Unicode"/>
                      </a:endParaRPr>
                    </a:p>
                  </a:txBody>
                  <a:tcPr marL="0" marR="0" marT="27939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00" spc="-25" dirty="0">
                          <a:latin typeface="Lucida Sans Unicode"/>
                          <a:cs typeface="Lucida Sans Unicode"/>
                        </a:rPr>
                        <a:t>м3</a:t>
                      </a:r>
                      <a:endParaRPr sz="6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 marL="50165" algn="ctr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600" spc="-25" dirty="0">
                          <a:latin typeface="Lucida Sans Unicode"/>
                          <a:cs typeface="Lucida Sans Unicode"/>
                        </a:rPr>
                        <a:t>1.8</a:t>
                      </a:r>
                      <a:endParaRPr sz="6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841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34" name="object 1234"/>
          <p:cNvSpPr/>
          <p:nvPr/>
        </p:nvSpPr>
        <p:spPr>
          <a:xfrm>
            <a:off x="15559764" y="10868694"/>
            <a:ext cx="4422775" cy="0"/>
          </a:xfrm>
          <a:custGeom>
            <a:avLst/>
            <a:gdLst/>
            <a:ahLst/>
            <a:cxnLst/>
            <a:rect l="l" t="t" r="r" b="b"/>
            <a:pathLst>
              <a:path w="4422775">
                <a:moveTo>
                  <a:pt x="0" y="0"/>
                </a:moveTo>
                <a:lnTo>
                  <a:pt x="4422227" y="0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5" name="object 1235"/>
          <p:cNvSpPr txBox="1"/>
          <p:nvPr/>
        </p:nvSpPr>
        <p:spPr>
          <a:xfrm>
            <a:off x="17428281" y="11428179"/>
            <a:ext cx="124523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∅16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0" dirty="0">
                <a:latin typeface="Lucida Sans Unicode"/>
                <a:cs typeface="Lucida Sans Unicode"/>
              </a:rPr>
              <a:t>L=4200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36" name="object 1236"/>
          <p:cNvSpPr txBox="1"/>
          <p:nvPr/>
        </p:nvSpPr>
        <p:spPr>
          <a:xfrm>
            <a:off x="18882455" y="11432226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37" name="object 1237"/>
          <p:cNvSpPr txBox="1"/>
          <p:nvPr/>
        </p:nvSpPr>
        <p:spPr>
          <a:xfrm>
            <a:off x="19157706" y="11432226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6.63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38" name="object 1238"/>
          <p:cNvSpPr txBox="1"/>
          <p:nvPr/>
        </p:nvSpPr>
        <p:spPr>
          <a:xfrm>
            <a:off x="19586773" y="11432226"/>
            <a:ext cx="187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0" dirty="0">
                <a:latin typeface="Lucida Sans Unicode"/>
                <a:cs typeface="Lucida Sans Unicode"/>
              </a:rPr>
              <a:t>53.04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39" name="object 1239"/>
          <p:cNvSpPr/>
          <p:nvPr/>
        </p:nvSpPr>
        <p:spPr>
          <a:xfrm>
            <a:off x="15559764" y="11708614"/>
            <a:ext cx="4422775" cy="279400"/>
          </a:xfrm>
          <a:custGeom>
            <a:avLst/>
            <a:gdLst/>
            <a:ahLst/>
            <a:cxnLst/>
            <a:rect l="l" t="t" r="r" b="b"/>
            <a:pathLst>
              <a:path w="4422775" h="279400">
                <a:moveTo>
                  <a:pt x="0" y="0"/>
                </a:moveTo>
                <a:lnTo>
                  <a:pt x="4422227" y="0"/>
                </a:lnTo>
              </a:path>
              <a:path w="4422775" h="279400">
                <a:moveTo>
                  <a:pt x="0" y="139649"/>
                </a:moveTo>
                <a:lnTo>
                  <a:pt x="4422227" y="139649"/>
                </a:lnTo>
              </a:path>
              <a:path w="4422775" h="279400">
                <a:moveTo>
                  <a:pt x="0" y="279298"/>
                </a:moveTo>
                <a:lnTo>
                  <a:pt x="4422227" y="279298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0" name="object 1240"/>
          <p:cNvSpPr txBox="1"/>
          <p:nvPr/>
        </p:nvSpPr>
        <p:spPr>
          <a:xfrm>
            <a:off x="15649271" y="11571876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5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41" name="object 1241"/>
          <p:cNvSpPr txBox="1"/>
          <p:nvPr/>
        </p:nvSpPr>
        <p:spPr>
          <a:xfrm>
            <a:off x="15649271" y="11712537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42" name="object 1242"/>
          <p:cNvSpPr txBox="1"/>
          <p:nvPr/>
        </p:nvSpPr>
        <p:spPr>
          <a:xfrm>
            <a:off x="15649271" y="11852187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7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43" name="object 1243"/>
          <p:cNvSpPr txBox="1"/>
          <p:nvPr/>
        </p:nvSpPr>
        <p:spPr>
          <a:xfrm>
            <a:off x="15649271" y="11991836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44" name="object 1244"/>
          <p:cNvSpPr txBox="1"/>
          <p:nvPr/>
        </p:nvSpPr>
        <p:spPr>
          <a:xfrm>
            <a:off x="17446496" y="11573900"/>
            <a:ext cx="120967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75" dirty="0">
                <a:latin typeface="Lucida Sans Unicode"/>
                <a:cs typeface="Lucida Sans Unicode"/>
              </a:rPr>
              <a:t>∅8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А240С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25" dirty="0">
                <a:latin typeface="Lucida Sans Unicode"/>
                <a:cs typeface="Lucida Sans Unicode"/>
              </a:rPr>
              <a:t>L=1940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45" name="object 1245"/>
          <p:cNvSpPr txBox="1"/>
          <p:nvPr/>
        </p:nvSpPr>
        <p:spPr>
          <a:xfrm>
            <a:off x="18862216" y="11571876"/>
            <a:ext cx="1016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24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46" name="object 1246"/>
          <p:cNvSpPr txBox="1"/>
          <p:nvPr/>
        </p:nvSpPr>
        <p:spPr>
          <a:xfrm>
            <a:off x="19157706" y="11571876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0.76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47" name="object 1247"/>
          <p:cNvSpPr txBox="1"/>
          <p:nvPr/>
        </p:nvSpPr>
        <p:spPr>
          <a:xfrm>
            <a:off x="19591833" y="11571876"/>
            <a:ext cx="1778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18.24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48" name="object 1248"/>
          <p:cNvSpPr txBox="1"/>
          <p:nvPr/>
        </p:nvSpPr>
        <p:spPr>
          <a:xfrm>
            <a:off x="17448521" y="11713549"/>
            <a:ext cx="120459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75" dirty="0">
                <a:latin typeface="Lucida Sans Unicode"/>
                <a:cs typeface="Lucida Sans Unicode"/>
              </a:rPr>
              <a:t>∅8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А240С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L=1980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49" name="object 1249"/>
          <p:cNvSpPr txBox="1"/>
          <p:nvPr/>
        </p:nvSpPr>
        <p:spPr>
          <a:xfrm>
            <a:off x="18869299" y="11712537"/>
            <a:ext cx="86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50" name="object 1250"/>
          <p:cNvSpPr txBox="1"/>
          <p:nvPr/>
        </p:nvSpPr>
        <p:spPr>
          <a:xfrm>
            <a:off x="19139490" y="11712537"/>
            <a:ext cx="1822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0.782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51" name="object 1251"/>
          <p:cNvSpPr txBox="1"/>
          <p:nvPr/>
        </p:nvSpPr>
        <p:spPr>
          <a:xfrm>
            <a:off x="19607012" y="11712537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9.38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52" name="object 1252"/>
          <p:cNvSpPr txBox="1"/>
          <p:nvPr/>
        </p:nvSpPr>
        <p:spPr>
          <a:xfrm>
            <a:off x="17448521" y="11853198"/>
            <a:ext cx="120459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75" dirty="0">
                <a:latin typeface="Lucida Sans Unicode"/>
                <a:cs typeface="Lucida Sans Unicode"/>
              </a:rPr>
              <a:t>∅8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А240С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L=1975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53" name="object 1253"/>
          <p:cNvSpPr txBox="1"/>
          <p:nvPr/>
        </p:nvSpPr>
        <p:spPr>
          <a:xfrm>
            <a:off x="18882455" y="11852187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54" name="object 1254"/>
          <p:cNvSpPr txBox="1"/>
          <p:nvPr/>
        </p:nvSpPr>
        <p:spPr>
          <a:xfrm>
            <a:off x="19157706" y="11852187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0.78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55" name="object 1255"/>
          <p:cNvSpPr txBox="1"/>
          <p:nvPr/>
        </p:nvSpPr>
        <p:spPr>
          <a:xfrm>
            <a:off x="19604989" y="11852187"/>
            <a:ext cx="1524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5" dirty="0">
                <a:latin typeface="Lucida Sans Unicode"/>
                <a:cs typeface="Lucida Sans Unicode"/>
              </a:rPr>
              <a:t>4.68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56" name="object 1256"/>
          <p:cNvSpPr txBox="1"/>
          <p:nvPr/>
        </p:nvSpPr>
        <p:spPr>
          <a:xfrm>
            <a:off x="17448521" y="11992848"/>
            <a:ext cx="120459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75" dirty="0">
                <a:latin typeface="Lucida Sans Unicode"/>
                <a:cs typeface="Lucida Sans Unicode"/>
              </a:rPr>
              <a:t>∅8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А240С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L=2015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57" name="object 1257"/>
          <p:cNvSpPr txBox="1"/>
          <p:nvPr/>
        </p:nvSpPr>
        <p:spPr>
          <a:xfrm>
            <a:off x="18882455" y="11991836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3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58" name="object 1258"/>
          <p:cNvSpPr txBox="1"/>
          <p:nvPr/>
        </p:nvSpPr>
        <p:spPr>
          <a:xfrm>
            <a:off x="19139490" y="11991836"/>
            <a:ext cx="1822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0.795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59" name="object 1259"/>
          <p:cNvSpPr txBox="1"/>
          <p:nvPr/>
        </p:nvSpPr>
        <p:spPr>
          <a:xfrm>
            <a:off x="19607012" y="11991836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2.38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1260" name="object 1260"/>
          <p:cNvSpPr txBox="1"/>
          <p:nvPr/>
        </p:nvSpPr>
        <p:spPr>
          <a:xfrm>
            <a:off x="17248153" y="9615753"/>
            <a:ext cx="1421130" cy="2038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50" spc="-160" dirty="0">
                <a:latin typeface="Lucida Sans Unicode"/>
                <a:cs typeface="Lucida Sans Unicode"/>
              </a:rPr>
              <a:t>Специфікація</a:t>
            </a:r>
            <a:r>
              <a:rPr sz="1150" spc="65" dirty="0">
                <a:latin typeface="Lucida Sans Unicode"/>
                <a:cs typeface="Lucida Sans Unicode"/>
              </a:rPr>
              <a:t> </a:t>
            </a:r>
            <a:r>
              <a:rPr sz="1150" spc="-70" dirty="0">
                <a:latin typeface="Lucida Sans Unicode"/>
                <a:cs typeface="Lucida Sans Unicode"/>
              </a:rPr>
              <a:t>на</a:t>
            </a:r>
            <a:r>
              <a:rPr sz="1150" spc="55" dirty="0">
                <a:latin typeface="Lucida Sans Unicode"/>
                <a:cs typeface="Lucida Sans Unicode"/>
              </a:rPr>
              <a:t> </a:t>
            </a:r>
            <a:r>
              <a:rPr sz="1150" spc="-150" dirty="0">
                <a:latin typeface="Lucida Sans Unicode"/>
                <a:cs typeface="Lucida Sans Unicode"/>
              </a:rPr>
              <a:t>пілони</a:t>
            </a:r>
            <a:endParaRPr sz="1150">
              <a:latin typeface="Lucida Sans Unicode"/>
              <a:cs typeface="Lucida Sans Unicode"/>
            </a:endParaRPr>
          </a:p>
        </p:txBody>
      </p:sp>
      <p:sp>
        <p:nvSpPr>
          <p:cNvPr id="1261" name="object 1261"/>
          <p:cNvSpPr txBox="1"/>
          <p:nvPr/>
        </p:nvSpPr>
        <p:spPr>
          <a:xfrm>
            <a:off x="17242082" y="7504822"/>
            <a:ext cx="1752600" cy="2038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50" spc="-125" dirty="0">
                <a:latin typeface="Lucida Sans Unicode"/>
                <a:cs typeface="Lucida Sans Unicode"/>
              </a:rPr>
              <a:t>Відомість</a:t>
            </a:r>
            <a:r>
              <a:rPr sz="1150" spc="30" dirty="0">
                <a:latin typeface="Lucida Sans Unicode"/>
                <a:cs typeface="Lucida Sans Unicode"/>
              </a:rPr>
              <a:t> </a:t>
            </a:r>
            <a:r>
              <a:rPr sz="1150" spc="-60" dirty="0">
                <a:latin typeface="Lucida Sans Unicode"/>
                <a:cs typeface="Lucida Sans Unicode"/>
              </a:rPr>
              <a:t>витрати</a:t>
            </a:r>
            <a:r>
              <a:rPr sz="1150" spc="25" dirty="0">
                <a:latin typeface="Lucida Sans Unicode"/>
                <a:cs typeface="Lucida Sans Unicode"/>
              </a:rPr>
              <a:t> </a:t>
            </a:r>
            <a:r>
              <a:rPr sz="1150" spc="-65" dirty="0">
                <a:latin typeface="Lucida Sans Unicode"/>
                <a:cs typeface="Lucida Sans Unicode"/>
              </a:rPr>
              <a:t>сталі,</a:t>
            </a:r>
            <a:r>
              <a:rPr sz="1150" spc="30" dirty="0">
                <a:latin typeface="Lucida Sans Unicode"/>
                <a:cs typeface="Lucida Sans Unicode"/>
              </a:rPr>
              <a:t> </a:t>
            </a:r>
            <a:r>
              <a:rPr sz="1150" spc="-25" dirty="0">
                <a:latin typeface="Lucida Sans Unicode"/>
                <a:cs typeface="Lucida Sans Unicode"/>
              </a:rPr>
              <a:t>кг</a:t>
            </a:r>
            <a:endParaRPr sz="1150">
              <a:latin typeface="Lucida Sans Unicode"/>
              <a:cs typeface="Lucida Sans Unicode"/>
            </a:endParaRPr>
          </a:p>
        </p:txBody>
      </p:sp>
      <p:sp>
        <p:nvSpPr>
          <p:cNvPr id="1262" name="object 1262"/>
          <p:cNvSpPr txBox="1"/>
          <p:nvPr/>
        </p:nvSpPr>
        <p:spPr>
          <a:xfrm>
            <a:off x="12611393" y="8463140"/>
            <a:ext cx="1134745" cy="2038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50" spc="-125" dirty="0">
                <a:latin typeface="Lucida Sans Unicode"/>
                <a:cs typeface="Lucida Sans Unicode"/>
              </a:rPr>
              <a:t>Відомість</a:t>
            </a:r>
            <a:r>
              <a:rPr sz="1150" spc="90" dirty="0">
                <a:latin typeface="Lucida Sans Unicode"/>
                <a:cs typeface="Lucida Sans Unicode"/>
              </a:rPr>
              <a:t> </a:t>
            </a:r>
            <a:r>
              <a:rPr sz="1150" spc="-90" dirty="0">
                <a:latin typeface="Lucida Sans Unicode"/>
                <a:cs typeface="Lucida Sans Unicode"/>
              </a:rPr>
              <a:t>деталей</a:t>
            </a:r>
            <a:endParaRPr sz="11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58490" y="926272"/>
            <a:ext cx="4909185" cy="2996565"/>
          </a:xfrm>
          <a:custGeom>
            <a:avLst/>
            <a:gdLst/>
            <a:ahLst/>
            <a:cxnLst/>
            <a:rect l="l" t="t" r="r" b="b"/>
            <a:pathLst>
              <a:path w="4909184" h="2996565">
                <a:moveTo>
                  <a:pt x="0" y="2996388"/>
                </a:moveTo>
                <a:lnTo>
                  <a:pt x="0" y="1880205"/>
                </a:lnTo>
                <a:lnTo>
                  <a:pt x="0" y="1657576"/>
                </a:lnTo>
                <a:lnTo>
                  <a:pt x="0" y="477641"/>
                </a:lnTo>
                <a:lnTo>
                  <a:pt x="478652" y="477641"/>
                </a:lnTo>
                <a:lnTo>
                  <a:pt x="478652" y="0"/>
                </a:lnTo>
                <a:lnTo>
                  <a:pt x="4431335" y="0"/>
                </a:lnTo>
                <a:lnTo>
                  <a:pt x="4431335" y="477641"/>
                </a:lnTo>
                <a:lnTo>
                  <a:pt x="4908976" y="477641"/>
                </a:lnTo>
              </a:path>
              <a:path w="4909184" h="2996565">
                <a:moveTo>
                  <a:pt x="4908976" y="2996388"/>
                </a:moveTo>
                <a:lnTo>
                  <a:pt x="4908976" y="1880205"/>
                </a:lnTo>
                <a:lnTo>
                  <a:pt x="4908976" y="1657576"/>
                </a:lnTo>
                <a:lnTo>
                  <a:pt x="4908976" y="47764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237143" y="4400301"/>
            <a:ext cx="1864360" cy="0"/>
          </a:xfrm>
          <a:custGeom>
            <a:avLst/>
            <a:gdLst/>
            <a:ahLst/>
            <a:cxnLst/>
            <a:rect l="l" t="t" r="r" b="b"/>
            <a:pathLst>
              <a:path w="1864359">
                <a:moveTo>
                  <a:pt x="0" y="0"/>
                </a:moveTo>
                <a:lnTo>
                  <a:pt x="186401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324798" y="4400301"/>
            <a:ext cx="1865630" cy="0"/>
          </a:xfrm>
          <a:custGeom>
            <a:avLst/>
            <a:gdLst/>
            <a:ahLst/>
            <a:cxnLst/>
            <a:rect l="l" t="t" r="r" b="b"/>
            <a:pathLst>
              <a:path w="1865630">
                <a:moveTo>
                  <a:pt x="0" y="0"/>
                </a:moveTo>
                <a:lnTo>
                  <a:pt x="1865026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758490" y="3922660"/>
            <a:ext cx="478790" cy="478155"/>
          </a:xfrm>
          <a:custGeom>
            <a:avLst/>
            <a:gdLst/>
            <a:ahLst/>
            <a:cxnLst/>
            <a:rect l="l" t="t" r="r" b="b"/>
            <a:pathLst>
              <a:path w="478790" h="478154">
                <a:moveTo>
                  <a:pt x="478652" y="477641"/>
                </a:moveTo>
                <a:lnTo>
                  <a:pt x="478652" y="0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101158" y="4400301"/>
            <a:ext cx="224154" cy="0"/>
          </a:xfrm>
          <a:custGeom>
            <a:avLst/>
            <a:gdLst/>
            <a:ahLst/>
            <a:cxnLst/>
            <a:rect l="l" t="t" r="r" b="b"/>
            <a:pathLst>
              <a:path w="224155">
                <a:moveTo>
                  <a:pt x="0" y="0"/>
                </a:moveTo>
                <a:lnTo>
                  <a:pt x="223641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268513" y="926272"/>
            <a:ext cx="0" cy="622935"/>
          </a:xfrm>
          <a:custGeom>
            <a:avLst/>
            <a:gdLst/>
            <a:ahLst/>
            <a:cxnLst/>
            <a:rect l="l" t="t" r="r" b="b"/>
            <a:pathLst>
              <a:path h="622935">
                <a:moveTo>
                  <a:pt x="0" y="0"/>
                </a:moveTo>
                <a:lnTo>
                  <a:pt x="0" y="62235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268513" y="1692319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268513" y="2409793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4268513" y="3127266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4268513" y="3843728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4268513" y="4561201"/>
            <a:ext cx="0" cy="623570"/>
          </a:xfrm>
          <a:custGeom>
            <a:avLst/>
            <a:gdLst/>
            <a:ahLst/>
            <a:cxnLst/>
            <a:rect l="l" t="t" r="r" b="b"/>
            <a:pathLst>
              <a:path h="623570">
                <a:moveTo>
                  <a:pt x="0" y="0"/>
                </a:moveTo>
                <a:lnTo>
                  <a:pt x="0" y="62336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5575956" y="926272"/>
            <a:ext cx="0" cy="622935"/>
          </a:xfrm>
          <a:custGeom>
            <a:avLst/>
            <a:gdLst/>
            <a:ahLst/>
            <a:cxnLst/>
            <a:rect l="l" t="t" r="r" b="b"/>
            <a:pathLst>
              <a:path h="622935">
                <a:moveTo>
                  <a:pt x="0" y="0"/>
                </a:moveTo>
                <a:lnTo>
                  <a:pt x="0" y="62235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575956" y="1692319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575956" y="2409793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5575956" y="3127266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5575956" y="3843728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5575956" y="4561201"/>
            <a:ext cx="0" cy="623570"/>
          </a:xfrm>
          <a:custGeom>
            <a:avLst/>
            <a:gdLst/>
            <a:ahLst/>
            <a:cxnLst/>
            <a:rect l="l" t="t" r="r" b="b"/>
            <a:pathLst>
              <a:path h="623570">
                <a:moveTo>
                  <a:pt x="0" y="0"/>
                </a:moveTo>
                <a:lnTo>
                  <a:pt x="0" y="62336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6851014" y="926272"/>
            <a:ext cx="0" cy="622935"/>
          </a:xfrm>
          <a:custGeom>
            <a:avLst/>
            <a:gdLst/>
            <a:ahLst/>
            <a:cxnLst/>
            <a:rect l="l" t="t" r="r" b="b"/>
            <a:pathLst>
              <a:path h="622935">
                <a:moveTo>
                  <a:pt x="0" y="0"/>
                </a:moveTo>
                <a:lnTo>
                  <a:pt x="0" y="62235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6851014" y="1692319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6851014" y="2409793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6851014" y="3127266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6851014" y="3843728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6851014" y="4561201"/>
            <a:ext cx="0" cy="623570"/>
          </a:xfrm>
          <a:custGeom>
            <a:avLst/>
            <a:gdLst/>
            <a:ahLst/>
            <a:cxnLst/>
            <a:rect l="l" t="t" r="r" b="b"/>
            <a:pathLst>
              <a:path h="623570">
                <a:moveTo>
                  <a:pt x="0" y="0"/>
                </a:moveTo>
                <a:lnTo>
                  <a:pt x="0" y="62336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8157443" y="926272"/>
            <a:ext cx="0" cy="622935"/>
          </a:xfrm>
          <a:custGeom>
            <a:avLst/>
            <a:gdLst/>
            <a:ahLst/>
            <a:cxnLst/>
            <a:rect l="l" t="t" r="r" b="b"/>
            <a:pathLst>
              <a:path h="622935">
                <a:moveTo>
                  <a:pt x="0" y="0"/>
                </a:moveTo>
                <a:lnTo>
                  <a:pt x="0" y="62235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8157443" y="1692319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8157443" y="2409793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8157443" y="3127266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8157443" y="3843728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8157443" y="4561201"/>
            <a:ext cx="0" cy="623570"/>
          </a:xfrm>
          <a:custGeom>
            <a:avLst/>
            <a:gdLst/>
            <a:ahLst/>
            <a:cxnLst/>
            <a:rect l="l" t="t" r="r" b="b"/>
            <a:pathLst>
              <a:path h="623570">
                <a:moveTo>
                  <a:pt x="0" y="0"/>
                </a:moveTo>
                <a:lnTo>
                  <a:pt x="0" y="62336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8636096" y="957642"/>
            <a:ext cx="0" cy="607695"/>
          </a:xfrm>
          <a:custGeom>
            <a:avLst/>
            <a:gdLst/>
            <a:ahLst/>
            <a:cxnLst/>
            <a:rect l="l" t="t" r="r" b="b"/>
            <a:pathLst>
              <a:path h="607694">
                <a:moveTo>
                  <a:pt x="0" y="0"/>
                </a:moveTo>
                <a:lnTo>
                  <a:pt x="0" y="60717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8636096" y="1708510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8636096" y="2425984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8636096" y="3142445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8636096" y="3859919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8636096" y="4577393"/>
            <a:ext cx="0" cy="607695"/>
          </a:xfrm>
          <a:custGeom>
            <a:avLst/>
            <a:gdLst/>
            <a:ahLst/>
            <a:cxnLst/>
            <a:rect l="l" t="t" r="r" b="b"/>
            <a:pathLst>
              <a:path h="607695">
                <a:moveTo>
                  <a:pt x="0" y="0"/>
                </a:moveTo>
                <a:lnTo>
                  <a:pt x="0" y="60717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8102797" y="4368930"/>
            <a:ext cx="533400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533298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7385324" y="4368930"/>
            <a:ext cx="574040" cy="0"/>
          </a:xfrm>
          <a:custGeom>
            <a:avLst/>
            <a:gdLst/>
            <a:ahLst/>
            <a:cxnLst/>
            <a:rect l="l" t="t" r="r" b="b"/>
            <a:pathLst>
              <a:path w="574040">
                <a:moveTo>
                  <a:pt x="573776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6668863" y="4368930"/>
            <a:ext cx="574040" cy="0"/>
          </a:xfrm>
          <a:custGeom>
            <a:avLst/>
            <a:gdLst/>
            <a:ahLst/>
            <a:cxnLst/>
            <a:rect l="l" t="t" r="r" b="b"/>
            <a:pathLst>
              <a:path w="574040">
                <a:moveTo>
                  <a:pt x="573776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5951389" y="4368930"/>
            <a:ext cx="574040" cy="0"/>
          </a:xfrm>
          <a:custGeom>
            <a:avLst/>
            <a:gdLst/>
            <a:ahLst/>
            <a:cxnLst/>
            <a:rect l="l" t="t" r="r" b="b"/>
            <a:pathLst>
              <a:path w="574040">
                <a:moveTo>
                  <a:pt x="573776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5233916" y="4368930"/>
            <a:ext cx="574040" cy="0"/>
          </a:xfrm>
          <a:custGeom>
            <a:avLst/>
            <a:gdLst/>
            <a:ahLst/>
            <a:cxnLst/>
            <a:rect l="l" t="t" r="r" b="b"/>
            <a:pathLst>
              <a:path w="574040">
                <a:moveTo>
                  <a:pt x="573776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4517454" y="4368930"/>
            <a:ext cx="574040" cy="0"/>
          </a:xfrm>
          <a:custGeom>
            <a:avLst/>
            <a:gdLst/>
            <a:ahLst/>
            <a:cxnLst/>
            <a:rect l="l" t="t" r="r" b="b"/>
            <a:pathLst>
              <a:path w="574040">
                <a:moveTo>
                  <a:pt x="573776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3799980" y="4368930"/>
            <a:ext cx="574040" cy="0"/>
          </a:xfrm>
          <a:custGeom>
            <a:avLst/>
            <a:gdLst/>
            <a:ahLst/>
            <a:cxnLst/>
            <a:rect l="l" t="t" r="r" b="b"/>
            <a:pathLst>
              <a:path w="574040">
                <a:moveTo>
                  <a:pt x="573776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3123997" y="4368930"/>
            <a:ext cx="532765" cy="0"/>
          </a:xfrm>
          <a:custGeom>
            <a:avLst/>
            <a:gdLst/>
            <a:ahLst/>
            <a:cxnLst/>
            <a:rect l="l" t="t" r="r" b="b"/>
            <a:pathLst>
              <a:path w="532765">
                <a:moveTo>
                  <a:pt x="532286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8118988" y="3890278"/>
            <a:ext cx="548640" cy="0"/>
          </a:xfrm>
          <a:custGeom>
            <a:avLst/>
            <a:gdLst/>
            <a:ahLst/>
            <a:cxnLst/>
            <a:rect l="l" t="t" r="r" b="b"/>
            <a:pathLst>
              <a:path w="548640">
                <a:moveTo>
                  <a:pt x="548477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7401516" y="3890278"/>
            <a:ext cx="574040" cy="0"/>
          </a:xfrm>
          <a:custGeom>
            <a:avLst/>
            <a:gdLst/>
            <a:ahLst/>
            <a:cxnLst/>
            <a:rect l="l" t="t" r="r" b="b"/>
            <a:pathLst>
              <a:path w="574040">
                <a:moveTo>
                  <a:pt x="573776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6684042" y="3890278"/>
            <a:ext cx="574040" cy="0"/>
          </a:xfrm>
          <a:custGeom>
            <a:avLst/>
            <a:gdLst/>
            <a:ahLst/>
            <a:cxnLst/>
            <a:rect l="l" t="t" r="r" b="b"/>
            <a:pathLst>
              <a:path w="574040">
                <a:moveTo>
                  <a:pt x="573776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5967580" y="3890278"/>
            <a:ext cx="574040" cy="0"/>
          </a:xfrm>
          <a:custGeom>
            <a:avLst/>
            <a:gdLst/>
            <a:ahLst/>
            <a:cxnLst/>
            <a:rect l="l" t="t" r="r" b="b"/>
            <a:pathLst>
              <a:path w="574040">
                <a:moveTo>
                  <a:pt x="573776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5250107" y="3890278"/>
            <a:ext cx="574040" cy="0"/>
          </a:xfrm>
          <a:custGeom>
            <a:avLst/>
            <a:gdLst/>
            <a:ahLst/>
            <a:cxnLst/>
            <a:rect l="l" t="t" r="r" b="b"/>
            <a:pathLst>
              <a:path w="574040">
                <a:moveTo>
                  <a:pt x="573776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4532633" y="3890278"/>
            <a:ext cx="574040" cy="0"/>
          </a:xfrm>
          <a:custGeom>
            <a:avLst/>
            <a:gdLst/>
            <a:ahLst/>
            <a:cxnLst/>
            <a:rect l="l" t="t" r="r" b="b"/>
            <a:pathLst>
              <a:path w="574040">
                <a:moveTo>
                  <a:pt x="573776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3816172" y="3890278"/>
            <a:ext cx="574040" cy="0"/>
          </a:xfrm>
          <a:custGeom>
            <a:avLst/>
            <a:gdLst/>
            <a:ahLst/>
            <a:cxnLst/>
            <a:rect l="l" t="t" r="r" b="b"/>
            <a:pathLst>
              <a:path w="574040">
                <a:moveTo>
                  <a:pt x="573776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3123997" y="3890278"/>
            <a:ext cx="548640" cy="0"/>
          </a:xfrm>
          <a:custGeom>
            <a:avLst/>
            <a:gdLst/>
            <a:ahLst/>
            <a:cxnLst/>
            <a:rect l="l" t="t" r="r" b="b"/>
            <a:pathLst>
              <a:path w="548640">
                <a:moveTo>
                  <a:pt x="548477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18118988" y="1436295"/>
            <a:ext cx="548640" cy="0"/>
          </a:xfrm>
          <a:custGeom>
            <a:avLst/>
            <a:gdLst/>
            <a:ahLst/>
            <a:cxnLst/>
            <a:rect l="l" t="t" r="r" b="b"/>
            <a:pathLst>
              <a:path w="548640">
                <a:moveTo>
                  <a:pt x="548477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7401516" y="1436295"/>
            <a:ext cx="574040" cy="0"/>
          </a:xfrm>
          <a:custGeom>
            <a:avLst/>
            <a:gdLst/>
            <a:ahLst/>
            <a:cxnLst/>
            <a:rect l="l" t="t" r="r" b="b"/>
            <a:pathLst>
              <a:path w="574040">
                <a:moveTo>
                  <a:pt x="573776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6684042" y="1436295"/>
            <a:ext cx="574040" cy="0"/>
          </a:xfrm>
          <a:custGeom>
            <a:avLst/>
            <a:gdLst/>
            <a:ahLst/>
            <a:cxnLst/>
            <a:rect l="l" t="t" r="r" b="b"/>
            <a:pathLst>
              <a:path w="574040">
                <a:moveTo>
                  <a:pt x="573776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5967580" y="1436295"/>
            <a:ext cx="574040" cy="0"/>
          </a:xfrm>
          <a:custGeom>
            <a:avLst/>
            <a:gdLst/>
            <a:ahLst/>
            <a:cxnLst/>
            <a:rect l="l" t="t" r="r" b="b"/>
            <a:pathLst>
              <a:path w="574040">
                <a:moveTo>
                  <a:pt x="573776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5250107" y="1436295"/>
            <a:ext cx="574040" cy="0"/>
          </a:xfrm>
          <a:custGeom>
            <a:avLst/>
            <a:gdLst/>
            <a:ahLst/>
            <a:cxnLst/>
            <a:rect l="l" t="t" r="r" b="b"/>
            <a:pathLst>
              <a:path w="574040">
                <a:moveTo>
                  <a:pt x="573776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4532633" y="1436295"/>
            <a:ext cx="574040" cy="0"/>
          </a:xfrm>
          <a:custGeom>
            <a:avLst/>
            <a:gdLst/>
            <a:ahLst/>
            <a:cxnLst/>
            <a:rect l="l" t="t" r="r" b="b"/>
            <a:pathLst>
              <a:path w="574040">
                <a:moveTo>
                  <a:pt x="573776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13816172" y="1436295"/>
            <a:ext cx="574040" cy="0"/>
          </a:xfrm>
          <a:custGeom>
            <a:avLst/>
            <a:gdLst/>
            <a:ahLst/>
            <a:cxnLst/>
            <a:rect l="l" t="t" r="r" b="b"/>
            <a:pathLst>
              <a:path w="574040">
                <a:moveTo>
                  <a:pt x="573776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3123997" y="1436295"/>
            <a:ext cx="548640" cy="0"/>
          </a:xfrm>
          <a:custGeom>
            <a:avLst/>
            <a:gdLst/>
            <a:ahLst/>
            <a:cxnLst/>
            <a:rect l="l" t="t" r="r" b="b"/>
            <a:pathLst>
              <a:path w="548640">
                <a:moveTo>
                  <a:pt x="548477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1" name="object 6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696762" y="5180515"/>
            <a:ext cx="189234" cy="189234"/>
          </a:xfrm>
          <a:prstGeom prst="rect">
            <a:avLst/>
          </a:prstGeom>
        </p:spPr>
      </p:pic>
      <p:sp>
        <p:nvSpPr>
          <p:cNvPr id="62" name="object 62"/>
          <p:cNvSpPr txBox="1"/>
          <p:nvPr/>
        </p:nvSpPr>
        <p:spPr>
          <a:xfrm>
            <a:off x="13750850" y="5201193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1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63" name="object 63"/>
          <p:cNvGrpSpPr/>
          <p:nvPr/>
        </p:nvGrpSpPr>
        <p:grpSpPr>
          <a:xfrm>
            <a:off x="13768609" y="4365755"/>
            <a:ext cx="522605" cy="480059"/>
            <a:chOff x="13768609" y="4365755"/>
            <a:chExt cx="522605" cy="480059"/>
          </a:xfrm>
        </p:grpSpPr>
        <p:sp>
          <p:nvSpPr>
            <p:cNvPr id="64" name="object 64"/>
            <p:cNvSpPr/>
            <p:nvPr/>
          </p:nvSpPr>
          <p:spPr>
            <a:xfrm>
              <a:off x="13790872" y="4368930"/>
              <a:ext cx="478155" cy="455930"/>
            </a:xfrm>
            <a:custGeom>
              <a:avLst/>
              <a:gdLst/>
              <a:ahLst/>
              <a:cxnLst/>
              <a:rect l="l" t="t" r="r" b="b"/>
              <a:pathLst>
                <a:path w="478155" h="455929">
                  <a:moveTo>
                    <a:pt x="0" y="0"/>
                  </a:moveTo>
                  <a:lnTo>
                    <a:pt x="0" y="455378"/>
                  </a:lnTo>
                </a:path>
                <a:path w="478155" h="455929">
                  <a:moveTo>
                    <a:pt x="477641" y="0"/>
                  </a:moveTo>
                  <a:lnTo>
                    <a:pt x="477641" y="455378"/>
                  </a:lnTo>
                </a:path>
                <a:path w="478155" h="455929">
                  <a:moveTo>
                    <a:pt x="0" y="454366"/>
                  </a:moveTo>
                  <a:lnTo>
                    <a:pt x="477641" y="45436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3768609" y="480204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3768609" y="480204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4246250" y="480204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4246250" y="480204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9" name="object 69"/>
          <p:cNvSpPr txBox="1"/>
          <p:nvPr/>
        </p:nvSpPr>
        <p:spPr>
          <a:xfrm>
            <a:off x="13943121" y="474278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70" name="object 70"/>
          <p:cNvGrpSpPr/>
          <p:nvPr/>
        </p:nvGrpSpPr>
        <p:grpSpPr>
          <a:xfrm>
            <a:off x="15553692" y="4398138"/>
            <a:ext cx="681355" cy="447675"/>
            <a:chOff x="15553692" y="4398138"/>
            <a:chExt cx="681355" cy="447675"/>
          </a:xfrm>
        </p:grpSpPr>
        <p:sp>
          <p:nvSpPr>
            <p:cNvPr id="71" name="object 71"/>
            <p:cNvSpPr/>
            <p:nvPr/>
          </p:nvSpPr>
          <p:spPr>
            <a:xfrm>
              <a:off x="15575955" y="4401313"/>
              <a:ext cx="637540" cy="422275"/>
            </a:xfrm>
            <a:custGeom>
              <a:avLst/>
              <a:gdLst/>
              <a:ahLst/>
              <a:cxnLst/>
              <a:rect l="l" t="t" r="r" b="b"/>
              <a:pathLst>
                <a:path w="637540" h="422275">
                  <a:moveTo>
                    <a:pt x="0" y="0"/>
                  </a:moveTo>
                  <a:lnTo>
                    <a:pt x="0" y="421983"/>
                  </a:lnTo>
                  <a:lnTo>
                    <a:pt x="637529" y="421983"/>
                  </a:lnTo>
                  <a:lnTo>
                    <a:pt x="63752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5553692" y="480103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5553693" y="480103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3513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5059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6191221" y="480103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6191222" y="480103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6" name="object 76"/>
          <p:cNvSpPr txBox="1"/>
          <p:nvPr/>
        </p:nvSpPr>
        <p:spPr>
          <a:xfrm>
            <a:off x="15808146" y="474278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77" name="object 77"/>
          <p:cNvGrpSpPr/>
          <p:nvPr/>
        </p:nvGrpSpPr>
        <p:grpSpPr>
          <a:xfrm>
            <a:off x="16191221" y="4398138"/>
            <a:ext cx="681355" cy="447675"/>
            <a:chOff x="16191221" y="4398138"/>
            <a:chExt cx="681355" cy="447675"/>
          </a:xfrm>
        </p:grpSpPr>
        <p:sp>
          <p:nvSpPr>
            <p:cNvPr id="78" name="object 78"/>
            <p:cNvSpPr/>
            <p:nvPr/>
          </p:nvSpPr>
          <p:spPr>
            <a:xfrm>
              <a:off x="16213484" y="4401313"/>
              <a:ext cx="637540" cy="422275"/>
            </a:xfrm>
            <a:custGeom>
              <a:avLst/>
              <a:gdLst/>
              <a:ahLst/>
              <a:cxnLst/>
              <a:rect l="l" t="t" r="r" b="b"/>
              <a:pathLst>
                <a:path w="637540" h="422275">
                  <a:moveTo>
                    <a:pt x="0" y="0"/>
                  </a:moveTo>
                  <a:lnTo>
                    <a:pt x="0" y="421983"/>
                  </a:lnTo>
                  <a:lnTo>
                    <a:pt x="637529" y="421983"/>
                  </a:lnTo>
                  <a:lnTo>
                    <a:pt x="63752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6191221" y="480103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16191221" y="480103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3513" y="5059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5059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6828750" y="480103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16828750" y="480103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3" name="object 83"/>
          <p:cNvSpPr txBox="1"/>
          <p:nvPr/>
        </p:nvSpPr>
        <p:spPr>
          <a:xfrm>
            <a:off x="16445676" y="474278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84" name="object 84"/>
          <p:cNvGrpSpPr/>
          <p:nvPr/>
        </p:nvGrpSpPr>
        <p:grpSpPr>
          <a:xfrm>
            <a:off x="18135179" y="4365755"/>
            <a:ext cx="522605" cy="480059"/>
            <a:chOff x="18135179" y="4365755"/>
            <a:chExt cx="522605" cy="480059"/>
          </a:xfrm>
        </p:grpSpPr>
        <p:sp>
          <p:nvSpPr>
            <p:cNvPr id="85" name="object 85"/>
            <p:cNvSpPr/>
            <p:nvPr/>
          </p:nvSpPr>
          <p:spPr>
            <a:xfrm>
              <a:off x="18157443" y="4368930"/>
              <a:ext cx="478790" cy="454659"/>
            </a:xfrm>
            <a:custGeom>
              <a:avLst/>
              <a:gdLst/>
              <a:ahLst/>
              <a:cxnLst/>
              <a:rect l="l" t="t" r="r" b="b"/>
              <a:pathLst>
                <a:path w="478790" h="454660">
                  <a:moveTo>
                    <a:pt x="0" y="32382"/>
                  </a:moveTo>
                  <a:lnTo>
                    <a:pt x="0" y="454366"/>
                  </a:lnTo>
                  <a:lnTo>
                    <a:pt x="478652" y="454366"/>
                  </a:lnTo>
                  <a:lnTo>
                    <a:pt x="47865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18135179" y="480103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5059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18135180" y="480103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4525" y="5059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5059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5059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18613832" y="480103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5059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18613833" y="480103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5059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0" name="object 90"/>
          <p:cNvSpPr txBox="1"/>
          <p:nvPr/>
        </p:nvSpPr>
        <p:spPr>
          <a:xfrm>
            <a:off x="18309691" y="474278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91" name="object 91"/>
          <p:cNvGrpSpPr/>
          <p:nvPr/>
        </p:nvGrpSpPr>
        <p:grpSpPr>
          <a:xfrm>
            <a:off x="13768609" y="4365755"/>
            <a:ext cx="4888865" cy="623570"/>
            <a:chOff x="13768609" y="4365755"/>
            <a:chExt cx="4888865" cy="623570"/>
          </a:xfrm>
        </p:grpSpPr>
        <p:sp>
          <p:nvSpPr>
            <p:cNvPr id="92" name="object 92"/>
            <p:cNvSpPr/>
            <p:nvPr/>
          </p:nvSpPr>
          <p:spPr>
            <a:xfrm>
              <a:off x="13790872" y="4368930"/>
              <a:ext cx="4845685" cy="598170"/>
            </a:xfrm>
            <a:custGeom>
              <a:avLst/>
              <a:gdLst/>
              <a:ahLst/>
              <a:cxnLst/>
              <a:rect l="l" t="t" r="r" b="b"/>
              <a:pathLst>
                <a:path w="4845684" h="598170">
                  <a:moveTo>
                    <a:pt x="0" y="0"/>
                  </a:moveTo>
                  <a:lnTo>
                    <a:pt x="0" y="598063"/>
                  </a:lnTo>
                  <a:lnTo>
                    <a:pt x="4845223" y="598063"/>
                  </a:lnTo>
                  <a:lnTo>
                    <a:pt x="484522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13768609" y="494473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13768609" y="494473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8613832" y="494473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18613832" y="494473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7" name="object 97"/>
          <p:cNvSpPr txBox="1"/>
          <p:nvPr/>
        </p:nvSpPr>
        <p:spPr>
          <a:xfrm>
            <a:off x="16107685" y="4886480"/>
            <a:ext cx="211454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30400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98" name="object 9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174403" y="5180515"/>
            <a:ext cx="189234" cy="189234"/>
          </a:xfrm>
          <a:prstGeom prst="rect">
            <a:avLst/>
          </a:prstGeom>
        </p:spPr>
      </p:pic>
      <p:sp>
        <p:nvSpPr>
          <p:cNvPr id="99" name="object 99"/>
          <p:cNvSpPr txBox="1"/>
          <p:nvPr/>
        </p:nvSpPr>
        <p:spPr>
          <a:xfrm>
            <a:off x="14235574" y="5201193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2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00" name="object 10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481844" y="5180515"/>
            <a:ext cx="189234" cy="189234"/>
          </a:xfrm>
          <a:prstGeom prst="rect">
            <a:avLst/>
          </a:prstGeom>
        </p:spPr>
      </p:pic>
      <p:sp>
        <p:nvSpPr>
          <p:cNvPr id="101" name="object 101"/>
          <p:cNvSpPr txBox="1"/>
          <p:nvPr/>
        </p:nvSpPr>
        <p:spPr>
          <a:xfrm>
            <a:off x="15544027" y="5200181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4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02" name="object 10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119372" y="5180515"/>
            <a:ext cx="189234" cy="189234"/>
          </a:xfrm>
          <a:prstGeom prst="rect">
            <a:avLst/>
          </a:prstGeom>
        </p:spPr>
      </p:pic>
      <p:sp>
        <p:nvSpPr>
          <p:cNvPr id="103" name="object 103"/>
          <p:cNvSpPr txBox="1"/>
          <p:nvPr/>
        </p:nvSpPr>
        <p:spPr>
          <a:xfrm>
            <a:off x="16171437" y="5200181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5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04" name="object 10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756902" y="5180515"/>
            <a:ext cx="189234" cy="189234"/>
          </a:xfrm>
          <a:prstGeom prst="rect">
            <a:avLst/>
          </a:prstGeom>
        </p:spPr>
      </p:pic>
      <p:sp>
        <p:nvSpPr>
          <p:cNvPr id="105" name="object 105"/>
          <p:cNvSpPr txBox="1"/>
          <p:nvPr/>
        </p:nvSpPr>
        <p:spPr>
          <a:xfrm>
            <a:off x="16818074" y="5201193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6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06" name="object 10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063331" y="5180515"/>
            <a:ext cx="189234" cy="189234"/>
          </a:xfrm>
          <a:prstGeom prst="rect">
            <a:avLst/>
          </a:prstGeom>
        </p:spPr>
      </p:pic>
      <p:sp>
        <p:nvSpPr>
          <p:cNvPr id="107" name="object 107"/>
          <p:cNvSpPr txBox="1"/>
          <p:nvPr/>
        </p:nvSpPr>
        <p:spPr>
          <a:xfrm>
            <a:off x="18123492" y="5201193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8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08" name="object 10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541984" y="5180515"/>
            <a:ext cx="189234" cy="189234"/>
          </a:xfrm>
          <a:prstGeom prst="rect">
            <a:avLst/>
          </a:prstGeom>
        </p:spPr>
      </p:pic>
      <p:sp>
        <p:nvSpPr>
          <p:cNvPr id="109" name="object 109"/>
          <p:cNvSpPr txBox="1"/>
          <p:nvPr/>
        </p:nvSpPr>
        <p:spPr>
          <a:xfrm>
            <a:off x="18602145" y="5201193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9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10" name="object 1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938810" y="4273807"/>
            <a:ext cx="189234" cy="189234"/>
          </a:xfrm>
          <a:prstGeom prst="rect">
            <a:avLst/>
          </a:prstGeom>
        </p:spPr>
      </p:pic>
      <p:sp>
        <p:nvSpPr>
          <p:cNvPr id="111" name="object 111"/>
          <p:cNvSpPr txBox="1"/>
          <p:nvPr/>
        </p:nvSpPr>
        <p:spPr>
          <a:xfrm>
            <a:off x="12991886" y="4293473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А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112" name="object 112"/>
          <p:cNvGrpSpPr/>
          <p:nvPr/>
        </p:nvGrpSpPr>
        <p:grpSpPr>
          <a:xfrm>
            <a:off x="12938810" y="2600039"/>
            <a:ext cx="189230" cy="1384935"/>
            <a:chOff x="12938810" y="2600039"/>
            <a:chExt cx="189230" cy="1384935"/>
          </a:xfrm>
        </p:grpSpPr>
        <p:pic>
          <p:nvPicPr>
            <p:cNvPr id="113" name="object 1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938810" y="3795154"/>
              <a:ext cx="189234" cy="189234"/>
            </a:xfrm>
            <a:prstGeom prst="rect">
              <a:avLst/>
            </a:prstGeom>
          </p:spPr>
        </p:pic>
        <p:pic>
          <p:nvPicPr>
            <p:cNvPr id="114" name="object 11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938810" y="2600039"/>
              <a:ext cx="189234" cy="189234"/>
            </a:xfrm>
            <a:prstGeom prst="rect">
              <a:avLst/>
            </a:prstGeom>
          </p:spPr>
        </p:pic>
      </p:grpSp>
      <p:sp>
        <p:nvSpPr>
          <p:cNvPr id="115" name="object 115"/>
          <p:cNvSpPr txBox="1"/>
          <p:nvPr/>
        </p:nvSpPr>
        <p:spPr>
          <a:xfrm>
            <a:off x="12990874" y="3815831"/>
            <a:ext cx="8445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Б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12991886" y="2619705"/>
            <a:ext cx="7366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Г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17" name="object 1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938810" y="2010072"/>
            <a:ext cx="189234" cy="189234"/>
          </a:xfrm>
          <a:prstGeom prst="rect">
            <a:avLst/>
          </a:prstGeom>
        </p:spPr>
      </p:pic>
      <p:sp>
        <p:nvSpPr>
          <p:cNvPr id="118" name="object 118"/>
          <p:cNvSpPr txBox="1"/>
          <p:nvPr/>
        </p:nvSpPr>
        <p:spPr>
          <a:xfrm>
            <a:off x="12983791" y="2030750"/>
            <a:ext cx="8572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Д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119" name="object 119"/>
          <p:cNvGrpSpPr/>
          <p:nvPr/>
        </p:nvGrpSpPr>
        <p:grpSpPr>
          <a:xfrm>
            <a:off x="12938810" y="862519"/>
            <a:ext cx="189230" cy="668020"/>
            <a:chOff x="12938810" y="862519"/>
            <a:chExt cx="189230" cy="668020"/>
          </a:xfrm>
        </p:grpSpPr>
        <p:pic>
          <p:nvPicPr>
            <p:cNvPr id="120" name="object 12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938810" y="1341172"/>
              <a:ext cx="189234" cy="189234"/>
            </a:xfrm>
            <a:prstGeom prst="rect">
              <a:avLst/>
            </a:prstGeom>
          </p:spPr>
        </p:pic>
        <p:pic>
          <p:nvPicPr>
            <p:cNvPr id="121" name="object 12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938810" y="862519"/>
              <a:ext cx="189234" cy="189234"/>
            </a:xfrm>
            <a:prstGeom prst="rect">
              <a:avLst/>
            </a:prstGeom>
          </p:spPr>
        </p:pic>
      </p:grpSp>
      <p:sp>
        <p:nvSpPr>
          <p:cNvPr id="122" name="object 122"/>
          <p:cNvSpPr txBox="1"/>
          <p:nvPr/>
        </p:nvSpPr>
        <p:spPr>
          <a:xfrm>
            <a:off x="12984802" y="1358814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Е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123" name="object 123"/>
          <p:cNvGrpSpPr/>
          <p:nvPr/>
        </p:nvGrpSpPr>
        <p:grpSpPr>
          <a:xfrm>
            <a:off x="12938810" y="556910"/>
            <a:ext cx="6663055" cy="4813300"/>
            <a:chOff x="12938810" y="556910"/>
            <a:chExt cx="6663055" cy="4813300"/>
          </a:xfrm>
        </p:grpSpPr>
        <p:sp>
          <p:nvSpPr>
            <p:cNvPr id="124" name="object 124"/>
            <p:cNvSpPr/>
            <p:nvPr/>
          </p:nvSpPr>
          <p:spPr>
            <a:xfrm>
              <a:off x="13279837" y="957642"/>
              <a:ext cx="226060" cy="3411854"/>
            </a:xfrm>
            <a:custGeom>
              <a:avLst/>
              <a:gdLst/>
              <a:ahLst/>
              <a:cxnLst/>
              <a:rect l="l" t="t" r="r" b="b"/>
              <a:pathLst>
                <a:path w="226059" h="3411854">
                  <a:moveTo>
                    <a:pt x="225665" y="3411288"/>
                  </a:moveTo>
                  <a:lnTo>
                    <a:pt x="0" y="3411288"/>
                  </a:lnTo>
                </a:path>
                <a:path w="226059" h="3411854">
                  <a:moveTo>
                    <a:pt x="225665" y="0"/>
                  </a:moveTo>
                  <a:lnTo>
                    <a:pt x="0" y="0"/>
                  </a:lnTo>
                </a:path>
                <a:path w="226059" h="3411854">
                  <a:moveTo>
                    <a:pt x="1011" y="3411288"/>
                  </a:move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13258586" y="434666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4047"/>
                  </a:lnTo>
                  <a:close/>
                </a:path>
                <a:path w="43815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13258586" y="434666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047" y="0"/>
                  </a:moveTo>
                  <a:lnTo>
                    <a:pt x="0" y="4047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  <a:path w="43815" h="45085">
                  <a:moveTo>
                    <a:pt x="0" y="4047"/>
                  </a:moveTo>
                  <a:lnTo>
                    <a:pt x="43513" y="40478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7" name="object 12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938810" y="556910"/>
              <a:ext cx="6662687" cy="4812840"/>
            </a:xfrm>
            <a:prstGeom prst="rect">
              <a:avLst/>
            </a:prstGeom>
          </p:spPr>
        </p:pic>
      </p:grpSp>
      <p:sp>
        <p:nvSpPr>
          <p:cNvPr id="128" name="object 128"/>
          <p:cNvSpPr txBox="1"/>
          <p:nvPr/>
        </p:nvSpPr>
        <p:spPr>
          <a:xfrm>
            <a:off x="13206663" y="2557471"/>
            <a:ext cx="100330" cy="211454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21400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13352384" y="404271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30" name="object 130"/>
          <p:cNvSpPr txBox="1"/>
          <p:nvPr/>
        </p:nvSpPr>
        <p:spPr>
          <a:xfrm>
            <a:off x="13352384" y="231329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31" name="object 131"/>
          <p:cNvSpPr txBox="1"/>
          <p:nvPr/>
        </p:nvSpPr>
        <p:spPr>
          <a:xfrm>
            <a:off x="13352384" y="168284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32" name="object 132"/>
          <p:cNvSpPr txBox="1"/>
          <p:nvPr/>
        </p:nvSpPr>
        <p:spPr>
          <a:xfrm>
            <a:off x="13352384" y="111008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33" name="object 133"/>
          <p:cNvSpPr txBox="1"/>
          <p:nvPr/>
        </p:nvSpPr>
        <p:spPr>
          <a:xfrm>
            <a:off x="12992898" y="886232"/>
            <a:ext cx="8953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Є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134" name="object 134"/>
          <p:cNvSpPr/>
          <p:nvPr/>
        </p:nvSpPr>
        <p:spPr>
          <a:xfrm>
            <a:off x="14919199" y="2334919"/>
            <a:ext cx="2587625" cy="6350"/>
          </a:xfrm>
          <a:custGeom>
            <a:avLst/>
            <a:gdLst/>
            <a:ahLst/>
            <a:cxnLst/>
            <a:rect l="l" t="t" r="r" b="b"/>
            <a:pathLst>
              <a:path w="2587625" h="6350">
                <a:moveTo>
                  <a:pt x="6070" y="3035"/>
                </a:moveTo>
                <a:lnTo>
                  <a:pt x="5181" y="889"/>
                </a:lnTo>
                <a:lnTo>
                  <a:pt x="3035" y="0"/>
                </a:lnTo>
                <a:lnTo>
                  <a:pt x="889" y="889"/>
                </a:lnTo>
                <a:lnTo>
                  <a:pt x="0" y="3035"/>
                </a:lnTo>
                <a:lnTo>
                  <a:pt x="889" y="5181"/>
                </a:lnTo>
                <a:lnTo>
                  <a:pt x="3035" y="6070"/>
                </a:lnTo>
                <a:lnTo>
                  <a:pt x="5181" y="5181"/>
                </a:lnTo>
                <a:lnTo>
                  <a:pt x="6070" y="3035"/>
                </a:lnTo>
                <a:close/>
              </a:path>
              <a:path w="2587625" h="6350">
                <a:moveTo>
                  <a:pt x="2587548" y="3035"/>
                </a:moveTo>
                <a:lnTo>
                  <a:pt x="2586659" y="889"/>
                </a:lnTo>
                <a:lnTo>
                  <a:pt x="2584513" y="0"/>
                </a:lnTo>
                <a:lnTo>
                  <a:pt x="2582367" y="889"/>
                </a:lnTo>
                <a:lnTo>
                  <a:pt x="2581478" y="3035"/>
                </a:lnTo>
                <a:lnTo>
                  <a:pt x="2582367" y="5181"/>
                </a:lnTo>
                <a:lnTo>
                  <a:pt x="2584513" y="6070"/>
                </a:lnTo>
                <a:lnTo>
                  <a:pt x="2586659" y="5181"/>
                </a:lnTo>
                <a:lnTo>
                  <a:pt x="2587548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 txBox="1"/>
          <p:nvPr/>
        </p:nvSpPr>
        <p:spPr>
          <a:xfrm>
            <a:off x="14888283" y="5201193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3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17469770" y="5200181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7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137" name="object 137"/>
          <p:cNvSpPr txBox="1"/>
          <p:nvPr/>
        </p:nvSpPr>
        <p:spPr>
          <a:xfrm>
            <a:off x="12991886" y="3050797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В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138" name="object 138"/>
          <p:cNvSpPr txBox="1"/>
          <p:nvPr/>
        </p:nvSpPr>
        <p:spPr>
          <a:xfrm>
            <a:off x="13352384" y="342036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39" name="object 139"/>
          <p:cNvSpPr txBox="1"/>
          <p:nvPr/>
        </p:nvSpPr>
        <p:spPr>
          <a:xfrm>
            <a:off x="13352384" y="282230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40" name="object 140"/>
          <p:cNvSpPr txBox="1"/>
          <p:nvPr/>
        </p:nvSpPr>
        <p:spPr>
          <a:xfrm>
            <a:off x="14509813" y="474379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41" name="object 141"/>
          <p:cNvSpPr txBox="1"/>
          <p:nvPr/>
        </p:nvSpPr>
        <p:spPr>
          <a:xfrm>
            <a:off x="15162522" y="474379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42" name="object 142"/>
          <p:cNvSpPr txBox="1"/>
          <p:nvPr/>
        </p:nvSpPr>
        <p:spPr>
          <a:xfrm>
            <a:off x="17091300" y="474379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43" name="object 143"/>
          <p:cNvSpPr txBox="1"/>
          <p:nvPr/>
        </p:nvSpPr>
        <p:spPr>
          <a:xfrm>
            <a:off x="17745022" y="474379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44" name="object 144"/>
          <p:cNvGrpSpPr/>
          <p:nvPr/>
        </p:nvGrpSpPr>
        <p:grpSpPr>
          <a:xfrm>
            <a:off x="13787697" y="1433120"/>
            <a:ext cx="4262755" cy="3754754"/>
            <a:chOff x="13787697" y="1433120"/>
            <a:chExt cx="4262755" cy="3754754"/>
          </a:xfrm>
        </p:grpSpPr>
        <p:sp>
          <p:nvSpPr>
            <p:cNvPr id="145" name="object 145"/>
            <p:cNvSpPr/>
            <p:nvPr/>
          </p:nvSpPr>
          <p:spPr>
            <a:xfrm>
              <a:off x="14457743" y="1433270"/>
              <a:ext cx="3592829" cy="1265555"/>
            </a:xfrm>
            <a:custGeom>
              <a:avLst/>
              <a:gdLst/>
              <a:ahLst/>
              <a:cxnLst/>
              <a:rect l="l" t="t" r="r" b="b"/>
              <a:pathLst>
                <a:path w="3592830" h="1265555">
                  <a:moveTo>
                    <a:pt x="6070" y="671931"/>
                  </a:moveTo>
                  <a:lnTo>
                    <a:pt x="5181" y="669785"/>
                  </a:lnTo>
                  <a:lnTo>
                    <a:pt x="3035" y="668896"/>
                  </a:lnTo>
                  <a:lnTo>
                    <a:pt x="889" y="669785"/>
                  </a:lnTo>
                  <a:lnTo>
                    <a:pt x="0" y="671931"/>
                  </a:lnTo>
                  <a:lnTo>
                    <a:pt x="889" y="674077"/>
                  </a:lnTo>
                  <a:lnTo>
                    <a:pt x="3035" y="674966"/>
                  </a:lnTo>
                  <a:lnTo>
                    <a:pt x="5181" y="674077"/>
                  </a:lnTo>
                  <a:lnTo>
                    <a:pt x="6070" y="671931"/>
                  </a:lnTo>
                  <a:close/>
                </a:path>
                <a:path w="3592830" h="1265555">
                  <a:moveTo>
                    <a:pt x="1424825" y="1261897"/>
                  </a:moveTo>
                  <a:lnTo>
                    <a:pt x="1423936" y="1259751"/>
                  </a:lnTo>
                  <a:lnTo>
                    <a:pt x="1421790" y="1258862"/>
                  </a:lnTo>
                  <a:lnTo>
                    <a:pt x="1419644" y="1259751"/>
                  </a:lnTo>
                  <a:lnTo>
                    <a:pt x="1418755" y="1261897"/>
                  </a:lnTo>
                  <a:lnTo>
                    <a:pt x="1419644" y="1264043"/>
                  </a:lnTo>
                  <a:lnTo>
                    <a:pt x="1421790" y="1264932"/>
                  </a:lnTo>
                  <a:lnTo>
                    <a:pt x="1423936" y="1264043"/>
                  </a:lnTo>
                  <a:lnTo>
                    <a:pt x="1424825" y="1261897"/>
                  </a:lnTo>
                  <a:close/>
                </a:path>
                <a:path w="3592830" h="1265555">
                  <a:moveTo>
                    <a:pt x="2874949" y="3035"/>
                  </a:moveTo>
                  <a:lnTo>
                    <a:pt x="2874060" y="889"/>
                  </a:lnTo>
                  <a:lnTo>
                    <a:pt x="2871914" y="0"/>
                  </a:lnTo>
                  <a:lnTo>
                    <a:pt x="2869768" y="889"/>
                  </a:lnTo>
                  <a:lnTo>
                    <a:pt x="2868879" y="3035"/>
                  </a:lnTo>
                  <a:lnTo>
                    <a:pt x="2869768" y="5181"/>
                  </a:lnTo>
                  <a:lnTo>
                    <a:pt x="2871914" y="6070"/>
                  </a:lnTo>
                  <a:lnTo>
                    <a:pt x="2874060" y="5181"/>
                  </a:lnTo>
                  <a:lnTo>
                    <a:pt x="2874949" y="3035"/>
                  </a:lnTo>
                  <a:close/>
                </a:path>
                <a:path w="3592830" h="1265555">
                  <a:moveTo>
                    <a:pt x="3592423" y="671931"/>
                  </a:moveTo>
                  <a:lnTo>
                    <a:pt x="3591534" y="669785"/>
                  </a:lnTo>
                  <a:lnTo>
                    <a:pt x="3589388" y="668896"/>
                  </a:lnTo>
                  <a:lnTo>
                    <a:pt x="3587242" y="669785"/>
                  </a:lnTo>
                  <a:lnTo>
                    <a:pt x="3586353" y="671931"/>
                  </a:lnTo>
                  <a:lnTo>
                    <a:pt x="3587242" y="674077"/>
                  </a:lnTo>
                  <a:lnTo>
                    <a:pt x="3589388" y="674966"/>
                  </a:lnTo>
                  <a:lnTo>
                    <a:pt x="3591534" y="674077"/>
                  </a:lnTo>
                  <a:lnTo>
                    <a:pt x="3592423" y="67193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16684041" y="1436295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15892691" y="1433270"/>
              <a:ext cx="723900" cy="6350"/>
            </a:xfrm>
            <a:custGeom>
              <a:avLst/>
              <a:gdLst/>
              <a:ahLst/>
              <a:cxnLst/>
              <a:rect l="l" t="t" r="r" b="b"/>
              <a:pathLst>
                <a:path w="723900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723900" h="6350">
                  <a:moveTo>
                    <a:pt x="723544" y="3035"/>
                  </a:moveTo>
                  <a:lnTo>
                    <a:pt x="722655" y="889"/>
                  </a:lnTo>
                  <a:lnTo>
                    <a:pt x="720509" y="0"/>
                  </a:lnTo>
                  <a:lnTo>
                    <a:pt x="718362" y="889"/>
                  </a:lnTo>
                  <a:lnTo>
                    <a:pt x="717473" y="3035"/>
                  </a:lnTo>
                  <a:lnTo>
                    <a:pt x="718362" y="5181"/>
                  </a:lnTo>
                  <a:lnTo>
                    <a:pt x="720509" y="6070"/>
                  </a:lnTo>
                  <a:lnTo>
                    <a:pt x="722655" y="5181"/>
                  </a:lnTo>
                  <a:lnTo>
                    <a:pt x="723544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15250106" y="1436295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13787831" y="1433270"/>
              <a:ext cx="4246245" cy="3075940"/>
            </a:xfrm>
            <a:custGeom>
              <a:avLst/>
              <a:gdLst/>
              <a:ahLst/>
              <a:cxnLst/>
              <a:rect l="l" t="t" r="r" b="b"/>
              <a:pathLst>
                <a:path w="4246244" h="3075940">
                  <a:moveTo>
                    <a:pt x="6070" y="3072282"/>
                  </a:moveTo>
                  <a:lnTo>
                    <a:pt x="5181" y="3070136"/>
                  </a:lnTo>
                  <a:lnTo>
                    <a:pt x="3035" y="3069247"/>
                  </a:lnTo>
                  <a:lnTo>
                    <a:pt x="889" y="3070136"/>
                  </a:lnTo>
                  <a:lnTo>
                    <a:pt x="0" y="3072282"/>
                  </a:lnTo>
                  <a:lnTo>
                    <a:pt x="889" y="3074428"/>
                  </a:lnTo>
                  <a:lnTo>
                    <a:pt x="3035" y="3075317"/>
                  </a:lnTo>
                  <a:lnTo>
                    <a:pt x="5181" y="3074428"/>
                  </a:lnTo>
                  <a:lnTo>
                    <a:pt x="6070" y="3072282"/>
                  </a:lnTo>
                  <a:close/>
                </a:path>
                <a:path w="4246244" h="3075940">
                  <a:moveTo>
                    <a:pt x="1393456" y="3035"/>
                  </a:moveTo>
                  <a:lnTo>
                    <a:pt x="1392567" y="889"/>
                  </a:lnTo>
                  <a:lnTo>
                    <a:pt x="1390421" y="0"/>
                  </a:lnTo>
                  <a:lnTo>
                    <a:pt x="1388275" y="889"/>
                  </a:lnTo>
                  <a:lnTo>
                    <a:pt x="1387386" y="3035"/>
                  </a:lnTo>
                  <a:lnTo>
                    <a:pt x="1388275" y="5181"/>
                  </a:lnTo>
                  <a:lnTo>
                    <a:pt x="1390421" y="6070"/>
                  </a:lnTo>
                  <a:lnTo>
                    <a:pt x="1392567" y="5181"/>
                  </a:lnTo>
                  <a:lnTo>
                    <a:pt x="1393456" y="3035"/>
                  </a:lnTo>
                  <a:close/>
                </a:path>
                <a:path w="4246244" h="3075940">
                  <a:moveTo>
                    <a:pt x="4246143" y="1691982"/>
                  </a:moveTo>
                  <a:lnTo>
                    <a:pt x="4245254" y="1689836"/>
                  </a:lnTo>
                  <a:lnTo>
                    <a:pt x="4243108" y="1688947"/>
                  </a:lnTo>
                  <a:lnTo>
                    <a:pt x="4240962" y="1689836"/>
                  </a:lnTo>
                  <a:lnTo>
                    <a:pt x="4240073" y="1691982"/>
                  </a:lnTo>
                  <a:lnTo>
                    <a:pt x="4240962" y="1694129"/>
                  </a:lnTo>
                  <a:lnTo>
                    <a:pt x="4243108" y="1695018"/>
                  </a:lnTo>
                  <a:lnTo>
                    <a:pt x="4245254" y="1694129"/>
                  </a:lnTo>
                  <a:lnTo>
                    <a:pt x="4246143" y="169198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13790872" y="4577392"/>
              <a:ext cx="0" cy="607695"/>
            </a:xfrm>
            <a:custGeom>
              <a:avLst/>
              <a:gdLst/>
              <a:ahLst/>
              <a:cxnLst/>
              <a:rect l="l" t="t" r="r" b="b"/>
              <a:pathLst>
                <a:path h="607695">
                  <a:moveTo>
                    <a:pt x="0" y="0"/>
                  </a:moveTo>
                  <a:lnTo>
                    <a:pt x="0" y="60717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1" name="object 151"/>
          <p:cNvSpPr txBox="1"/>
          <p:nvPr/>
        </p:nvSpPr>
        <p:spPr>
          <a:xfrm>
            <a:off x="13542630" y="353269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2" name="object 152"/>
          <p:cNvSpPr txBox="1"/>
          <p:nvPr/>
        </p:nvSpPr>
        <p:spPr>
          <a:xfrm>
            <a:off x="13542630" y="302266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3" name="object 153"/>
          <p:cNvSpPr txBox="1"/>
          <p:nvPr/>
        </p:nvSpPr>
        <p:spPr>
          <a:xfrm>
            <a:off x="13542630" y="254401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4" name="object 154"/>
          <p:cNvSpPr txBox="1"/>
          <p:nvPr/>
        </p:nvSpPr>
        <p:spPr>
          <a:xfrm>
            <a:off x="13542630" y="206637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5" name="object 155"/>
          <p:cNvSpPr txBox="1"/>
          <p:nvPr/>
        </p:nvSpPr>
        <p:spPr>
          <a:xfrm>
            <a:off x="13542630" y="158772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6" name="object 156"/>
          <p:cNvSpPr txBox="1"/>
          <p:nvPr/>
        </p:nvSpPr>
        <p:spPr>
          <a:xfrm>
            <a:off x="13943121" y="183342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7" name="object 157"/>
          <p:cNvSpPr txBox="1"/>
          <p:nvPr/>
        </p:nvSpPr>
        <p:spPr>
          <a:xfrm>
            <a:off x="13943121" y="2789717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8" name="object 158"/>
          <p:cNvSpPr txBox="1"/>
          <p:nvPr/>
        </p:nvSpPr>
        <p:spPr>
          <a:xfrm>
            <a:off x="13943121" y="326837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9" name="object 159"/>
          <p:cNvSpPr txBox="1"/>
          <p:nvPr/>
        </p:nvSpPr>
        <p:spPr>
          <a:xfrm>
            <a:off x="13943121" y="135578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0" name="object 160"/>
          <p:cNvSpPr txBox="1"/>
          <p:nvPr/>
        </p:nvSpPr>
        <p:spPr>
          <a:xfrm>
            <a:off x="13943121" y="380976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1" name="object 161"/>
          <p:cNvSpPr txBox="1"/>
          <p:nvPr/>
        </p:nvSpPr>
        <p:spPr>
          <a:xfrm>
            <a:off x="14055690" y="404271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2" name="object 162"/>
          <p:cNvSpPr txBox="1"/>
          <p:nvPr/>
        </p:nvSpPr>
        <p:spPr>
          <a:xfrm>
            <a:off x="14307422" y="447056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1650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3" name="object 163"/>
          <p:cNvSpPr txBox="1"/>
          <p:nvPr/>
        </p:nvSpPr>
        <p:spPr>
          <a:xfrm>
            <a:off x="14636308" y="447056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2450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4" name="object 164"/>
          <p:cNvSpPr txBox="1"/>
          <p:nvPr/>
        </p:nvSpPr>
        <p:spPr>
          <a:xfrm>
            <a:off x="15010730" y="447056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5" name="object 165"/>
          <p:cNvSpPr txBox="1"/>
          <p:nvPr/>
        </p:nvSpPr>
        <p:spPr>
          <a:xfrm>
            <a:off x="15335566" y="447056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6" name="object 166"/>
          <p:cNvSpPr txBox="1"/>
          <p:nvPr/>
        </p:nvSpPr>
        <p:spPr>
          <a:xfrm>
            <a:off x="15808146" y="447056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7" name="object 167"/>
          <p:cNvSpPr txBox="1"/>
          <p:nvPr/>
        </p:nvSpPr>
        <p:spPr>
          <a:xfrm>
            <a:off x="16445676" y="447056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8" name="object 168"/>
          <p:cNvSpPr txBox="1"/>
          <p:nvPr/>
        </p:nvSpPr>
        <p:spPr>
          <a:xfrm>
            <a:off x="16913198" y="447056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69" name="object 169"/>
          <p:cNvSpPr txBox="1"/>
          <p:nvPr/>
        </p:nvSpPr>
        <p:spPr>
          <a:xfrm>
            <a:off x="17242082" y="447056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0" name="object 170"/>
          <p:cNvSpPr txBox="1"/>
          <p:nvPr/>
        </p:nvSpPr>
        <p:spPr>
          <a:xfrm>
            <a:off x="17616504" y="447056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2450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1" name="object 171"/>
          <p:cNvSpPr txBox="1"/>
          <p:nvPr/>
        </p:nvSpPr>
        <p:spPr>
          <a:xfrm>
            <a:off x="17941340" y="4470568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1650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2" name="object 172"/>
          <p:cNvSpPr txBox="1"/>
          <p:nvPr/>
        </p:nvSpPr>
        <p:spPr>
          <a:xfrm>
            <a:off x="18256301" y="404271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3" name="object 173"/>
          <p:cNvSpPr txBox="1"/>
          <p:nvPr/>
        </p:nvSpPr>
        <p:spPr>
          <a:xfrm>
            <a:off x="18309691" y="380976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4" name="object 174"/>
          <p:cNvSpPr txBox="1"/>
          <p:nvPr/>
        </p:nvSpPr>
        <p:spPr>
          <a:xfrm>
            <a:off x="18779480" y="353269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5" name="object 175"/>
          <p:cNvSpPr txBox="1"/>
          <p:nvPr/>
        </p:nvSpPr>
        <p:spPr>
          <a:xfrm>
            <a:off x="18779480" y="3022668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6" name="object 176"/>
          <p:cNvSpPr txBox="1"/>
          <p:nvPr/>
        </p:nvSpPr>
        <p:spPr>
          <a:xfrm>
            <a:off x="18779480" y="2544015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7" name="object 177"/>
          <p:cNvSpPr txBox="1"/>
          <p:nvPr/>
        </p:nvSpPr>
        <p:spPr>
          <a:xfrm>
            <a:off x="18779480" y="206637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8" name="object 178"/>
          <p:cNvSpPr txBox="1"/>
          <p:nvPr/>
        </p:nvSpPr>
        <p:spPr>
          <a:xfrm>
            <a:off x="18779480" y="158772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79" name="object 179"/>
          <p:cNvSpPr txBox="1"/>
          <p:nvPr/>
        </p:nvSpPr>
        <p:spPr>
          <a:xfrm>
            <a:off x="18309691" y="135578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80" name="object 180"/>
          <p:cNvSpPr txBox="1"/>
          <p:nvPr/>
        </p:nvSpPr>
        <p:spPr>
          <a:xfrm>
            <a:off x="14358264" y="111008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81" name="object 181"/>
          <p:cNvSpPr txBox="1"/>
          <p:nvPr/>
        </p:nvSpPr>
        <p:spPr>
          <a:xfrm>
            <a:off x="17942596" y="111008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82" name="object 182"/>
          <p:cNvSpPr txBox="1"/>
          <p:nvPr/>
        </p:nvSpPr>
        <p:spPr>
          <a:xfrm>
            <a:off x="14461239" y="65450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83" name="object 183"/>
          <p:cNvSpPr txBox="1"/>
          <p:nvPr/>
        </p:nvSpPr>
        <p:spPr>
          <a:xfrm>
            <a:off x="14963167" y="65450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84" name="object 184"/>
          <p:cNvSpPr txBox="1"/>
          <p:nvPr/>
        </p:nvSpPr>
        <p:spPr>
          <a:xfrm>
            <a:off x="15335566" y="65450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85" name="object 185"/>
          <p:cNvSpPr txBox="1"/>
          <p:nvPr/>
        </p:nvSpPr>
        <p:spPr>
          <a:xfrm>
            <a:off x="15672545" y="65450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86" name="object 186"/>
          <p:cNvSpPr txBox="1"/>
          <p:nvPr/>
        </p:nvSpPr>
        <p:spPr>
          <a:xfrm>
            <a:off x="17290656" y="65450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87" name="object 187"/>
          <p:cNvSpPr txBox="1"/>
          <p:nvPr/>
        </p:nvSpPr>
        <p:spPr>
          <a:xfrm>
            <a:off x="17791571" y="65450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14636308" y="145090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89" name="object 189"/>
          <p:cNvSpPr txBox="1"/>
          <p:nvPr/>
        </p:nvSpPr>
        <p:spPr>
          <a:xfrm>
            <a:off x="15010730" y="145090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90" name="object 190"/>
          <p:cNvSpPr txBox="1"/>
          <p:nvPr/>
        </p:nvSpPr>
        <p:spPr>
          <a:xfrm>
            <a:off x="15335566" y="145090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91" name="object 191"/>
          <p:cNvSpPr txBox="1"/>
          <p:nvPr/>
        </p:nvSpPr>
        <p:spPr>
          <a:xfrm>
            <a:off x="15672545" y="145090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92" name="object 192"/>
          <p:cNvSpPr txBox="1"/>
          <p:nvPr/>
        </p:nvSpPr>
        <p:spPr>
          <a:xfrm>
            <a:off x="16125899" y="145090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3400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93" name="object 193"/>
          <p:cNvSpPr txBox="1"/>
          <p:nvPr/>
        </p:nvSpPr>
        <p:spPr>
          <a:xfrm>
            <a:off x="16581277" y="145090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2300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94" name="object 194"/>
          <p:cNvSpPr txBox="1"/>
          <p:nvPr/>
        </p:nvSpPr>
        <p:spPr>
          <a:xfrm>
            <a:off x="16913198" y="145090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95" name="object 195"/>
          <p:cNvSpPr txBox="1"/>
          <p:nvPr/>
        </p:nvSpPr>
        <p:spPr>
          <a:xfrm>
            <a:off x="17242082" y="145090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96" name="object 196"/>
          <p:cNvSpPr txBox="1"/>
          <p:nvPr/>
        </p:nvSpPr>
        <p:spPr>
          <a:xfrm>
            <a:off x="17616504" y="145090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97" name="object 197"/>
          <p:cNvSpPr txBox="1"/>
          <p:nvPr/>
        </p:nvSpPr>
        <p:spPr>
          <a:xfrm>
            <a:off x="14692208" y="1801243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2720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98" name="object 198"/>
          <p:cNvSpPr txBox="1"/>
          <p:nvPr/>
        </p:nvSpPr>
        <p:spPr>
          <a:xfrm>
            <a:off x="15808146" y="1874913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99" name="object 199"/>
          <p:cNvSpPr txBox="1"/>
          <p:nvPr/>
        </p:nvSpPr>
        <p:spPr>
          <a:xfrm>
            <a:off x="15673801" y="216352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00" name="object 200"/>
          <p:cNvSpPr txBox="1"/>
          <p:nvPr/>
        </p:nvSpPr>
        <p:spPr>
          <a:xfrm>
            <a:off x="15673801" y="245901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01" name="object 201"/>
          <p:cNvSpPr txBox="1"/>
          <p:nvPr/>
        </p:nvSpPr>
        <p:spPr>
          <a:xfrm>
            <a:off x="15987506" y="216352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02" name="object 202"/>
          <p:cNvSpPr txBox="1"/>
          <p:nvPr/>
        </p:nvSpPr>
        <p:spPr>
          <a:xfrm>
            <a:off x="15987506" y="245901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03" name="object 203"/>
          <p:cNvSpPr txBox="1"/>
          <p:nvPr/>
        </p:nvSpPr>
        <p:spPr>
          <a:xfrm>
            <a:off x="16589616" y="2163522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1800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04" name="object 204"/>
          <p:cNvSpPr txBox="1"/>
          <p:nvPr/>
        </p:nvSpPr>
        <p:spPr>
          <a:xfrm>
            <a:off x="16589616" y="245901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05" name="object 205"/>
          <p:cNvSpPr txBox="1"/>
          <p:nvPr/>
        </p:nvSpPr>
        <p:spPr>
          <a:xfrm>
            <a:off x="14832626" y="290002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06" name="object 206"/>
          <p:cNvSpPr txBox="1"/>
          <p:nvPr/>
        </p:nvSpPr>
        <p:spPr>
          <a:xfrm>
            <a:off x="15229310" y="290002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3250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07" name="object 207"/>
          <p:cNvSpPr txBox="1"/>
          <p:nvPr/>
        </p:nvSpPr>
        <p:spPr>
          <a:xfrm>
            <a:off x="17415126" y="290002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08" name="object 208"/>
          <p:cNvSpPr txBox="1"/>
          <p:nvPr/>
        </p:nvSpPr>
        <p:spPr>
          <a:xfrm>
            <a:off x="14636308" y="3473796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09" name="object 209"/>
          <p:cNvSpPr txBox="1"/>
          <p:nvPr/>
        </p:nvSpPr>
        <p:spPr>
          <a:xfrm>
            <a:off x="15010730" y="3473796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10" name="object 210"/>
          <p:cNvSpPr txBox="1"/>
          <p:nvPr/>
        </p:nvSpPr>
        <p:spPr>
          <a:xfrm>
            <a:off x="15335566" y="3473796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11" name="object 211"/>
          <p:cNvSpPr txBox="1"/>
          <p:nvPr/>
        </p:nvSpPr>
        <p:spPr>
          <a:xfrm>
            <a:off x="15808146" y="361546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12" name="object 212"/>
          <p:cNvSpPr txBox="1"/>
          <p:nvPr/>
        </p:nvSpPr>
        <p:spPr>
          <a:xfrm>
            <a:off x="16445676" y="3615469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13" name="object 213"/>
          <p:cNvSpPr txBox="1"/>
          <p:nvPr/>
        </p:nvSpPr>
        <p:spPr>
          <a:xfrm>
            <a:off x="16913198" y="3473796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14" name="object 214"/>
          <p:cNvSpPr txBox="1"/>
          <p:nvPr/>
        </p:nvSpPr>
        <p:spPr>
          <a:xfrm>
            <a:off x="17242082" y="3473796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15" name="object 215"/>
          <p:cNvSpPr txBox="1"/>
          <p:nvPr/>
        </p:nvSpPr>
        <p:spPr>
          <a:xfrm>
            <a:off x="17616504" y="3473796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16" name="object 216"/>
          <p:cNvSpPr txBox="1"/>
          <p:nvPr/>
        </p:nvSpPr>
        <p:spPr>
          <a:xfrm>
            <a:off x="15318606" y="3191664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17" name="object 217"/>
          <p:cNvSpPr txBox="1"/>
          <p:nvPr/>
        </p:nvSpPr>
        <p:spPr>
          <a:xfrm>
            <a:off x="15042343" y="377556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18" name="object 218"/>
          <p:cNvSpPr txBox="1"/>
          <p:nvPr/>
        </p:nvSpPr>
        <p:spPr>
          <a:xfrm>
            <a:off x="15042343" y="411254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2120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19" name="object 219"/>
          <p:cNvSpPr txBox="1"/>
          <p:nvPr/>
        </p:nvSpPr>
        <p:spPr>
          <a:xfrm>
            <a:off x="13719480" y="1204999"/>
            <a:ext cx="6921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50" dirty="0">
                <a:latin typeface="Microsoft Sans Serif"/>
                <a:cs typeface="Microsoft Sans Serif"/>
              </a:rPr>
              <a:t>1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20" name="object 220"/>
          <p:cNvSpPr txBox="1"/>
          <p:nvPr/>
        </p:nvSpPr>
        <p:spPr>
          <a:xfrm>
            <a:off x="14188013" y="1204999"/>
            <a:ext cx="6921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50" dirty="0">
                <a:latin typeface="Microsoft Sans Serif"/>
                <a:cs typeface="Microsoft Sans Serif"/>
              </a:rPr>
              <a:t>2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21" name="object 221"/>
          <p:cNvSpPr txBox="1"/>
          <p:nvPr/>
        </p:nvSpPr>
        <p:spPr>
          <a:xfrm>
            <a:off x="14187000" y="727359"/>
            <a:ext cx="6921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50" dirty="0">
                <a:latin typeface="Microsoft Sans Serif"/>
                <a:cs typeface="Microsoft Sans Serif"/>
              </a:rPr>
              <a:t>3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22" name="object 222"/>
          <p:cNvSpPr txBox="1"/>
          <p:nvPr/>
        </p:nvSpPr>
        <p:spPr>
          <a:xfrm>
            <a:off x="14744586" y="727359"/>
            <a:ext cx="6921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50" dirty="0">
                <a:latin typeface="Microsoft Sans Serif"/>
                <a:cs typeface="Microsoft Sans Serif"/>
              </a:rPr>
              <a:t>4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23" name="object 223"/>
          <p:cNvSpPr txBox="1"/>
          <p:nvPr/>
        </p:nvSpPr>
        <p:spPr>
          <a:xfrm>
            <a:off x="15190857" y="727359"/>
            <a:ext cx="6921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50" dirty="0">
                <a:latin typeface="Microsoft Sans Serif"/>
                <a:cs typeface="Microsoft Sans Serif"/>
              </a:rPr>
              <a:t>5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24" name="object 224"/>
          <p:cNvSpPr txBox="1"/>
          <p:nvPr/>
        </p:nvSpPr>
        <p:spPr>
          <a:xfrm>
            <a:off x="15494441" y="727359"/>
            <a:ext cx="6921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50" dirty="0">
                <a:latin typeface="Microsoft Sans Serif"/>
                <a:cs typeface="Microsoft Sans Serif"/>
              </a:rPr>
              <a:t>6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25" name="object 225"/>
          <p:cNvSpPr txBox="1"/>
          <p:nvPr/>
        </p:nvSpPr>
        <p:spPr>
          <a:xfrm>
            <a:off x="15860768" y="727359"/>
            <a:ext cx="6921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50" dirty="0">
                <a:latin typeface="Microsoft Sans Serif"/>
                <a:cs typeface="Microsoft Sans Serif"/>
              </a:rPr>
              <a:t>7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26" name="object 226"/>
          <p:cNvSpPr txBox="1"/>
          <p:nvPr/>
        </p:nvSpPr>
        <p:spPr>
          <a:xfrm>
            <a:off x="15988275" y="654500"/>
            <a:ext cx="483234" cy="192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43180" algn="r">
              <a:lnSpc>
                <a:spcPts val="58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1700</a:t>
            </a:r>
            <a:r>
              <a:rPr sz="500" spc="385" dirty="0">
                <a:latin typeface="Microsoft Sans Serif"/>
                <a:cs typeface="Microsoft Sans Serif"/>
              </a:rPr>
              <a:t>  </a:t>
            </a:r>
            <a:r>
              <a:rPr sz="500" spc="-20" dirty="0">
                <a:latin typeface="Microsoft Sans Serif"/>
                <a:cs typeface="Microsoft Sans Serif"/>
              </a:rPr>
              <a:t>1700</a:t>
            </a:r>
            <a:endParaRPr sz="500">
              <a:latin typeface="Microsoft Sans Serif"/>
              <a:cs typeface="Microsoft Sans Serif"/>
            </a:endParaRPr>
          </a:p>
          <a:p>
            <a:pPr marR="5080" algn="r">
              <a:lnSpc>
                <a:spcPts val="700"/>
              </a:lnSpc>
              <a:tabLst>
                <a:tab pos="271145" algn="l"/>
              </a:tabLst>
            </a:pPr>
            <a:r>
              <a:rPr sz="600" spc="-50" dirty="0">
                <a:latin typeface="Microsoft Sans Serif"/>
                <a:cs typeface="Microsoft Sans Serif"/>
              </a:rPr>
              <a:t>8</a:t>
            </a:r>
            <a:r>
              <a:rPr sz="600" dirty="0">
                <a:latin typeface="Microsoft Sans Serif"/>
                <a:cs typeface="Microsoft Sans Serif"/>
              </a:rPr>
              <a:t>	</a:t>
            </a:r>
            <a:r>
              <a:rPr sz="600" spc="-50" dirty="0">
                <a:latin typeface="Microsoft Sans Serif"/>
                <a:cs typeface="Microsoft Sans Serif"/>
              </a:rPr>
              <a:t>9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27" name="object 227"/>
          <p:cNvSpPr txBox="1"/>
          <p:nvPr/>
        </p:nvSpPr>
        <p:spPr>
          <a:xfrm>
            <a:off x="16581277" y="654500"/>
            <a:ext cx="257175" cy="192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ts val="58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2300</a:t>
            </a:r>
            <a:endParaRPr sz="500">
              <a:latin typeface="Microsoft Sans Serif"/>
              <a:cs typeface="Microsoft Sans Serif"/>
            </a:endParaRPr>
          </a:p>
          <a:p>
            <a:pPr marL="156845">
              <a:lnSpc>
                <a:spcPts val="700"/>
              </a:lnSpc>
            </a:pPr>
            <a:r>
              <a:rPr sz="600" spc="-25" dirty="0">
                <a:latin typeface="Microsoft Sans Serif"/>
                <a:cs typeface="Microsoft Sans Serif"/>
              </a:rPr>
              <a:t>10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28" name="object 228"/>
          <p:cNvSpPr txBox="1"/>
          <p:nvPr/>
        </p:nvSpPr>
        <p:spPr>
          <a:xfrm>
            <a:off x="16913198" y="654500"/>
            <a:ext cx="238760" cy="192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ts val="58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  <a:p>
            <a:pPr marL="139065">
              <a:lnSpc>
                <a:spcPts val="700"/>
              </a:lnSpc>
            </a:pPr>
            <a:r>
              <a:rPr sz="600" spc="-25" dirty="0">
                <a:latin typeface="Microsoft Sans Serif"/>
                <a:cs typeface="Microsoft Sans Serif"/>
              </a:rPr>
              <a:t>11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29" name="object 229"/>
          <p:cNvSpPr txBox="1"/>
          <p:nvPr/>
        </p:nvSpPr>
        <p:spPr>
          <a:xfrm>
            <a:off x="17474831" y="727359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12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30" name="object 230"/>
          <p:cNvSpPr txBox="1"/>
          <p:nvPr/>
        </p:nvSpPr>
        <p:spPr>
          <a:xfrm>
            <a:off x="18032415" y="727359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13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31" name="object 231"/>
          <p:cNvSpPr txBox="1"/>
          <p:nvPr/>
        </p:nvSpPr>
        <p:spPr>
          <a:xfrm>
            <a:off x="18032415" y="1204999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14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32" name="object 232"/>
          <p:cNvSpPr txBox="1"/>
          <p:nvPr/>
        </p:nvSpPr>
        <p:spPr>
          <a:xfrm>
            <a:off x="18510057" y="1204999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15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33" name="object 233"/>
          <p:cNvSpPr txBox="1"/>
          <p:nvPr/>
        </p:nvSpPr>
        <p:spPr>
          <a:xfrm>
            <a:off x="18511068" y="1683652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16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34" name="object 234"/>
          <p:cNvSpPr txBox="1"/>
          <p:nvPr/>
        </p:nvSpPr>
        <p:spPr>
          <a:xfrm>
            <a:off x="18511068" y="2639946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18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35" name="object 235"/>
          <p:cNvSpPr txBox="1"/>
          <p:nvPr/>
        </p:nvSpPr>
        <p:spPr>
          <a:xfrm>
            <a:off x="18511068" y="3118599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19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36" name="object 236"/>
          <p:cNvSpPr txBox="1"/>
          <p:nvPr/>
        </p:nvSpPr>
        <p:spPr>
          <a:xfrm>
            <a:off x="18511068" y="3659993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20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37" name="object 237"/>
          <p:cNvSpPr txBox="1"/>
          <p:nvPr/>
        </p:nvSpPr>
        <p:spPr>
          <a:xfrm>
            <a:off x="18174089" y="3688327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21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38" name="object 238"/>
          <p:cNvSpPr txBox="1"/>
          <p:nvPr/>
        </p:nvSpPr>
        <p:spPr>
          <a:xfrm>
            <a:off x="18033427" y="4138646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22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39" name="object 239"/>
          <p:cNvSpPr txBox="1"/>
          <p:nvPr/>
        </p:nvSpPr>
        <p:spPr>
          <a:xfrm>
            <a:off x="17777404" y="4138646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23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40" name="object 240"/>
          <p:cNvSpPr txBox="1"/>
          <p:nvPr/>
        </p:nvSpPr>
        <p:spPr>
          <a:xfrm>
            <a:off x="17379708" y="4138646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24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41" name="object 241"/>
          <p:cNvSpPr txBox="1"/>
          <p:nvPr/>
        </p:nvSpPr>
        <p:spPr>
          <a:xfrm>
            <a:off x="17027548" y="4138646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25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42" name="object 242"/>
          <p:cNvSpPr txBox="1"/>
          <p:nvPr/>
        </p:nvSpPr>
        <p:spPr>
          <a:xfrm>
            <a:off x="16725986" y="4138646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26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43" name="object 243"/>
          <p:cNvSpPr txBox="1"/>
          <p:nvPr/>
        </p:nvSpPr>
        <p:spPr>
          <a:xfrm>
            <a:off x="16088458" y="4138646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27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44" name="object 244"/>
          <p:cNvSpPr txBox="1"/>
          <p:nvPr/>
        </p:nvSpPr>
        <p:spPr>
          <a:xfrm>
            <a:off x="15450928" y="4138646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28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45" name="object 245"/>
          <p:cNvSpPr txBox="1"/>
          <p:nvPr/>
        </p:nvSpPr>
        <p:spPr>
          <a:xfrm>
            <a:off x="15147343" y="4138646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29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46" name="object 246"/>
          <p:cNvSpPr txBox="1"/>
          <p:nvPr/>
        </p:nvSpPr>
        <p:spPr>
          <a:xfrm>
            <a:off x="14797208" y="4138646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30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47" name="object 247"/>
          <p:cNvSpPr txBox="1"/>
          <p:nvPr/>
        </p:nvSpPr>
        <p:spPr>
          <a:xfrm>
            <a:off x="14409630" y="4138646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31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48" name="object 248"/>
          <p:cNvSpPr txBox="1"/>
          <p:nvPr/>
        </p:nvSpPr>
        <p:spPr>
          <a:xfrm>
            <a:off x="14144499" y="4138646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32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49" name="object 249"/>
          <p:cNvSpPr txBox="1"/>
          <p:nvPr/>
        </p:nvSpPr>
        <p:spPr>
          <a:xfrm>
            <a:off x="14143487" y="3659993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33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50" name="object 250"/>
          <p:cNvSpPr txBox="1"/>
          <p:nvPr/>
        </p:nvSpPr>
        <p:spPr>
          <a:xfrm>
            <a:off x="13665846" y="3659993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34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51" name="object 251"/>
          <p:cNvSpPr txBox="1"/>
          <p:nvPr/>
        </p:nvSpPr>
        <p:spPr>
          <a:xfrm>
            <a:off x="13664834" y="3118599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35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52" name="object 252"/>
          <p:cNvSpPr txBox="1"/>
          <p:nvPr/>
        </p:nvSpPr>
        <p:spPr>
          <a:xfrm>
            <a:off x="13665846" y="2639946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36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53" name="object 253"/>
          <p:cNvSpPr txBox="1"/>
          <p:nvPr/>
        </p:nvSpPr>
        <p:spPr>
          <a:xfrm>
            <a:off x="13665846" y="2161293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37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54" name="object 254"/>
          <p:cNvSpPr txBox="1"/>
          <p:nvPr/>
        </p:nvSpPr>
        <p:spPr>
          <a:xfrm>
            <a:off x="13665846" y="1683652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38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55" name="object 255"/>
          <p:cNvSpPr txBox="1"/>
          <p:nvPr/>
        </p:nvSpPr>
        <p:spPr>
          <a:xfrm>
            <a:off x="14143487" y="1683652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67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56" name="object 256"/>
          <p:cNvSpPr txBox="1"/>
          <p:nvPr/>
        </p:nvSpPr>
        <p:spPr>
          <a:xfrm>
            <a:off x="13943121" y="2161293"/>
            <a:ext cx="313055" cy="2565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66</a:t>
            </a:r>
            <a:endParaRPr sz="6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57" name="object 257"/>
          <p:cNvSpPr txBox="1"/>
          <p:nvPr/>
        </p:nvSpPr>
        <p:spPr>
          <a:xfrm>
            <a:off x="14143487" y="2639946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65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58" name="object 258"/>
          <p:cNvSpPr txBox="1"/>
          <p:nvPr/>
        </p:nvSpPr>
        <p:spPr>
          <a:xfrm>
            <a:off x="14143487" y="3117587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64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59" name="object 259"/>
          <p:cNvSpPr txBox="1"/>
          <p:nvPr/>
        </p:nvSpPr>
        <p:spPr>
          <a:xfrm>
            <a:off x="14398499" y="3465698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63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60" name="object 260"/>
          <p:cNvSpPr txBox="1"/>
          <p:nvPr/>
        </p:nvSpPr>
        <p:spPr>
          <a:xfrm>
            <a:off x="14398499" y="1440784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39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61" name="object 261"/>
          <p:cNvSpPr txBox="1"/>
          <p:nvPr/>
        </p:nvSpPr>
        <p:spPr>
          <a:xfrm>
            <a:off x="15010730" y="1722106"/>
            <a:ext cx="173990" cy="2584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4604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40</a:t>
            </a:r>
            <a:endParaRPr sz="6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00"/>
              </a:spcBef>
            </a:pPr>
            <a:r>
              <a:rPr sz="500" spc="-20" dirty="0">
                <a:latin typeface="Microsoft Sans Serif"/>
                <a:cs typeface="Microsoft Sans Serif"/>
              </a:rPr>
              <a:t>2200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62" name="object 262"/>
          <p:cNvSpPr txBox="1"/>
          <p:nvPr/>
        </p:nvSpPr>
        <p:spPr>
          <a:xfrm>
            <a:off x="15335566" y="1722106"/>
            <a:ext cx="173990" cy="2584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41</a:t>
            </a:r>
            <a:endParaRPr sz="6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00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263" name="object 263"/>
          <p:cNvSpPr txBox="1"/>
          <p:nvPr/>
        </p:nvSpPr>
        <p:spPr>
          <a:xfrm>
            <a:off x="15666474" y="1722106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42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64" name="object 264"/>
          <p:cNvSpPr txBox="1"/>
          <p:nvPr/>
        </p:nvSpPr>
        <p:spPr>
          <a:xfrm>
            <a:off x="16032801" y="1722106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43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65" name="object 265"/>
          <p:cNvSpPr txBox="1"/>
          <p:nvPr/>
        </p:nvSpPr>
        <p:spPr>
          <a:xfrm>
            <a:off x="17594240" y="1722106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47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66" name="object 266"/>
          <p:cNvSpPr txBox="1"/>
          <p:nvPr/>
        </p:nvSpPr>
        <p:spPr>
          <a:xfrm>
            <a:off x="17992949" y="1612815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48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67" name="object 267"/>
          <p:cNvSpPr txBox="1"/>
          <p:nvPr/>
        </p:nvSpPr>
        <p:spPr>
          <a:xfrm>
            <a:off x="18247962" y="1789375"/>
            <a:ext cx="236220" cy="294640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74295">
              <a:lnSpc>
                <a:spcPct val="100000"/>
              </a:lnSpc>
              <a:spcBef>
                <a:spcPts val="470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sz="600" spc="-25" dirty="0">
                <a:latin typeface="Microsoft Sans Serif"/>
                <a:cs typeface="Microsoft Sans Serif"/>
              </a:rPr>
              <a:t>49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68" name="object 268"/>
          <p:cNvSpPr txBox="1"/>
          <p:nvPr/>
        </p:nvSpPr>
        <p:spPr>
          <a:xfrm>
            <a:off x="18247962" y="2161293"/>
            <a:ext cx="375285" cy="4006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17</a:t>
            </a:r>
            <a:endParaRPr sz="600">
              <a:latin typeface="Microsoft Sans Serif"/>
              <a:cs typeface="Microsoft Sans Serif"/>
            </a:endParaRPr>
          </a:p>
          <a:p>
            <a:pPr marL="74295">
              <a:lnSpc>
                <a:spcPct val="100000"/>
              </a:lnSpc>
              <a:spcBef>
                <a:spcPts val="480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600" spc="-25" dirty="0">
                <a:latin typeface="Microsoft Sans Serif"/>
                <a:cs typeface="Microsoft Sans Serif"/>
              </a:rPr>
              <a:t>50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69" name="object 269"/>
          <p:cNvSpPr txBox="1"/>
          <p:nvPr/>
        </p:nvSpPr>
        <p:spPr>
          <a:xfrm>
            <a:off x="18259093" y="2745669"/>
            <a:ext cx="224790" cy="294640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62865">
              <a:lnSpc>
                <a:spcPct val="100000"/>
              </a:lnSpc>
              <a:spcBef>
                <a:spcPts val="470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sz="600" spc="-25" dirty="0">
                <a:latin typeface="Microsoft Sans Serif"/>
                <a:cs typeface="Microsoft Sans Serif"/>
              </a:rPr>
              <a:t>51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70" name="object 270"/>
          <p:cNvSpPr txBox="1"/>
          <p:nvPr/>
        </p:nvSpPr>
        <p:spPr>
          <a:xfrm>
            <a:off x="18247962" y="3225190"/>
            <a:ext cx="236220" cy="292735"/>
          </a:xfrm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74295">
              <a:lnSpc>
                <a:spcPct val="100000"/>
              </a:lnSpc>
              <a:spcBef>
                <a:spcPts val="46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600" spc="-25" dirty="0">
                <a:latin typeface="Microsoft Sans Serif"/>
                <a:cs typeface="Microsoft Sans Serif"/>
              </a:rPr>
              <a:t>52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71" name="object 271"/>
          <p:cNvSpPr txBox="1"/>
          <p:nvPr/>
        </p:nvSpPr>
        <p:spPr>
          <a:xfrm>
            <a:off x="17719723" y="3751069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53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72" name="object 272"/>
          <p:cNvSpPr txBox="1"/>
          <p:nvPr/>
        </p:nvSpPr>
        <p:spPr>
          <a:xfrm>
            <a:off x="17322026" y="3751069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54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73" name="object 273"/>
          <p:cNvSpPr txBox="1"/>
          <p:nvPr/>
        </p:nvSpPr>
        <p:spPr>
          <a:xfrm>
            <a:off x="16970878" y="3751069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55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74" name="object 274"/>
          <p:cNvSpPr txBox="1"/>
          <p:nvPr/>
        </p:nvSpPr>
        <p:spPr>
          <a:xfrm>
            <a:off x="16668306" y="3751069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56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75" name="object 275"/>
          <p:cNvSpPr txBox="1"/>
          <p:nvPr/>
        </p:nvSpPr>
        <p:spPr>
          <a:xfrm>
            <a:off x="16637947" y="3961554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58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76" name="object 276"/>
          <p:cNvSpPr txBox="1"/>
          <p:nvPr/>
        </p:nvSpPr>
        <p:spPr>
          <a:xfrm>
            <a:off x="17260296" y="3959530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57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77" name="object 277"/>
          <p:cNvSpPr txBox="1"/>
          <p:nvPr/>
        </p:nvSpPr>
        <p:spPr>
          <a:xfrm>
            <a:off x="16000418" y="3961554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59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78" name="object 278"/>
          <p:cNvSpPr txBox="1"/>
          <p:nvPr/>
        </p:nvSpPr>
        <p:spPr>
          <a:xfrm>
            <a:off x="15682666" y="3960543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60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79" name="object 279"/>
          <p:cNvSpPr txBox="1"/>
          <p:nvPr/>
        </p:nvSpPr>
        <p:spPr>
          <a:xfrm>
            <a:off x="14766849" y="3759164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62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80" name="object 280"/>
          <p:cNvSpPr txBox="1"/>
          <p:nvPr/>
        </p:nvSpPr>
        <p:spPr>
          <a:xfrm>
            <a:off x="14955071" y="2183556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68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81" name="object 281"/>
          <p:cNvSpPr txBox="1"/>
          <p:nvPr/>
        </p:nvSpPr>
        <p:spPr>
          <a:xfrm>
            <a:off x="15217167" y="2193675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69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82" name="object 282"/>
          <p:cNvSpPr txBox="1"/>
          <p:nvPr/>
        </p:nvSpPr>
        <p:spPr>
          <a:xfrm>
            <a:off x="15663437" y="1970035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70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83" name="object 283"/>
          <p:cNvSpPr txBox="1"/>
          <p:nvPr/>
        </p:nvSpPr>
        <p:spPr>
          <a:xfrm>
            <a:off x="16311086" y="1970035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71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84" name="object 284"/>
          <p:cNvSpPr txBox="1"/>
          <p:nvPr/>
        </p:nvSpPr>
        <p:spPr>
          <a:xfrm>
            <a:off x="16445676" y="1722106"/>
            <a:ext cx="308610" cy="36703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4097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44</a:t>
            </a:r>
            <a:endParaRPr sz="6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00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  <a:p>
            <a:pPr marL="208915">
              <a:lnSpc>
                <a:spcPct val="100000"/>
              </a:lnSpc>
              <a:spcBef>
                <a:spcPts val="135"/>
              </a:spcBef>
            </a:pPr>
            <a:r>
              <a:rPr sz="600" spc="-25" dirty="0">
                <a:latin typeface="Microsoft Sans Serif"/>
                <a:cs typeface="Microsoft Sans Serif"/>
              </a:rPr>
              <a:t>72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85" name="object 285"/>
          <p:cNvSpPr txBox="1"/>
          <p:nvPr/>
        </p:nvSpPr>
        <p:spPr>
          <a:xfrm>
            <a:off x="16913198" y="1722106"/>
            <a:ext cx="173990" cy="36703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40005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45</a:t>
            </a:r>
            <a:endParaRPr sz="6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00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  <a:p>
            <a:pPr marL="62865">
              <a:lnSpc>
                <a:spcPct val="100000"/>
              </a:lnSpc>
              <a:spcBef>
                <a:spcPts val="135"/>
              </a:spcBef>
            </a:pPr>
            <a:r>
              <a:rPr sz="600" spc="-25" dirty="0">
                <a:latin typeface="Microsoft Sans Serif"/>
                <a:cs typeface="Microsoft Sans Serif"/>
              </a:rPr>
              <a:t>73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86" name="object 286"/>
          <p:cNvSpPr txBox="1"/>
          <p:nvPr/>
        </p:nvSpPr>
        <p:spPr>
          <a:xfrm>
            <a:off x="17242082" y="1722106"/>
            <a:ext cx="173990" cy="36703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4604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46</a:t>
            </a:r>
            <a:endParaRPr sz="6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00"/>
              </a:spcBef>
            </a:pPr>
            <a:r>
              <a:rPr sz="500" spc="-20" dirty="0">
                <a:latin typeface="Microsoft Sans Serif"/>
                <a:cs typeface="Microsoft Sans Serif"/>
              </a:rPr>
              <a:t>2200</a:t>
            </a:r>
            <a:endParaRPr sz="500">
              <a:latin typeface="Microsoft Sans Serif"/>
              <a:cs typeface="Microsoft Sans Serif"/>
            </a:endParaRPr>
          </a:p>
          <a:p>
            <a:pPr marL="71120">
              <a:lnSpc>
                <a:spcPct val="100000"/>
              </a:lnSpc>
              <a:spcBef>
                <a:spcPts val="135"/>
              </a:spcBef>
            </a:pPr>
            <a:r>
              <a:rPr sz="600" spc="-25" dirty="0">
                <a:latin typeface="Microsoft Sans Serif"/>
                <a:cs typeface="Microsoft Sans Serif"/>
              </a:rPr>
              <a:t>74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87" name="object 287"/>
          <p:cNvSpPr txBox="1"/>
          <p:nvPr/>
        </p:nvSpPr>
        <p:spPr>
          <a:xfrm>
            <a:off x="16962783" y="2283740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75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88" name="object 288"/>
          <p:cNvSpPr txBox="1"/>
          <p:nvPr/>
        </p:nvSpPr>
        <p:spPr>
          <a:xfrm>
            <a:off x="16890934" y="2508393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76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89" name="object 289"/>
          <p:cNvSpPr txBox="1"/>
          <p:nvPr/>
        </p:nvSpPr>
        <p:spPr>
          <a:xfrm>
            <a:off x="17199579" y="2501308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77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90" name="object 290"/>
          <p:cNvSpPr txBox="1"/>
          <p:nvPr/>
        </p:nvSpPr>
        <p:spPr>
          <a:xfrm>
            <a:off x="17518344" y="2498273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78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91" name="object 291"/>
          <p:cNvSpPr txBox="1"/>
          <p:nvPr/>
        </p:nvSpPr>
        <p:spPr>
          <a:xfrm>
            <a:off x="17947413" y="2510416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79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92" name="object 292"/>
          <p:cNvSpPr txBox="1"/>
          <p:nvPr/>
        </p:nvSpPr>
        <p:spPr>
          <a:xfrm>
            <a:off x="17694423" y="2963771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80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93" name="object 293"/>
          <p:cNvSpPr txBox="1"/>
          <p:nvPr/>
        </p:nvSpPr>
        <p:spPr>
          <a:xfrm>
            <a:off x="17022489" y="2900020"/>
            <a:ext cx="289560" cy="1790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ts val="53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3250</a:t>
            </a:r>
            <a:endParaRPr sz="500">
              <a:latin typeface="Microsoft Sans Serif"/>
              <a:cs typeface="Microsoft Sans Serif"/>
            </a:endParaRPr>
          </a:p>
          <a:p>
            <a:pPr marL="189230">
              <a:lnSpc>
                <a:spcPts val="650"/>
              </a:lnSpc>
            </a:pPr>
            <a:r>
              <a:rPr sz="600" spc="-25" dirty="0">
                <a:latin typeface="Microsoft Sans Serif"/>
                <a:cs typeface="Microsoft Sans Serif"/>
              </a:rPr>
              <a:t>81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94" name="object 294"/>
          <p:cNvSpPr txBox="1"/>
          <p:nvPr/>
        </p:nvSpPr>
        <p:spPr>
          <a:xfrm>
            <a:off x="16914209" y="2978950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82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95" name="object 295"/>
          <p:cNvSpPr txBox="1"/>
          <p:nvPr/>
        </p:nvSpPr>
        <p:spPr>
          <a:xfrm>
            <a:off x="16595445" y="2900020"/>
            <a:ext cx="183515" cy="1898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1590">
              <a:lnSpc>
                <a:spcPts val="575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2000</a:t>
            </a:r>
            <a:endParaRPr sz="500">
              <a:latin typeface="Microsoft Sans Serif"/>
              <a:cs typeface="Microsoft Sans Serif"/>
            </a:endParaRPr>
          </a:p>
          <a:p>
            <a:pPr marL="12700">
              <a:lnSpc>
                <a:spcPts val="695"/>
              </a:lnSpc>
            </a:pPr>
            <a:r>
              <a:rPr sz="600" spc="-25" dirty="0">
                <a:latin typeface="Microsoft Sans Serif"/>
                <a:cs typeface="Microsoft Sans Serif"/>
              </a:rPr>
              <a:t>83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96" name="object 296"/>
          <p:cNvSpPr txBox="1"/>
          <p:nvPr/>
        </p:nvSpPr>
        <p:spPr>
          <a:xfrm>
            <a:off x="16272633" y="2900020"/>
            <a:ext cx="187325" cy="18923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5400">
              <a:lnSpc>
                <a:spcPts val="57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2000</a:t>
            </a:r>
            <a:endParaRPr sz="500">
              <a:latin typeface="Microsoft Sans Serif"/>
              <a:cs typeface="Microsoft Sans Serif"/>
            </a:endParaRPr>
          </a:p>
          <a:p>
            <a:pPr marL="12700">
              <a:lnSpc>
                <a:spcPts val="690"/>
              </a:lnSpc>
            </a:pPr>
            <a:r>
              <a:rPr sz="600" spc="-25" dirty="0">
                <a:latin typeface="Microsoft Sans Serif"/>
                <a:cs typeface="Microsoft Sans Serif"/>
              </a:rPr>
              <a:t>84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97" name="object 297"/>
          <p:cNvSpPr txBox="1"/>
          <p:nvPr/>
        </p:nvSpPr>
        <p:spPr>
          <a:xfrm>
            <a:off x="15960951" y="2900020"/>
            <a:ext cx="180340" cy="1873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8415">
              <a:lnSpc>
                <a:spcPts val="56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2000</a:t>
            </a:r>
            <a:endParaRPr sz="500">
              <a:latin typeface="Microsoft Sans Serif"/>
              <a:cs typeface="Microsoft Sans Serif"/>
            </a:endParaRPr>
          </a:p>
          <a:p>
            <a:pPr marL="12700">
              <a:lnSpc>
                <a:spcPts val="680"/>
              </a:lnSpc>
            </a:pPr>
            <a:r>
              <a:rPr sz="600" spc="-25" dirty="0">
                <a:latin typeface="Microsoft Sans Serif"/>
                <a:cs typeface="Microsoft Sans Serif"/>
              </a:rPr>
              <a:t>85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98" name="object 298"/>
          <p:cNvSpPr txBox="1"/>
          <p:nvPr/>
        </p:nvSpPr>
        <p:spPr>
          <a:xfrm>
            <a:off x="15636115" y="2900020"/>
            <a:ext cx="186690" cy="18923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4765">
              <a:lnSpc>
                <a:spcPts val="57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2000</a:t>
            </a:r>
            <a:endParaRPr sz="500">
              <a:latin typeface="Microsoft Sans Serif"/>
              <a:cs typeface="Microsoft Sans Serif"/>
            </a:endParaRPr>
          </a:p>
          <a:p>
            <a:pPr marL="12700">
              <a:lnSpc>
                <a:spcPts val="690"/>
              </a:lnSpc>
            </a:pPr>
            <a:r>
              <a:rPr sz="600" spc="-25" dirty="0">
                <a:latin typeface="Microsoft Sans Serif"/>
                <a:cs typeface="Microsoft Sans Serif"/>
              </a:rPr>
              <a:t>86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299" name="object 299"/>
          <p:cNvSpPr txBox="1"/>
          <p:nvPr/>
        </p:nvSpPr>
        <p:spPr>
          <a:xfrm>
            <a:off x="15135200" y="2974902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87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300" name="object 300"/>
          <p:cNvSpPr txBox="1"/>
          <p:nvPr/>
        </p:nvSpPr>
        <p:spPr>
          <a:xfrm>
            <a:off x="14606961" y="2953651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88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301" name="object 301"/>
          <p:cNvSpPr txBox="1"/>
          <p:nvPr/>
        </p:nvSpPr>
        <p:spPr>
          <a:xfrm>
            <a:off x="14606961" y="2391920"/>
            <a:ext cx="203835" cy="260985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L="41910">
              <a:lnSpc>
                <a:spcPct val="100000"/>
              </a:lnSpc>
              <a:spcBef>
                <a:spcPts val="350"/>
              </a:spcBef>
            </a:pPr>
            <a:r>
              <a:rPr sz="500" spc="-20" dirty="0">
                <a:latin typeface="Microsoft Sans Serif"/>
                <a:cs typeface="Microsoft Sans Serif"/>
              </a:rPr>
              <a:t>2500</a:t>
            </a:r>
            <a:endParaRPr sz="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600" spc="-25" dirty="0">
                <a:latin typeface="Microsoft Sans Serif"/>
                <a:cs typeface="Microsoft Sans Serif"/>
              </a:rPr>
              <a:t>89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302" name="object 302"/>
          <p:cNvSpPr txBox="1"/>
          <p:nvPr/>
        </p:nvSpPr>
        <p:spPr>
          <a:xfrm>
            <a:off x="14976323" y="2405798"/>
            <a:ext cx="208915" cy="231140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46990">
              <a:lnSpc>
                <a:spcPct val="100000"/>
              </a:lnSpc>
              <a:spcBef>
                <a:spcPts val="240"/>
              </a:spcBef>
            </a:pPr>
            <a:r>
              <a:rPr sz="500" spc="-20" dirty="0">
                <a:latin typeface="Microsoft Sans Serif"/>
                <a:cs typeface="Microsoft Sans Serif"/>
              </a:rPr>
              <a:t>2200</a:t>
            </a:r>
            <a:endParaRPr sz="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z="600" spc="-25" dirty="0">
                <a:latin typeface="Microsoft Sans Serif"/>
                <a:cs typeface="Microsoft Sans Serif"/>
              </a:rPr>
              <a:t>90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303" name="object 303"/>
          <p:cNvSpPr txBox="1"/>
          <p:nvPr/>
        </p:nvSpPr>
        <p:spPr>
          <a:xfrm>
            <a:off x="15335566" y="2410134"/>
            <a:ext cx="173990" cy="221615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500" spc="-20" dirty="0">
                <a:latin typeface="Microsoft Sans Serif"/>
                <a:cs typeface="Microsoft Sans Serif"/>
              </a:rPr>
              <a:t>1900</a:t>
            </a:r>
            <a:endParaRPr sz="500">
              <a:latin typeface="Microsoft Sans Serif"/>
              <a:cs typeface="Microsoft Sans Serif"/>
            </a:endParaRPr>
          </a:p>
          <a:p>
            <a:pPr marL="18415">
              <a:lnSpc>
                <a:spcPct val="100000"/>
              </a:lnSpc>
              <a:spcBef>
                <a:spcPts val="115"/>
              </a:spcBef>
            </a:pPr>
            <a:r>
              <a:rPr sz="600" spc="-25" dirty="0">
                <a:latin typeface="Microsoft Sans Serif"/>
                <a:cs typeface="Microsoft Sans Serif"/>
              </a:rPr>
              <a:t>91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304" name="object 304"/>
          <p:cNvSpPr txBox="1"/>
          <p:nvPr/>
        </p:nvSpPr>
        <p:spPr>
          <a:xfrm>
            <a:off x="15670522" y="2702687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92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305" name="object 305"/>
          <p:cNvSpPr txBox="1"/>
          <p:nvPr/>
        </p:nvSpPr>
        <p:spPr>
          <a:xfrm>
            <a:off x="15410450" y="2218975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93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306" name="object 306"/>
          <p:cNvSpPr txBox="1"/>
          <p:nvPr/>
        </p:nvSpPr>
        <p:spPr>
          <a:xfrm>
            <a:off x="16295907" y="2226058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94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307" name="object 307"/>
          <p:cNvSpPr txBox="1"/>
          <p:nvPr/>
        </p:nvSpPr>
        <p:spPr>
          <a:xfrm>
            <a:off x="16310075" y="2532679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95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308" name="object 308"/>
          <p:cNvSpPr txBox="1"/>
          <p:nvPr/>
        </p:nvSpPr>
        <p:spPr>
          <a:xfrm>
            <a:off x="16937485" y="3281524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96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309" name="object 309"/>
          <p:cNvSpPr txBox="1"/>
          <p:nvPr/>
        </p:nvSpPr>
        <p:spPr>
          <a:xfrm>
            <a:off x="16615685" y="3269380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97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310" name="object 310"/>
          <p:cNvSpPr txBox="1"/>
          <p:nvPr/>
        </p:nvSpPr>
        <p:spPr>
          <a:xfrm>
            <a:off x="16286799" y="3266344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98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311" name="object 311"/>
          <p:cNvSpPr txBox="1"/>
          <p:nvPr/>
        </p:nvSpPr>
        <p:spPr>
          <a:xfrm>
            <a:off x="15954880" y="3262296"/>
            <a:ext cx="11239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99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312" name="object 312"/>
          <p:cNvSpPr txBox="1"/>
          <p:nvPr/>
        </p:nvSpPr>
        <p:spPr>
          <a:xfrm>
            <a:off x="15605757" y="3256224"/>
            <a:ext cx="15557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100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313" name="object 313"/>
          <p:cNvSpPr txBox="1"/>
          <p:nvPr/>
        </p:nvSpPr>
        <p:spPr>
          <a:xfrm>
            <a:off x="16277693" y="3720710"/>
            <a:ext cx="15557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101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314" name="object 314"/>
          <p:cNvSpPr txBox="1"/>
          <p:nvPr/>
        </p:nvSpPr>
        <p:spPr>
          <a:xfrm>
            <a:off x="15638140" y="3718686"/>
            <a:ext cx="15557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25" dirty="0">
                <a:latin typeface="Microsoft Sans Serif"/>
                <a:cs typeface="Microsoft Sans Serif"/>
              </a:rPr>
              <a:t>102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315" name="object 315"/>
          <p:cNvSpPr txBox="1"/>
          <p:nvPr/>
        </p:nvSpPr>
        <p:spPr>
          <a:xfrm>
            <a:off x="15320387" y="3673571"/>
            <a:ext cx="155575" cy="31496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sz="600" spc="-25" dirty="0">
                <a:latin typeface="Microsoft Sans Serif"/>
                <a:cs typeface="Microsoft Sans Serif"/>
              </a:rPr>
              <a:t>103</a:t>
            </a:r>
            <a:endParaRPr sz="600">
              <a:latin typeface="Microsoft Sans Serif"/>
              <a:cs typeface="Microsoft Sans Serif"/>
            </a:endParaRPr>
          </a:p>
          <a:p>
            <a:pPr marL="50800">
              <a:lnSpc>
                <a:spcPct val="100000"/>
              </a:lnSpc>
              <a:spcBef>
                <a:spcPts val="420"/>
              </a:spcBef>
            </a:pPr>
            <a:r>
              <a:rPr sz="600" spc="-25" dirty="0">
                <a:latin typeface="Microsoft Sans Serif"/>
                <a:cs typeface="Microsoft Sans Serif"/>
              </a:rPr>
              <a:t>61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316" name="object 316"/>
          <p:cNvSpPr txBox="1"/>
          <p:nvPr/>
        </p:nvSpPr>
        <p:spPr>
          <a:xfrm>
            <a:off x="15294075" y="206188"/>
            <a:ext cx="1864360" cy="2127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00" dirty="0">
                <a:latin typeface="Microsoft Sans Serif"/>
                <a:cs typeface="Microsoft Sans Serif"/>
              </a:rPr>
              <a:t>План</a:t>
            </a:r>
            <a:r>
              <a:rPr sz="1200" spc="8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розташування</a:t>
            </a:r>
            <a:r>
              <a:rPr sz="1200" spc="80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паль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317" name="object 317"/>
          <p:cNvSpPr txBox="1"/>
          <p:nvPr/>
        </p:nvSpPr>
        <p:spPr>
          <a:xfrm>
            <a:off x="18878407" y="412641"/>
            <a:ext cx="706755" cy="119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10" dirty="0">
                <a:latin typeface="Microsoft Sans Serif"/>
                <a:cs typeface="Microsoft Sans Serif"/>
              </a:rPr>
              <a:t>Фундамента</a:t>
            </a:r>
            <a:r>
              <a:rPr sz="600" spc="25" dirty="0">
                <a:latin typeface="Microsoft Sans Serif"/>
                <a:cs typeface="Microsoft Sans Serif"/>
              </a:rPr>
              <a:t> </a:t>
            </a:r>
            <a:r>
              <a:rPr sz="600" spc="-10" dirty="0">
                <a:latin typeface="Microsoft Sans Serif"/>
                <a:cs typeface="Microsoft Sans Serif"/>
              </a:rPr>
              <a:t>плита</a:t>
            </a:r>
            <a:endParaRPr sz="600">
              <a:latin typeface="Microsoft Sans Serif"/>
              <a:cs typeface="Microsoft Sans Serif"/>
            </a:endParaRPr>
          </a:p>
        </p:txBody>
      </p:sp>
      <p:grpSp>
        <p:nvGrpSpPr>
          <p:cNvPr id="318" name="object 318"/>
          <p:cNvGrpSpPr/>
          <p:nvPr/>
        </p:nvGrpSpPr>
        <p:grpSpPr>
          <a:xfrm>
            <a:off x="12535914" y="5888882"/>
            <a:ext cx="70485" cy="3665854"/>
            <a:chOff x="12535914" y="5888882"/>
            <a:chExt cx="70485" cy="3665854"/>
          </a:xfrm>
        </p:grpSpPr>
        <p:sp>
          <p:nvSpPr>
            <p:cNvPr id="319" name="object 319"/>
            <p:cNvSpPr/>
            <p:nvPr/>
          </p:nvSpPr>
          <p:spPr>
            <a:xfrm>
              <a:off x="12539089" y="6207646"/>
              <a:ext cx="64135" cy="1912620"/>
            </a:xfrm>
            <a:custGeom>
              <a:avLst/>
              <a:gdLst/>
              <a:ahLst/>
              <a:cxnLst/>
              <a:rect l="l" t="t" r="r" b="b"/>
              <a:pathLst>
                <a:path w="64134" h="1912620">
                  <a:moveTo>
                    <a:pt x="63752" y="1912588"/>
                  </a:moveTo>
                  <a:lnTo>
                    <a:pt x="63752" y="0"/>
                  </a:lnTo>
                </a:path>
                <a:path w="64134" h="1912620">
                  <a:moveTo>
                    <a:pt x="63752" y="1912588"/>
                  </a:moveTo>
                  <a:lnTo>
                    <a:pt x="0" y="1912588"/>
                  </a:lnTo>
                  <a:lnTo>
                    <a:pt x="0" y="0"/>
                  </a:lnTo>
                </a:path>
                <a:path w="64134" h="1912620">
                  <a:moveTo>
                    <a:pt x="63752" y="1433935"/>
                  </a:moveTo>
                  <a:lnTo>
                    <a:pt x="0" y="143393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0" name="object 32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539089" y="5888882"/>
              <a:ext cx="63753" cy="158876"/>
            </a:xfrm>
            <a:prstGeom prst="rect">
              <a:avLst/>
            </a:prstGeom>
          </p:spPr>
        </p:pic>
        <p:sp>
          <p:nvSpPr>
            <p:cNvPr id="321" name="object 321"/>
            <p:cNvSpPr/>
            <p:nvPr/>
          </p:nvSpPr>
          <p:spPr>
            <a:xfrm>
              <a:off x="12539089" y="6207646"/>
              <a:ext cx="64135" cy="127635"/>
            </a:xfrm>
            <a:custGeom>
              <a:avLst/>
              <a:gdLst/>
              <a:ahLst/>
              <a:cxnLst/>
              <a:rect l="l" t="t" r="r" b="b"/>
              <a:pathLst>
                <a:path w="64134" h="127635">
                  <a:moveTo>
                    <a:pt x="0" y="0"/>
                  </a:moveTo>
                  <a:lnTo>
                    <a:pt x="0" y="127505"/>
                  </a:lnTo>
                  <a:lnTo>
                    <a:pt x="63752" y="127505"/>
                  </a:lnTo>
                  <a:lnTo>
                    <a:pt x="0" y="0"/>
                  </a:lnTo>
                  <a:close/>
                </a:path>
                <a:path w="64134" h="127635">
                  <a:moveTo>
                    <a:pt x="63752" y="0"/>
                  </a:moveTo>
                  <a:lnTo>
                    <a:pt x="0" y="0"/>
                  </a:lnTo>
                  <a:lnTo>
                    <a:pt x="63752" y="127505"/>
                  </a:lnTo>
                  <a:lnTo>
                    <a:pt x="637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2"/>
            <p:cNvSpPr/>
            <p:nvPr/>
          </p:nvSpPr>
          <p:spPr>
            <a:xfrm>
              <a:off x="12539089" y="6207646"/>
              <a:ext cx="64135" cy="127635"/>
            </a:xfrm>
            <a:custGeom>
              <a:avLst/>
              <a:gdLst/>
              <a:ahLst/>
              <a:cxnLst/>
              <a:rect l="l" t="t" r="r" b="b"/>
              <a:pathLst>
                <a:path w="64134" h="127635">
                  <a:moveTo>
                    <a:pt x="63752" y="0"/>
                  </a:moveTo>
                  <a:lnTo>
                    <a:pt x="0" y="0"/>
                  </a:lnTo>
                  <a:lnTo>
                    <a:pt x="63752" y="127505"/>
                  </a:lnTo>
                  <a:lnTo>
                    <a:pt x="63752" y="0"/>
                  </a:lnTo>
                  <a:close/>
                </a:path>
                <a:path w="64134" h="127635">
                  <a:moveTo>
                    <a:pt x="0" y="0"/>
                  </a:moveTo>
                  <a:lnTo>
                    <a:pt x="63752" y="127505"/>
                  </a:lnTo>
                  <a:lnTo>
                    <a:pt x="0" y="12750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3"/>
            <p:cNvSpPr/>
            <p:nvPr/>
          </p:nvSpPr>
          <p:spPr>
            <a:xfrm>
              <a:off x="12539089" y="6335152"/>
              <a:ext cx="64135" cy="31750"/>
            </a:xfrm>
            <a:custGeom>
              <a:avLst/>
              <a:gdLst/>
              <a:ahLst/>
              <a:cxnLst/>
              <a:rect l="l" t="t" r="r" b="b"/>
              <a:pathLst>
                <a:path w="64134" h="31750">
                  <a:moveTo>
                    <a:pt x="0" y="0"/>
                  </a:moveTo>
                  <a:lnTo>
                    <a:pt x="0" y="31370"/>
                  </a:lnTo>
                  <a:lnTo>
                    <a:pt x="63752" y="31370"/>
                  </a:lnTo>
                  <a:lnTo>
                    <a:pt x="0" y="0"/>
                  </a:lnTo>
                  <a:close/>
                </a:path>
                <a:path w="64134" h="31750">
                  <a:moveTo>
                    <a:pt x="63752" y="0"/>
                  </a:moveTo>
                  <a:lnTo>
                    <a:pt x="0" y="0"/>
                  </a:lnTo>
                  <a:lnTo>
                    <a:pt x="63752" y="31370"/>
                  </a:lnTo>
                  <a:lnTo>
                    <a:pt x="637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4"/>
            <p:cNvSpPr/>
            <p:nvPr/>
          </p:nvSpPr>
          <p:spPr>
            <a:xfrm>
              <a:off x="12539089" y="6335152"/>
              <a:ext cx="64135" cy="31750"/>
            </a:xfrm>
            <a:custGeom>
              <a:avLst/>
              <a:gdLst/>
              <a:ahLst/>
              <a:cxnLst/>
              <a:rect l="l" t="t" r="r" b="b"/>
              <a:pathLst>
                <a:path w="64134" h="31750">
                  <a:moveTo>
                    <a:pt x="63752" y="0"/>
                  </a:moveTo>
                  <a:lnTo>
                    <a:pt x="0" y="0"/>
                  </a:lnTo>
                  <a:lnTo>
                    <a:pt x="63752" y="31370"/>
                  </a:lnTo>
                  <a:lnTo>
                    <a:pt x="63752" y="0"/>
                  </a:lnTo>
                  <a:close/>
                </a:path>
                <a:path w="64134" h="31750">
                  <a:moveTo>
                    <a:pt x="0" y="0"/>
                  </a:moveTo>
                  <a:lnTo>
                    <a:pt x="63752" y="31370"/>
                  </a:lnTo>
                  <a:lnTo>
                    <a:pt x="0" y="313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5"/>
            <p:cNvSpPr/>
            <p:nvPr/>
          </p:nvSpPr>
          <p:spPr>
            <a:xfrm>
              <a:off x="12539089" y="6526411"/>
              <a:ext cx="64135" cy="159385"/>
            </a:xfrm>
            <a:custGeom>
              <a:avLst/>
              <a:gdLst/>
              <a:ahLst/>
              <a:cxnLst/>
              <a:rect l="l" t="t" r="r" b="b"/>
              <a:pathLst>
                <a:path w="64134" h="159384">
                  <a:moveTo>
                    <a:pt x="0" y="0"/>
                  </a:moveTo>
                  <a:lnTo>
                    <a:pt x="0" y="158876"/>
                  </a:lnTo>
                  <a:lnTo>
                    <a:pt x="63752" y="158876"/>
                  </a:lnTo>
                  <a:lnTo>
                    <a:pt x="0" y="0"/>
                  </a:lnTo>
                  <a:close/>
                </a:path>
                <a:path w="64134" h="159384">
                  <a:moveTo>
                    <a:pt x="63752" y="0"/>
                  </a:moveTo>
                  <a:lnTo>
                    <a:pt x="0" y="0"/>
                  </a:lnTo>
                  <a:lnTo>
                    <a:pt x="63752" y="158876"/>
                  </a:lnTo>
                  <a:lnTo>
                    <a:pt x="637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6"/>
            <p:cNvSpPr/>
            <p:nvPr/>
          </p:nvSpPr>
          <p:spPr>
            <a:xfrm>
              <a:off x="12539089" y="6526411"/>
              <a:ext cx="64135" cy="159385"/>
            </a:xfrm>
            <a:custGeom>
              <a:avLst/>
              <a:gdLst/>
              <a:ahLst/>
              <a:cxnLst/>
              <a:rect l="l" t="t" r="r" b="b"/>
              <a:pathLst>
                <a:path w="64134" h="159384">
                  <a:moveTo>
                    <a:pt x="63752" y="0"/>
                  </a:moveTo>
                  <a:lnTo>
                    <a:pt x="0" y="0"/>
                  </a:lnTo>
                  <a:lnTo>
                    <a:pt x="63752" y="158876"/>
                  </a:lnTo>
                  <a:lnTo>
                    <a:pt x="63752" y="0"/>
                  </a:lnTo>
                  <a:close/>
                </a:path>
                <a:path w="64134" h="159384">
                  <a:moveTo>
                    <a:pt x="0" y="0"/>
                  </a:moveTo>
                  <a:lnTo>
                    <a:pt x="63752" y="158876"/>
                  </a:lnTo>
                  <a:lnTo>
                    <a:pt x="0" y="15887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7"/>
            <p:cNvSpPr/>
            <p:nvPr/>
          </p:nvSpPr>
          <p:spPr>
            <a:xfrm>
              <a:off x="12539089" y="6845176"/>
              <a:ext cx="64135" cy="159385"/>
            </a:xfrm>
            <a:custGeom>
              <a:avLst/>
              <a:gdLst/>
              <a:ahLst/>
              <a:cxnLst/>
              <a:rect l="l" t="t" r="r" b="b"/>
              <a:pathLst>
                <a:path w="64134" h="159384">
                  <a:moveTo>
                    <a:pt x="0" y="0"/>
                  </a:moveTo>
                  <a:lnTo>
                    <a:pt x="0" y="158876"/>
                  </a:lnTo>
                  <a:lnTo>
                    <a:pt x="63752" y="158876"/>
                  </a:lnTo>
                  <a:lnTo>
                    <a:pt x="0" y="0"/>
                  </a:lnTo>
                  <a:close/>
                </a:path>
                <a:path w="64134" h="159384">
                  <a:moveTo>
                    <a:pt x="63752" y="0"/>
                  </a:moveTo>
                  <a:lnTo>
                    <a:pt x="0" y="0"/>
                  </a:lnTo>
                  <a:lnTo>
                    <a:pt x="63752" y="158876"/>
                  </a:lnTo>
                  <a:lnTo>
                    <a:pt x="637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12539089" y="6845176"/>
              <a:ext cx="64135" cy="159385"/>
            </a:xfrm>
            <a:custGeom>
              <a:avLst/>
              <a:gdLst/>
              <a:ahLst/>
              <a:cxnLst/>
              <a:rect l="l" t="t" r="r" b="b"/>
              <a:pathLst>
                <a:path w="64134" h="159384">
                  <a:moveTo>
                    <a:pt x="63752" y="0"/>
                  </a:moveTo>
                  <a:lnTo>
                    <a:pt x="0" y="0"/>
                  </a:lnTo>
                  <a:lnTo>
                    <a:pt x="63752" y="158876"/>
                  </a:lnTo>
                  <a:lnTo>
                    <a:pt x="63752" y="0"/>
                  </a:lnTo>
                  <a:close/>
                </a:path>
                <a:path w="64134" h="159384">
                  <a:moveTo>
                    <a:pt x="0" y="0"/>
                  </a:moveTo>
                  <a:lnTo>
                    <a:pt x="63752" y="158876"/>
                  </a:lnTo>
                  <a:lnTo>
                    <a:pt x="0" y="15887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9"/>
            <p:cNvSpPr/>
            <p:nvPr/>
          </p:nvSpPr>
          <p:spPr>
            <a:xfrm>
              <a:off x="12539089" y="7163941"/>
              <a:ext cx="64135" cy="159385"/>
            </a:xfrm>
            <a:custGeom>
              <a:avLst/>
              <a:gdLst/>
              <a:ahLst/>
              <a:cxnLst/>
              <a:rect l="l" t="t" r="r" b="b"/>
              <a:pathLst>
                <a:path w="64134" h="159384">
                  <a:moveTo>
                    <a:pt x="0" y="0"/>
                  </a:moveTo>
                  <a:lnTo>
                    <a:pt x="0" y="158876"/>
                  </a:lnTo>
                  <a:lnTo>
                    <a:pt x="63752" y="158876"/>
                  </a:lnTo>
                  <a:lnTo>
                    <a:pt x="0" y="0"/>
                  </a:lnTo>
                  <a:close/>
                </a:path>
                <a:path w="64134" h="159384">
                  <a:moveTo>
                    <a:pt x="63752" y="0"/>
                  </a:moveTo>
                  <a:lnTo>
                    <a:pt x="0" y="0"/>
                  </a:lnTo>
                  <a:lnTo>
                    <a:pt x="63752" y="158876"/>
                  </a:lnTo>
                  <a:lnTo>
                    <a:pt x="637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12539089" y="7163940"/>
              <a:ext cx="64135" cy="159385"/>
            </a:xfrm>
            <a:custGeom>
              <a:avLst/>
              <a:gdLst/>
              <a:ahLst/>
              <a:cxnLst/>
              <a:rect l="l" t="t" r="r" b="b"/>
              <a:pathLst>
                <a:path w="64134" h="159384">
                  <a:moveTo>
                    <a:pt x="63752" y="0"/>
                  </a:moveTo>
                  <a:lnTo>
                    <a:pt x="0" y="0"/>
                  </a:lnTo>
                  <a:lnTo>
                    <a:pt x="63752" y="158876"/>
                  </a:lnTo>
                  <a:lnTo>
                    <a:pt x="63752" y="0"/>
                  </a:lnTo>
                  <a:close/>
                </a:path>
                <a:path w="64134" h="159384">
                  <a:moveTo>
                    <a:pt x="0" y="0"/>
                  </a:moveTo>
                  <a:lnTo>
                    <a:pt x="63752" y="158876"/>
                  </a:lnTo>
                  <a:lnTo>
                    <a:pt x="0" y="15887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31"/>
            <p:cNvSpPr/>
            <p:nvPr/>
          </p:nvSpPr>
          <p:spPr>
            <a:xfrm>
              <a:off x="12539089" y="7482705"/>
              <a:ext cx="64135" cy="159385"/>
            </a:xfrm>
            <a:custGeom>
              <a:avLst/>
              <a:gdLst/>
              <a:ahLst/>
              <a:cxnLst/>
              <a:rect l="l" t="t" r="r" b="b"/>
              <a:pathLst>
                <a:path w="64134" h="159384">
                  <a:moveTo>
                    <a:pt x="0" y="0"/>
                  </a:moveTo>
                  <a:lnTo>
                    <a:pt x="0" y="158876"/>
                  </a:lnTo>
                  <a:lnTo>
                    <a:pt x="63752" y="158876"/>
                  </a:lnTo>
                  <a:lnTo>
                    <a:pt x="0" y="0"/>
                  </a:lnTo>
                  <a:close/>
                </a:path>
                <a:path w="64134" h="159384">
                  <a:moveTo>
                    <a:pt x="63752" y="0"/>
                  </a:moveTo>
                  <a:lnTo>
                    <a:pt x="0" y="0"/>
                  </a:lnTo>
                  <a:lnTo>
                    <a:pt x="63752" y="158876"/>
                  </a:lnTo>
                  <a:lnTo>
                    <a:pt x="637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2"/>
            <p:cNvSpPr/>
            <p:nvPr/>
          </p:nvSpPr>
          <p:spPr>
            <a:xfrm>
              <a:off x="12539089" y="7482705"/>
              <a:ext cx="64135" cy="159385"/>
            </a:xfrm>
            <a:custGeom>
              <a:avLst/>
              <a:gdLst/>
              <a:ahLst/>
              <a:cxnLst/>
              <a:rect l="l" t="t" r="r" b="b"/>
              <a:pathLst>
                <a:path w="64134" h="159384">
                  <a:moveTo>
                    <a:pt x="63752" y="0"/>
                  </a:moveTo>
                  <a:lnTo>
                    <a:pt x="0" y="0"/>
                  </a:lnTo>
                  <a:lnTo>
                    <a:pt x="63752" y="158876"/>
                  </a:lnTo>
                  <a:lnTo>
                    <a:pt x="63752" y="0"/>
                  </a:lnTo>
                  <a:close/>
                </a:path>
                <a:path w="64134" h="159384">
                  <a:moveTo>
                    <a:pt x="0" y="0"/>
                  </a:moveTo>
                  <a:lnTo>
                    <a:pt x="63752" y="158876"/>
                  </a:lnTo>
                  <a:lnTo>
                    <a:pt x="0" y="15887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3" name="object 33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539089" y="7801470"/>
              <a:ext cx="63753" cy="158876"/>
            </a:xfrm>
            <a:prstGeom prst="rect">
              <a:avLst/>
            </a:prstGeom>
          </p:spPr>
        </p:pic>
        <p:pic>
          <p:nvPicPr>
            <p:cNvPr id="334" name="object 33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539089" y="8120234"/>
              <a:ext cx="63753" cy="158876"/>
            </a:xfrm>
            <a:prstGeom prst="rect">
              <a:avLst/>
            </a:prstGeom>
          </p:spPr>
        </p:pic>
        <p:pic>
          <p:nvPicPr>
            <p:cNvPr id="335" name="object 33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539089" y="8438999"/>
              <a:ext cx="63753" cy="158876"/>
            </a:xfrm>
            <a:prstGeom prst="rect">
              <a:avLst/>
            </a:prstGeom>
          </p:spPr>
        </p:pic>
        <p:pic>
          <p:nvPicPr>
            <p:cNvPr id="336" name="object 33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539089" y="8757764"/>
              <a:ext cx="63753" cy="158876"/>
            </a:xfrm>
            <a:prstGeom prst="rect">
              <a:avLst/>
            </a:prstGeom>
          </p:spPr>
        </p:pic>
        <p:pic>
          <p:nvPicPr>
            <p:cNvPr id="337" name="object 33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539089" y="9076528"/>
              <a:ext cx="63753" cy="158876"/>
            </a:xfrm>
            <a:prstGeom prst="rect">
              <a:avLst/>
            </a:prstGeom>
          </p:spPr>
        </p:pic>
        <p:pic>
          <p:nvPicPr>
            <p:cNvPr id="338" name="object 33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539089" y="9395293"/>
              <a:ext cx="63753" cy="158876"/>
            </a:xfrm>
            <a:prstGeom prst="rect">
              <a:avLst/>
            </a:prstGeom>
          </p:spPr>
        </p:pic>
        <p:sp>
          <p:nvSpPr>
            <p:cNvPr id="339" name="object 339"/>
            <p:cNvSpPr/>
            <p:nvPr/>
          </p:nvSpPr>
          <p:spPr>
            <a:xfrm>
              <a:off x="12539089" y="6207646"/>
              <a:ext cx="64135" cy="1275080"/>
            </a:xfrm>
            <a:custGeom>
              <a:avLst/>
              <a:gdLst/>
              <a:ahLst/>
              <a:cxnLst/>
              <a:rect l="l" t="t" r="r" b="b"/>
              <a:pathLst>
                <a:path w="64134" h="1275079">
                  <a:moveTo>
                    <a:pt x="63752" y="1275058"/>
                  </a:moveTo>
                  <a:lnTo>
                    <a:pt x="0" y="1275058"/>
                  </a:lnTo>
                </a:path>
                <a:path w="64134" h="1275079">
                  <a:moveTo>
                    <a:pt x="63752" y="1115170"/>
                  </a:moveTo>
                  <a:lnTo>
                    <a:pt x="0" y="1115170"/>
                  </a:lnTo>
                </a:path>
                <a:path w="64134" h="1275079">
                  <a:moveTo>
                    <a:pt x="63752" y="956294"/>
                  </a:moveTo>
                  <a:lnTo>
                    <a:pt x="0" y="956294"/>
                  </a:lnTo>
                </a:path>
                <a:path w="64134" h="1275079">
                  <a:moveTo>
                    <a:pt x="63752" y="637529"/>
                  </a:moveTo>
                  <a:lnTo>
                    <a:pt x="0" y="637529"/>
                  </a:lnTo>
                </a:path>
                <a:path w="64134" h="1275079">
                  <a:moveTo>
                    <a:pt x="63752" y="477641"/>
                  </a:moveTo>
                  <a:lnTo>
                    <a:pt x="0" y="477641"/>
                  </a:lnTo>
                </a:path>
                <a:path w="64134" h="1275079">
                  <a:moveTo>
                    <a:pt x="63752" y="318764"/>
                  </a:moveTo>
                  <a:lnTo>
                    <a:pt x="0" y="318764"/>
                  </a:lnTo>
                </a:path>
                <a:path w="64134" h="1275079">
                  <a:moveTo>
                    <a:pt x="63752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0" name="object 340"/>
          <p:cNvSpPr txBox="1"/>
          <p:nvPr/>
        </p:nvSpPr>
        <p:spPr>
          <a:xfrm>
            <a:off x="12338367" y="6465046"/>
            <a:ext cx="186055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10" dirty="0">
                <a:latin typeface="Trebuchet MS"/>
                <a:cs typeface="Trebuchet MS"/>
              </a:rPr>
              <a:t>100.00</a:t>
            </a:r>
            <a:endParaRPr sz="450">
              <a:latin typeface="Trebuchet MS"/>
              <a:cs typeface="Trebuchet MS"/>
            </a:endParaRPr>
          </a:p>
        </p:txBody>
      </p:sp>
      <p:grpSp>
        <p:nvGrpSpPr>
          <p:cNvPr id="341" name="object 341"/>
          <p:cNvGrpSpPr/>
          <p:nvPr/>
        </p:nvGrpSpPr>
        <p:grpSpPr>
          <a:xfrm>
            <a:off x="12535914" y="6204471"/>
            <a:ext cx="3397885" cy="3050540"/>
            <a:chOff x="12535914" y="6204471"/>
            <a:chExt cx="3397885" cy="3050540"/>
          </a:xfrm>
        </p:grpSpPr>
        <p:sp>
          <p:nvSpPr>
            <p:cNvPr id="342" name="object 342"/>
            <p:cNvSpPr/>
            <p:nvPr/>
          </p:nvSpPr>
          <p:spPr>
            <a:xfrm>
              <a:off x="12841663" y="6207646"/>
              <a:ext cx="1402715" cy="175260"/>
            </a:xfrm>
            <a:custGeom>
              <a:avLst/>
              <a:gdLst/>
              <a:ahLst/>
              <a:cxnLst/>
              <a:rect l="l" t="t" r="r" b="b"/>
              <a:pathLst>
                <a:path w="1402715" h="175260">
                  <a:moveTo>
                    <a:pt x="0" y="49585"/>
                  </a:moveTo>
                  <a:lnTo>
                    <a:pt x="49585" y="0"/>
                  </a:lnTo>
                </a:path>
                <a:path w="1402715" h="175260">
                  <a:moveTo>
                    <a:pt x="0" y="121434"/>
                  </a:moveTo>
                  <a:lnTo>
                    <a:pt x="121434" y="0"/>
                  </a:lnTo>
                </a:path>
                <a:path w="1402715" h="175260">
                  <a:moveTo>
                    <a:pt x="17203" y="175067"/>
                  </a:moveTo>
                  <a:lnTo>
                    <a:pt x="192270" y="0"/>
                  </a:lnTo>
                </a:path>
                <a:path w="1402715" h="175260">
                  <a:moveTo>
                    <a:pt x="89051" y="175067"/>
                  </a:moveTo>
                  <a:lnTo>
                    <a:pt x="264119" y="0"/>
                  </a:lnTo>
                </a:path>
                <a:path w="1402715" h="175260">
                  <a:moveTo>
                    <a:pt x="160900" y="175067"/>
                  </a:moveTo>
                  <a:lnTo>
                    <a:pt x="335967" y="0"/>
                  </a:lnTo>
                </a:path>
                <a:path w="1402715" h="175260">
                  <a:moveTo>
                    <a:pt x="231736" y="175067"/>
                  </a:moveTo>
                  <a:lnTo>
                    <a:pt x="406804" y="0"/>
                  </a:lnTo>
                </a:path>
                <a:path w="1402715" h="175260">
                  <a:moveTo>
                    <a:pt x="303585" y="175067"/>
                  </a:moveTo>
                  <a:lnTo>
                    <a:pt x="478652" y="0"/>
                  </a:lnTo>
                </a:path>
                <a:path w="1402715" h="175260">
                  <a:moveTo>
                    <a:pt x="375433" y="175067"/>
                  </a:moveTo>
                  <a:lnTo>
                    <a:pt x="550501" y="0"/>
                  </a:lnTo>
                </a:path>
                <a:path w="1402715" h="175260">
                  <a:moveTo>
                    <a:pt x="446270" y="175067"/>
                  </a:moveTo>
                  <a:lnTo>
                    <a:pt x="557585" y="63752"/>
                  </a:lnTo>
                  <a:lnTo>
                    <a:pt x="622350" y="0"/>
                  </a:lnTo>
                </a:path>
                <a:path w="1402715" h="175260">
                  <a:moveTo>
                    <a:pt x="693186" y="0"/>
                  </a:moveTo>
                  <a:lnTo>
                    <a:pt x="557585" y="135601"/>
                  </a:lnTo>
                  <a:lnTo>
                    <a:pt x="523178" y="170007"/>
                  </a:lnTo>
                </a:path>
                <a:path w="1402715" h="175260">
                  <a:moveTo>
                    <a:pt x="589967" y="175067"/>
                  </a:moveTo>
                  <a:lnTo>
                    <a:pt x="765035" y="0"/>
                  </a:lnTo>
                </a:path>
                <a:path w="1402715" h="175260">
                  <a:moveTo>
                    <a:pt x="661816" y="175067"/>
                  </a:moveTo>
                  <a:lnTo>
                    <a:pt x="836883" y="0"/>
                  </a:lnTo>
                </a:path>
                <a:path w="1402715" h="175260">
                  <a:moveTo>
                    <a:pt x="732652" y="175067"/>
                  </a:moveTo>
                  <a:lnTo>
                    <a:pt x="908732" y="0"/>
                  </a:lnTo>
                </a:path>
                <a:path w="1402715" h="175260">
                  <a:moveTo>
                    <a:pt x="804501" y="175067"/>
                  </a:moveTo>
                  <a:lnTo>
                    <a:pt x="979568" y="0"/>
                  </a:lnTo>
                </a:path>
                <a:path w="1402715" h="175260">
                  <a:moveTo>
                    <a:pt x="876349" y="175067"/>
                  </a:moveTo>
                  <a:lnTo>
                    <a:pt x="1051417" y="0"/>
                  </a:lnTo>
                </a:path>
                <a:path w="1402715" h="175260">
                  <a:moveTo>
                    <a:pt x="947186" y="175067"/>
                  </a:moveTo>
                  <a:lnTo>
                    <a:pt x="1123266" y="0"/>
                  </a:lnTo>
                </a:path>
                <a:path w="1402715" h="175260">
                  <a:moveTo>
                    <a:pt x="1019035" y="175067"/>
                  </a:moveTo>
                  <a:lnTo>
                    <a:pt x="1194102" y="0"/>
                  </a:lnTo>
                </a:path>
                <a:path w="1402715" h="175260">
                  <a:moveTo>
                    <a:pt x="1090883" y="175067"/>
                  </a:moveTo>
                  <a:lnTo>
                    <a:pt x="1265951" y="0"/>
                  </a:lnTo>
                </a:path>
                <a:path w="1402715" h="175260">
                  <a:moveTo>
                    <a:pt x="1162732" y="175067"/>
                  </a:moveTo>
                  <a:lnTo>
                    <a:pt x="1337799" y="0"/>
                  </a:lnTo>
                </a:path>
                <a:path w="1402715" h="175260">
                  <a:moveTo>
                    <a:pt x="1233568" y="175067"/>
                  </a:moveTo>
                  <a:lnTo>
                    <a:pt x="1402564" y="6071"/>
                  </a:lnTo>
                </a:path>
                <a:path w="1402715" h="175260">
                  <a:moveTo>
                    <a:pt x="1305417" y="175067"/>
                  </a:moveTo>
                  <a:lnTo>
                    <a:pt x="1402564" y="77920"/>
                  </a:lnTo>
                </a:path>
                <a:path w="1402715" h="175260">
                  <a:moveTo>
                    <a:pt x="1377265" y="175067"/>
                  </a:moveTo>
                  <a:lnTo>
                    <a:pt x="1402564" y="149768"/>
                  </a:lnTo>
                </a:path>
                <a:path w="1402715" h="175260">
                  <a:moveTo>
                    <a:pt x="47561" y="175067"/>
                  </a:moveTo>
                  <a:lnTo>
                    <a:pt x="0" y="127505"/>
                  </a:lnTo>
                </a:path>
                <a:path w="1402715" h="175260">
                  <a:moveTo>
                    <a:pt x="118398" y="175067"/>
                  </a:moveTo>
                  <a:lnTo>
                    <a:pt x="0" y="55657"/>
                  </a:lnTo>
                </a:path>
                <a:path w="1402715" h="175260">
                  <a:moveTo>
                    <a:pt x="190246" y="175067"/>
                  </a:moveTo>
                  <a:lnTo>
                    <a:pt x="15179" y="0"/>
                  </a:lnTo>
                </a:path>
                <a:path w="1402715" h="175260">
                  <a:moveTo>
                    <a:pt x="262095" y="175067"/>
                  </a:moveTo>
                  <a:lnTo>
                    <a:pt x="86015" y="0"/>
                  </a:lnTo>
                </a:path>
                <a:path w="1402715" h="175260">
                  <a:moveTo>
                    <a:pt x="332932" y="175067"/>
                  </a:moveTo>
                  <a:lnTo>
                    <a:pt x="157864" y="0"/>
                  </a:lnTo>
                </a:path>
                <a:path w="1402715" h="175260">
                  <a:moveTo>
                    <a:pt x="404780" y="175067"/>
                  </a:moveTo>
                  <a:lnTo>
                    <a:pt x="229712" y="0"/>
                  </a:lnTo>
                </a:path>
                <a:path w="1402715" h="175260">
                  <a:moveTo>
                    <a:pt x="474605" y="173043"/>
                  </a:moveTo>
                  <a:lnTo>
                    <a:pt x="301561" y="0"/>
                  </a:lnTo>
                </a:path>
                <a:path w="1402715" h="175260">
                  <a:moveTo>
                    <a:pt x="548477" y="175067"/>
                  </a:moveTo>
                  <a:lnTo>
                    <a:pt x="372398" y="0"/>
                  </a:lnTo>
                </a:path>
                <a:path w="1402715" h="175260">
                  <a:moveTo>
                    <a:pt x="619314" y="175067"/>
                  </a:moveTo>
                  <a:lnTo>
                    <a:pt x="557585" y="113338"/>
                  </a:lnTo>
                  <a:lnTo>
                    <a:pt x="444246" y="0"/>
                  </a:lnTo>
                </a:path>
                <a:path w="1402715" h="175260">
                  <a:moveTo>
                    <a:pt x="516095" y="0"/>
                  </a:moveTo>
                  <a:lnTo>
                    <a:pt x="557585" y="41490"/>
                  </a:lnTo>
                  <a:lnTo>
                    <a:pt x="691162" y="175067"/>
                  </a:lnTo>
                </a:path>
                <a:path w="1402715" h="175260">
                  <a:moveTo>
                    <a:pt x="763011" y="175067"/>
                  </a:moveTo>
                  <a:lnTo>
                    <a:pt x="586931" y="0"/>
                  </a:lnTo>
                </a:path>
                <a:path w="1402715" h="175260">
                  <a:moveTo>
                    <a:pt x="833847" y="175067"/>
                  </a:moveTo>
                  <a:lnTo>
                    <a:pt x="658780" y="0"/>
                  </a:lnTo>
                </a:path>
                <a:path w="1402715" h="175260">
                  <a:moveTo>
                    <a:pt x="905696" y="175067"/>
                  </a:moveTo>
                  <a:lnTo>
                    <a:pt x="730628" y="0"/>
                  </a:lnTo>
                </a:path>
                <a:path w="1402715" h="175260">
                  <a:moveTo>
                    <a:pt x="977545" y="175067"/>
                  </a:moveTo>
                  <a:lnTo>
                    <a:pt x="802477" y="0"/>
                  </a:lnTo>
                </a:path>
                <a:path w="1402715" h="175260">
                  <a:moveTo>
                    <a:pt x="1049393" y="175067"/>
                  </a:moveTo>
                  <a:lnTo>
                    <a:pt x="873314" y="0"/>
                  </a:lnTo>
                </a:path>
                <a:path w="1402715" h="175260">
                  <a:moveTo>
                    <a:pt x="1120230" y="175067"/>
                  </a:moveTo>
                  <a:lnTo>
                    <a:pt x="945162" y="0"/>
                  </a:lnTo>
                </a:path>
                <a:path w="1402715" h="175260">
                  <a:moveTo>
                    <a:pt x="1192078" y="175067"/>
                  </a:moveTo>
                  <a:lnTo>
                    <a:pt x="1017011" y="0"/>
                  </a:lnTo>
                </a:path>
                <a:path w="1402715" h="175260">
                  <a:moveTo>
                    <a:pt x="1263927" y="175067"/>
                  </a:moveTo>
                  <a:lnTo>
                    <a:pt x="1088859" y="0"/>
                  </a:lnTo>
                </a:path>
                <a:path w="1402715" h="175260">
                  <a:moveTo>
                    <a:pt x="1334763" y="175067"/>
                  </a:moveTo>
                  <a:lnTo>
                    <a:pt x="1159696" y="0"/>
                  </a:lnTo>
                </a:path>
                <a:path w="1402715" h="175260">
                  <a:moveTo>
                    <a:pt x="1402564" y="170007"/>
                  </a:moveTo>
                  <a:lnTo>
                    <a:pt x="1231544" y="0"/>
                  </a:lnTo>
                </a:path>
                <a:path w="1402715" h="175260">
                  <a:moveTo>
                    <a:pt x="1402564" y="99171"/>
                  </a:moveTo>
                  <a:lnTo>
                    <a:pt x="1303393" y="0"/>
                  </a:lnTo>
                </a:path>
                <a:path w="1402715" h="175260">
                  <a:moveTo>
                    <a:pt x="1402564" y="27322"/>
                  </a:moveTo>
                  <a:lnTo>
                    <a:pt x="1374229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3" name="object 34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838626" y="7670928"/>
              <a:ext cx="3094547" cy="1583704"/>
            </a:xfrm>
            <a:prstGeom prst="rect">
              <a:avLst/>
            </a:prstGeom>
          </p:spPr>
        </p:pic>
        <p:sp>
          <p:nvSpPr>
            <p:cNvPr id="344" name="object 344"/>
            <p:cNvSpPr/>
            <p:nvPr/>
          </p:nvSpPr>
          <p:spPr>
            <a:xfrm>
              <a:off x="12539089" y="6207646"/>
              <a:ext cx="64135" cy="1912620"/>
            </a:xfrm>
            <a:custGeom>
              <a:avLst/>
              <a:gdLst/>
              <a:ahLst/>
              <a:cxnLst/>
              <a:rect l="l" t="t" r="r" b="b"/>
              <a:pathLst>
                <a:path w="64134" h="1912620">
                  <a:moveTo>
                    <a:pt x="63752" y="1912588"/>
                  </a:moveTo>
                  <a:lnTo>
                    <a:pt x="63752" y="0"/>
                  </a:lnTo>
                </a:path>
                <a:path w="64134" h="1912620">
                  <a:moveTo>
                    <a:pt x="0" y="1912588"/>
                  </a:moveTo>
                  <a:lnTo>
                    <a:pt x="0" y="0"/>
                  </a:lnTo>
                </a:path>
                <a:path w="64134" h="1912620">
                  <a:moveTo>
                    <a:pt x="63752" y="1912588"/>
                  </a:moveTo>
                  <a:lnTo>
                    <a:pt x="63752" y="318764"/>
                  </a:lnTo>
                </a:path>
                <a:path w="64134" h="1912620">
                  <a:moveTo>
                    <a:pt x="0" y="1912588"/>
                  </a:moveTo>
                  <a:lnTo>
                    <a:pt x="0" y="318764"/>
                  </a:lnTo>
                </a:path>
                <a:path w="64134" h="1912620">
                  <a:moveTo>
                    <a:pt x="63752" y="1912588"/>
                  </a:moveTo>
                  <a:lnTo>
                    <a:pt x="63752" y="956294"/>
                  </a:lnTo>
                </a:path>
                <a:path w="64134" h="1912620">
                  <a:moveTo>
                    <a:pt x="63752" y="1912588"/>
                  </a:moveTo>
                  <a:lnTo>
                    <a:pt x="0" y="1912588"/>
                  </a:lnTo>
                  <a:lnTo>
                    <a:pt x="0" y="95629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5" name="object 345"/>
          <p:cNvSpPr txBox="1"/>
          <p:nvPr/>
        </p:nvSpPr>
        <p:spPr>
          <a:xfrm>
            <a:off x="12341201" y="6146281"/>
            <a:ext cx="173990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30" dirty="0">
                <a:latin typeface="Trebuchet MS"/>
                <a:cs typeface="Trebuchet MS"/>
              </a:rPr>
              <a:t>102.00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346" name="object 346"/>
          <p:cNvSpPr txBox="1"/>
          <p:nvPr/>
        </p:nvSpPr>
        <p:spPr>
          <a:xfrm>
            <a:off x="12341201" y="6306170"/>
            <a:ext cx="165735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40" dirty="0">
                <a:latin typeface="Trebuchet MS"/>
                <a:cs typeface="Trebuchet MS"/>
              </a:rPr>
              <a:t>101.00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347" name="object 347"/>
          <p:cNvSpPr txBox="1"/>
          <p:nvPr/>
        </p:nvSpPr>
        <p:spPr>
          <a:xfrm>
            <a:off x="12344237" y="6783811"/>
            <a:ext cx="153670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20" dirty="0">
                <a:latin typeface="Trebuchet MS"/>
                <a:cs typeface="Trebuchet MS"/>
              </a:rPr>
              <a:t>98.00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348" name="object 348"/>
          <p:cNvSpPr txBox="1"/>
          <p:nvPr/>
        </p:nvSpPr>
        <p:spPr>
          <a:xfrm>
            <a:off x="12344237" y="6624935"/>
            <a:ext cx="153670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20" dirty="0">
                <a:latin typeface="Trebuchet MS"/>
                <a:cs typeface="Trebuchet MS"/>
              </a:rPr>
              <a:t>99.00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349" name="object 349"/>
          <p:cNvSpPr txBox="1"/>
          <p:nvPr/>
        </p:nvSpPr>
        <p:spPr>
          <a:xfrm>
            <a:off x="12344237" y="7899993"/>
            <a:ext cx="145415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30" dirty="0">
                <a:latin typeface="Trebuchet MS"/>
                <a:cs typeface="Trebuchet MS"/>
              </a:rPr>
              <a:t>91.00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350" name="object 350"/>
          <p:cNvSpPr txBox="1"/>
          <p:nvPr/>
        </p:nvSpPr>
        <p:spPr>
          <a:xfrm>
            <a:off x="12344237" y="6943700"/>
            <a:ext cx="153670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20" dirty="0">
                <a:latin typeface="Trebuchet MS"/>
                <a:cs typeface="Trebuchet MS"/>
              </a:rPr>
              <a:t>97.00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351" name="object 351"/>
          <p:cNvSpPr txBox="1"/>
          <p:nvPr/>
        </p:nvSpPr>
        <p:spPr>
          <a:xfrm>
            <a:off x="12344237" y="7102576"/>
            <a:ext cx="153670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20" dirty="0">
                <a:latin typeface="Trebuchet MS"/>
                <a:cs typeface="Trebuchet MS"/>
              </a:rPr>
              <a:t>96.00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352" name="object 352"/>
          <p:cNvSpPr txBox="1"/>
          <p:nvPr/>
        </p:nvSpPr>
        <p:spPr>
          <a:xfrm>
            <a:off x="12344237" y="7262464"/>
            <a:ext cx="153670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20" dirty="0">
                <a:latin typeface="Trebuchet MS"/>
                <a:cs typeface="Trebuchet MS"/>
              </a:rPr>
              <a:t>95.00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353" name="object 353"/>
          <p:cNvSpPr txBox="1"/>
          <p:nvPr/>
        </p:nvSpPr>
        <p:spPr>
          <a:xfrm>
            <a:off x="12344237" y="7421340"/>
            <a:ext cx="157480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10" dirty="0">
                <a:latin typeface="Trebuchet MS"/>
                <a:cs typeface="Trebuchet MS"/>
              </a:rPr>
              <a:t>94.00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354" name="object 354"/>
          <p:cNvSpPr txBox="1"/>
          <p:nvPr/>
        </p:nvSpPr>
        <p:spPr>
          <a:xfrm>
            <a:off x="12344237" y="7581229"/>
            <a:ext cx="153670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20" dirty="0">
                <a:latin typeface="Trebuchet MS"/>
                <a:cs typeface="Trebuchet MS"/>
              </a:rPr>
              <a:t>93.00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355" name="object 355"/>
          <p:cNvSpPr txBox="1"/>
          <p:nvPr/>
        </p:nvSpPr>
        <p:spPr>
          <a:xfrm>
            <a:off x="12344237" y="7740105"/>
            <a:ext cx="153670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20" dirty="0">
                <a:latin typeface="Trebuchet MS"/>
                <a:cs typeface="Trebuchet MS"/>
              </a:rPr>
              <a:t>92.00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356" name="object 356"/>
          <p:cNvSpPr txBox="1"/>
          <p:nvPr/>
        </p:nvSpPr>
        <p:spPr>
          <a:xfrm>
            <a:off x="12344237" y="8058870"/>
            <a:ext cx="153670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20" dirty="0">
                <a:latin typeface="Trebuchet MS"/>
                <a:cs typeface="Trebuchet MS"/>
              </a:rPr>
              <a:t>90.00</a:t>
            </a:r>
            <a:endParaRPr sz="450">
              <a:latin typeface="Trebuchet MS"/>
              <a:cs typeface="Trebuchet MS"/>
            </a:endParaRPr>
          </a:p>
        </p:txBody>
      </p:sp>
      <p:grpSp>
        <p:nvGrpSpPr>
          <p:cNvPr id="357" name="object 357"/>
          <p:cNvGrpSpPr/>
          <p:nvPr/>
        </p:nvGrpSpPr>
        <p:grpSpPr>
          <a:xfrm>
            <a:off x="12535914" y="6204471"/>
            <a:ext cx="5130800" cy="3050540"/>
            <a:chOff x="12535914" y="6204471"/>
            <a:chExt cx="5130800" cy="3050540"/>
          </a:xfrm>
        </p:grpSpPr>
        <p:sp>
          <p:nvSpPr>
            <p:cNvPr id="358" name="object 358"/>
            <p:cNvSpPr/>
            <p:nvPr/>
          </p:nvSpPr>
          <p:spPr>
            <a:xfrm>
              <a:off x="12539089" y="6366523"/>
              <a:ext cx="64135" cy="1593850"/>
            </a:xfrm>
            <a:custGeom>
              <a:avLst/>
              <a:gdLst/>
              <a:ahLst/>
              <a:cxnLst/>
              <a:rect l="l" t="t" r="r" b="b"/>
              <a:pathLst>
                <a:path w="64134" h="1593850">
                  <a:moveTo>
                    <a:pt x="63752" y="0"/>
                  </a:moveTo>
                  <a:lnTo>
                    <a:pt x="0" y="0"/>
                  </a:lnTo>
                </a:path>
                <a:path w="64134" h="1593850">
                  <a:moveTo>
                    <a:pt x="63752" y="1593823"/>
                  </a:moveTo>
                  <a:lnTo>
                    <a:pt x="0" y="1593823"/>
                  </a:lnTo>
                </a:path>
                <a:path w="64134" h="1593850">
                  <a:moveTo>
                    <a:pt x="63752" y="1434947"/>
                  </a:moveTo>
                  <a:lnTo>
                    <a:pt x="0" y="1434947"/>
                  </a:lnTo>
                </a:path>
                <a:path w="64134" h="1593850">
                  <a:moveTo>
                    <a:pt x="63752" y="1275058"/>
                  </a:moveTo>
                  <a:lnTo>
                    <a:pt x="0" y="127505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9"/>
            <p:cNvSpPr/>
            <p:nvPr/>
          </p:nvSpPr>
          <p:spPr>
            <a:xfrm>
              <a:off x="12602842" y="6335152"/>
              <a:ext cx="0" cy="31750"/>
            </a:xfrm>
            <a:custGeom>
              <a:avLst/>
              <a:gdLst/>
              <a:ahLst/>
              <a:cxnLst/>
              <a:rect l="l" t="t" r="r" b="b"/>
              <a:pathLst>
                <a:path h="31750">
                  <a:moveTo>
                    <a:pt x="0" y="31370"/>
                  </a:moveTo>
                  <a:lnTo>
                    <a:pt x="0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360"/>
            <p:cNvSpPr/>
            <p:nvPr/>
          </p:nvSpPr>
          <p:spPr>
            <a:xfrm>
              <a:off x="12539089" y="6207646"/>
              <a:ext cx="1705610" cy="796925"/>
            </a:xfrm>
            <a:custGeom>
              <a:avLst/>
              <a:gdLst/>
              <a:ahLst/>
              <a:cxnLst/>
              <a:rect l="l" t="t" r="r" b="b"/>
              <a:pathLst>
                <a:path w="1705609" h="796925">
                  <a:moveTo>
                    <a:pt x="63752" y="796405"/>
                  </a:moveTo>
                  <a:lnTo>
                    <a:pt x="0" y="796405"/>
                  </a:lnTo>
                </a:path>
                <a:path w="1705609" h="796925">
                  <a:moveTo>
                    <a:pt x="302573" y="0"/>
                  </a:moveTo>
                  <a:lnTo>
                    <a:pt x="1705138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1" name="object 36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121204" y="6400929"/>
              <a:ext cx="545441" cy="1266963"/>
            </a:xfrm>
            <a:prstGeom prst="rect">
              <a:avLst/>
            </a:prstGeom>
          </p:spPr>
        </p:pic>
        <p:pic>
          <p:nvPicPr>
            <p:cNvPr id="362" name="object 36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844698" y="6400929"/>
              <a:ext cx="4202633" cy="1266963"/>
            </a:xfrm>
            <a:prstGeom prst="rect">
              <a:avLst/>
            </a:prstGeom>
          </p:spPr>
        </p:pic>
        <p:sp>
          <p:nvSpPr>
            <p:cNvPr id="363" name="object 363"/>
            <p:cNvSpPr/>
            <p:nvPr/>
          </p:nvSpPr>
          <p:spPr>
            <a:xfrm>
              <a:off x="12539089" y="6207646"/>
              <a:ext cx="302895" cy="3044190"/>
            </a:xfrm>
            <a:custGeom>
              <a:avLst/>
              <a:gdLst/>
              <a:ahLst/>
              <a:cxnLst/>
              <a:rect l="l" t="t" r="r" b="b"/>
              <a:pathLst>
                <a:path w="302895" h="3044190">
                  <a:moveTo>
                    <a:pt x="302573" y="0"/>
                  </a:moveTo>
                  <a:lnTo>
                    <a:pt x="302573" y="3043949"/>
                  </a:lnTo>
                </a:path>
                <a:path w="302895" h="3044190">
                  <a:moveTo>
                    <a:pt x="0" y="1912588"/>
                  </a:moveTo>
                  <a:lnTo>
                    <a:pt x="63752" y="1912588"/>
                  </a:lnTo>
                  <a:lnTo>
                    <a:pt x="63752" y="1752699"/>
                  </a:lnTo>
                  <a:lnTo>
                    <a:pt x="0" y="1752699"/>
                  </a:lnTo>
                  <a:lnTo>
                    <a:pt x="0" y="1912588"/>
                  </a:lnTo>
                </a:path>
                <a:path w="302895" h="3044190">
                  <a:moveTo>
                    <a:pt x="0" y="2071464"/>
                  </a:moveTo>
                  <a:lnTo>
                    <a:pt x="63752" y="2071464"/>
                  </a:lnTo>
                  <a:lnTo>
                    <a:pt x="63752" y="1912588"/>
                  </a:lnTo>
                  <a:lnTo>
                    <a:pt x="0" y="1912588"/>
                  </a:lnTo>
                  <a:lnTo>
                    <a:pt x="0" y="2071464"/>
                  </a:lnTo>
                </a:path>
                <a:path w="302895" h="3044190">
                  <a:moveTo>
                    <a:pt x="0" y="2231352"/>
                  </a:moveTo>
                  <a:lnTo>
                    <a:pt x="63752" y="2231352"/>
                  </a:lnTo>
                  <a:lnTo>
                    <a:pt x="63752" y="2071464"/>
                  </a:lnTo>
                  <a:lnTo>
                    <a:pt x="0" y="2071464"/>
                  </a:lnTo>
                  <a:lnTo>
                    <a:pt x="0" y="2231352"/>
                  </a:lnTo>
                </a:path>
                <a:path w="302895" h="3044190">
                  <a:moveTo>
                    <a:pt x="0" y="2390229"/>
                  </a:moveTo>
                  <a:lnTo>
                    <a:pt x="63752" y="2390229"/>
                  </a:lnTo>
                  <a:lnTo>
                    <a:pt x="63752" y="2231352"/>
                  </a:lnTo>
                  <a:lnTo>
                    <a:pt x="0" y="2231352"/>
                  </a:lnTo>
                  <a:lnTo>
                    <a:pt x="0" y="239022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4" name="object 364"/>
          <p:cNvSpPr txBox="1"/>
          <p:nvPr/>
        </p:nvSpPr>
        <p:spPr>
          <a:xfrm>
            <a:off x="12347273" y="8224830"/>
            <a:ext cx="153670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20" dirty="0">
                <a:latin typeface="Trebuchet MS"/>
                <a:cs typeface="Trebuchet MS"/>
              </a:rPr>
              <a:t>89.00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365" name="object 365"/>
          <p:cNvSpPr txBox="1"/>
          <p:nvPr/>
        </p:nvSpPr>
        <p:spPr>
          <a:xfrm>
            <a:off x="12347273" y="8383706"/>
            <a:ext cx="153670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20" dirty="0">
                <a:latin typeface="Trebuchet MS"/>
                <a:cs typeface="Trebuchet MS"/>
              </a:rPr>
              <a:t>88.00</a:t>
            </a:r>
            <a:endParaRPr sz="450">
              <a:latin typeface="Trebuchet MS"/>
              <a:cs typeface="Trebuchet MS"/>
            </a:endParaRPr>
          </a:p>
        </p:txBody>
      </p:sp>
      <p:grpSp>
        <p:nvGrpSpPr>
          <p:cNvPr id="366" name="object 366"/>
          <p:cNvGrpSpPr/>
          <p:nvPr/>
        </p:nvGrpSpPr>
        <p:grpSpPr>
          <a:xfrm>
            <a:off x="18059145" y="6029404"/>
            <a:ext cx="733425" cy="2846070"/>
            <a:chOff x="18059145" y="6029404"/>
            <a:chExt cx="733425" cy="2846070"/>
          </a:xfrm>
        </p:grpSpPr>
        <p:sp>
          <p:nvSpPr>
            <p:cNvPr id="367" name="object 367"/>
            <p:cNvSpPr/>
            <p:nvPr/>
          </p:nvSpPr>
          <p:spPr>
            <a:xfrm>
              <a:off x="18062320" y="6032579"/>
              <a:ext cx="727075" cy="366395"/>
            </a:xfrm>
            <a:custGeom>
              <a:avLst/>
              <a:gdLst/>
              <a:ahLst/>
              <a:cxnLst/>
              <a:rect l="l" t="t" r="r" b="b"/>
              <a:pathLst>
                <a:path w="727075" h="366395">
                  <a:moveTo>
                    <a:pt x="0" y="21250"/>
                  </a:moveTo>
                  <a:lnTo>
                    <a:pt x="21250" y="0"/>
                  </a:lnTo>
                </a:path>
                <a:path w="727075" h="366395">
                  <a:moveTo>
                    <a:pt x="0" y="105242"/>
                  </a:moveTo>
                  <a:lnTo>
                    <a:pt x="106254" y="0"/>
                  </a:lnTo>
                </a:path>
                <a:path w="727075" h="366395">
                  <a:moveTo>
                    <a:pt x="0" y="190246"/>
                  </a:moveTo>
                  <a:lnTo>
                    <a:pt x="190246" y="0"/>
                  </a:lnTo>
                </a:path>
                <a:path w="727075" h="366395">
                  <a:moveTo>
                    <a:pt x="0" y="274238"/>
                  </a:moveTo>
                  <a:lnTo>
                    <a:pt x="275250" y="0"/>
                  </a:lnTo>
                </a:path>
                <a:path w="727075" h="366395">
                  <a:moveTo>
                    <a:pt x="0" y="359242"/>
                  </a:moveTo>
                  <a:lnTo>
                    <a:pt x="359242" y="0"/>
                  </a:lnTo>
                </a:path>
                <a:path w="727075" h="366395">
                  <a:moveTo>
                    <a:pt x="76908" y="366326"/>
                  </a:moveTo>
                  <a:lnTo>
                    <a:pt x="274238" y="168995"/>
                  </a:lnTo>
                </a:path>
                <a:path w="727075" h="366395">
                  <a:moveTo>
                    <a:pt x="350135" y="94111"/>
                  </a:moveTo>
                  <a:lnTo>
                    <a:pt x="444246" y="0"/>
                  </a:lnTo>
                </a:path>
                <a:path w="727075" h="366395">
                  <a:moveTo>
                    <a:pt x="161912" y="366326"/>
                  </a:moveTo>
                  <a:lnTo>
                    <a:pt x="291441" y="236796"/>
                  </a:lnTo>
                </a:path>
                <a:path w="727075" h="366395">
                  <a:moveTo>
                    <a:pt x="416923" y="110302"/>
                  </a:moveTo>
                  <a:lnTo>
                    <a:pt x="528238" y="0"/>
                  </a:lnTo>
                </a:path>
                <a:path w="727075" h="366395">
                  <a:moveTo>
                    <a:pt x="245904" y="366326"/>
                  </a:moveTo>
                  <a:lnTo>
                    <a:pt x="342039" y="270191"/>
                  </a:lnTo>
                </a:path>
                <a:path w="727075" h="366395">
                  <a:moveTo>
                    <a:pt x="451330" y="161912"/>
                  </a:moveTo>
                  <a:lnTo>
                    <a:pt x="613242" y="0"/>
                  </a:lnTo>
                </a:path>
                <a:path w="727075" h="366395">
                  <a:moveTo>
                    <a:pt x="330908" y="366326"/>
                  </a:moveTo>
                  <a:lnTo>
                    <a:pt x="697234" y="0"/>
                  </a:lnTo>
                </a:path>
                <a:path w="727075" h="366395">
                  <a:moveTo>
                    <a:pt x="414900" y="366326"/>
                  </a:moveTo>
                  <a:lnTo>
                    <a:pt x="726581" y="54645"/>
                  </a:lnTo>
                </a:path>
                <a:path w="727075" h="366395">
                  <a:moveTo>
                    <a:pt x="499903" y="366326"/>
                  </a:moveTo>
                  <a:lnTo>
                    <a:pt x="726581" y="139649"/>
                  </a:lnTo>
                </a:path>
                <a:path w="727075" h="366395">
                  <a:moveTo>
                    <a:pt x="583895" y="366326"/>
                  </a:moveTo>
                  <a:lnTo>
                    <a:pt x="726581" y="223641"/>
                  </a:lnTo>
                </a:path>
                <a:path w="727075" h="366395">
                  <a:moveTo>
                    <a:pt x="668899" y="366326"/>
                  </a:moveTo>
                  <a:lnTo>
                    <a:pt x="726581" y="307633"/>
                  </a:lnTo>
                </a:path>
                <a:path w="727075" h="366395">
                  <a:moveTo>
                    <a:pt x="29346" y="366326"/>
                  </a:moveTo>
                  <a:lnTo>
                    <a:pt x="0" y="336979"/>
                  </a:lnTo>
                </a:path>
                <a:path w="727075" h="366395">
                  <a:moveTo>
                    <a:pt x="114350" y="366326"/>
                  </a:moveTo>
                  <a:lnTo>
                    <a:pt x="0" y="251975"/>
                  </a:lnTo>
                </a:path>
                <a:path w="727075" h="366395">
                  <a:moveTo>
                    <a:pt x="198342" y="366326"/>
                  </a:moveTo>
                  <a:lnTo>
                    <a:pt x="0" y="167983"/>
                  </a:lnTo>
                </a:path>
                <a:path w="727075" h="366395">
                  <a:moveTo>
                    <a:pt x="283346" y="366326"/>
                  </a:moveTo>
                  <a:lnTo>
                    <a:pt x="0" y="82980"/>
                  </a:lnTo>
                </a:path>
                <a:path w="727075" h="366395">
                  <a:moveTo>
                    <a:pt x="367338" y="366326"/>
                  </a:moveTo>
                  <a:lnTo>
                    <a:pt x="1011" y="0"/>
                  </a:lnTo>
                </a:path>
                <a:path w="727075" h="366395">
                  <a:moveTo>
                    <a:pt x="452342" y="366326"/>
                  </a:moveTo>
                  <a:lnTo>
                    <a:pt x="358230" y="273226"/>
                  </a:lnTo>
                </a:path>
                <a:path w="727075" h="366395">
                  <a:moveTo>
                    <a:pt x="273226" y="188222"/>
                  </a:moveTo>
                  <a:lnTo>
                    <a:pt x="85003" y="0"/>
                  </a:lnTo>
                </a:path>
                <a:path w="727075" h="366395">
                  <a:moveTo>
                    <a:pt x="536334" y="366326"/>
                  </a:moveTo>
                  <a:lnTo>
                    <a:pt x="421983" y="251975"/>
                  </a:lnTo>
                </a:path>
                <a:path w="727075" h="366395">
                  <a:moveTo>
                    <a:pt x="294477" y="124470"/>
                  </a:moveTo>
                  <a:lnTo>
                    <a:pt x="170007" y="0"/>
                  </a:lnTo>
                </a:path>
                <a:path w="727075" h="366395">
                  <a:moveTo>
                    <a:pt x="621338" y="366326"/>
                  </a:moveTo>
                  <a:lnTo>
                    <a:pt x="452342" y="197330"/>
                  </a:lnTo>
                </a:path>
                <a:path w="727075" h="366395">
                  <a:moveTo>
                    <a:pt x="349123" y="94111"/>
                  </a:moveTo>
                  <a:lnTo>
                    <a:pt x="253999" y="0"/>
                  </a:lnTo>
                </a:path>
                <a:path w="727075" h="366395">
                  <a:moveTo>
                    <a:pt x="705330" y="366326"/>
                  </a:moveTo>
                  <a:lnTo>
                    <a:pt x="339003" y="0"/>
                  </a:lnTo>
                </a:path>
                <a:path w="727075" h="366395">
                  <a:moveTo>
                    <a:pt x="726581" y="303585"/>
                  </a:moveTo>
                  <a:lnTo>
                    <a:pt x="422995" y="0"/>
                  </a:lnTo>
                </a:path>
                <a:path w="727075" h="366395">
                  <a:moveTo>
                    <a:pt x="726581" y="218581"/>
                  </a:moveTo>
                  <a:lnTo>
                    <a:pt x="507999" y="0"/>
                  </a:lnTo>
                </a:path>
                <a:path w="727075" h="366395">
                  <a:moveTo>
                    <a:pt x="726581" y="134589"/>
                  </a:moveTo>
                  <a:lnTo>
                    <a:pt x="591991" y="0"/>
                  </a:lnTo>
                </a:path>
                <a:path w="727075" h="366395">
                  <a:moveTo>
                    <a:pt x="726581" y="49585"/>
                  </a:moveTo>
                  <a:lnTo>
                    <a:pt x="67699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8" name="object 36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8059284" y="6865415"/>
              <a:ext cx="732652" cy="372398"/>
            </a:xfrm>
            <a:prstGeom prst="rect">
              <a:avLst/>
            </a:prstGeom>
          </p:spPr>
        </p:pic>
        <p:sp>
          <p:nvSpPr>
            <p:cNvPr id="369" name="object 369"/>
            <p:cNvSpPr/>
            <p:nvPr/>
          </p:nvSpPr>
          <p:spPr>
            <a:xfrm>
              <a:off x="18062320" y="6124666"/>
              <a:ext cx="727075" cy="2747645"/>
            </a:xfrm>
            <a:custGeom>
              <a:avLst/>
              <a:gdLst/>
              <a:ahLst/>
              <a:cxnLst/>
              <a:rect l="l" t="t" r="r" b="b"/>
              <a:pathLst>
                <a:path w="727075" h="2747645">
                  <a:moveTo>
                    <a:pt x="0" y="2463089"/>
                  </a:moveTo>
                  <a:lnTo>
                    <a:pt x="82980" y="2380109"/>
                  </a:lnTo>
                </a:path>
                <a:path w="727075" h="2747645">
                  <a:moveTo>
                    <a:pt x="0" y="2548093"/>
                  </a:moveTo>
                  <a:lnTo>
                    <a:pt x="166971" y="2380109"/>
                  </a:lnTo>
                </a:path>
                <a:path w="727075" h="2747645">
                  <a:moveTo>
                    <a:pt x="0" y="2632085"/>
                  </a:moveTo>
                  <a:lnTo>
                    <a:pt x="251975" y="2380109"/>
                  </a:lnTo>
                </a:path>
                <a:path w="727075" h="2747645">
                  <a:moveTo>
                    <a:pt x="0" y="2717089"/>
                  </a:moveTo>
                  <a:lnTo>
                    <a:pt x="335967" y="2380109"/>
                  </a:lnTo>
                </a:path>
                <a:path w="727075" h="2747645">
                  <a:moveTo>
                    <a:pt x="53633" y="2747447"/>
                  </a:moveTo>
                  <a:lnTo>
                    <a:pt x="290430" y="2510651"/>
                  </a:lnTo>
                </a:path>
                <a:path w="727075" h="2747645">
                  <a:moveTo>
                    <a:pt x="309657" y="2491424"/>
                  </a:moveTo>
                  <a:lnTo>
                    <a:pt x="420971" y="2380109"/>
                  </a:lnTo>
                </a:path>
                <a:path w="727075" h="2747645">
                  <a:moveTo>
                    <a:pt x="138637" y="2747447"/>
                  </a:moveTo>
                  <a:lnTo>
                    <a:pt x="282334" y="2603750"/>
                  </a:lnTo>
                </a:path>
                <a:path w="727075" h="2747645">
                  <a:moveTo>
                    <a:pt x="402756" y="2483328"/>
                  </a:moveTo>
                  <a:lnTo>
                    <a:pt x="504963" y="2380109"/>
                  </a:lnTo>
                </a:path>
                <a:path w="727075" h="2747645">
                  <a:moveTo>
                    <a:pt x="222629" y="2747447"/>
                  </a:moveTo>
                  <a:lnTo>
                    <a:pt x="324836" y="2645240"/>
                  </a:lnTo>
                </a:path>
                <a:path w="727075" h="2747645">
                  <a:moveTo>
                    <a:pt x="445258" y="2525830"/>
                  </a:moveTo>
                  <a:lnTo>
                    <a:pt x="589967" y="2380109"/>
                  </a:lnTo>
                </a:path>
                <a:path w="727075" h="2747645">
                  <a:moveTo>
                    <a:pt x="307633" y="2747447"/>
                  </a:moveTo>
                  <a:lnTo>
                    <a:pt x="424007" y="2631073"/>
                  </a:lnTo>
                </a:path>
                <a:path w="727075" h="2747645">
                  <a:moveTo>
                    <a:pt x="430079" y="2623989"/>
                  </a:moveTo>
                  <a:lnTo>
                    <a:pt x="673959" y="2380109"/>
                  </a:lnTo>
                </a:path>
                <a:path w="727075" h="2747645">
                  <a:moveTo>
                    <a:pt x="391625" y="2747447"/>
                  </a:moveTo>
                  <a:lnTo>
                    <a:pt x="726581" y="2412492"/>
                  </a:lnTo>
                </a:path>
                <a:path w="727075" h="2747645">
                  <a:moveTo>
                    <a:pt x="476629" y="2747447"/>
                  </a:moveTo>
                  <a:lnTo>
                    <a:pt x="726581" y="2496484"/>
                  </a:lnTo>
                </a:path>
                <a:path w="727075" h="2747645">
                  <a:moveTo>
                    <a:pt x="560621" y="2747447"/>
                  </a:moveTo>
                  <a:lnTo>
                    <a:pt x="726581" y="2581487"/>
                  </a:lnTo>
                </a:path>
                <a:path w="727075" h="2747645">
                  <a:moveTo>
                    <a:pt x="645624" y="2747447"/>
                  </a:moveTo>
                  <a:lnTo>
                    <a:pt x="726581" y="2665479"/>
                  </a:lnTo>
                </a:path>
                <a:path w="727075" h="2747645">
                  <a:moveTo>
                    <a:pt x="454366" y="90569"/>
                  </a:moveTo>
                  <a:lnTo>
                    <a:pt x="447248" y="55315"/>
                  </a:lnTo>
                  <a:lnTo>
                    <a:pt x="427839" y="26527"/>
                  </a:lnTo>
                  <a:lnTo>
                    <a:pt x="399050" y="7117"/>
                  </a:lnTo>
                  <a:lnTo>
                    <a:pt x="363796" y="0"/>
                  </a:lnTo>
                  <a:lnTo>
                    <a:pt x="328542" y="7117"/>
                  </a:lnTo>
                  <a:lnTo>
                    <a:pt x="299754" y="26527"/>
                  </a:lnTo>
                  <a:lnTo>
                    <a:pt x="280344" y="55315"/>
                  </a:lnTo>
                  <a:lnTo>
                    <a:pt x="273226" y="90569"/>
                  </a:lnTo>
                  <a:lnTo>
                    <a:pt x="280344" y="125823"/>
                  </a:lnTo>
                  <a:lnTo>
                    <a:pt x="299754" y="154612"/>
                  </a:lnTo>
                  <a:lnTo>
                    <a:pt x="328542" y="174021"/>
                  </a:lnTo>
                  <a:lnTo>
                    <a:pt x="363796" y="181139"/>
                  </a:lnTo>
                  <a:lnTo>
                    <a:pt x="399050" y="174021"/>
                  </a:lnTo>
                  <a:lnTo>
                    <a:pt x="427839" y="154612"/>
                  </a:lnTo>
                  <a:lnTo>
                    <a:pt x="447248" y="125823"/>
                  </a:lnTo>
                  <a:lnTo>
                    <a:pt x="454366" y="9056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0" name="object 37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8332511" y="8594839"/>
              <a:ext cx="187211" cy="187211"/>
            </a:xfrm>
            <a:prstGeom prst="rect">
              <a:avLst/>
            </a:prstGeom>
          </p:spPr>
        </p:pic>
        <p:pic>
          <p:nvPicPr>
            <p:cNvPr id="371" name="object 37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8332511" y="7757956"/>
              <a:ext cx="187211" cy="187211"/>
            </a:xfrm>
            <a:prstGeom prst="rect">
              <a:avLst/>
            </a:prstGeom>
          </p:spPr>
        </p:pic>
        <p:sp>
          <p:nvSpPr>
            <p:cNvPr id="372" name="object 372"/>
            <p:cNvSpPr/>
            <p:nvPr/>
          </p:nvSpPr>
          <p:spPr>
            <a:xfrm>
              <a:off x="18335547" y="6215742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3" name="object 373"/>
          <p:cNvSpPr txBox="1"/>
          <p:nvPr/>
        </p:nvSpPr>
        <p:spPr>
          <a:xfrm>
            <a:off x="18062320" y="6032579"/>
            <a:ext cx="727075" cy="366395"/>
          </a:xfrm>
          <a:prstGeom prst="rect">
            <a:avLst/>
          </a:prstGeom>
          <a:ln w="6071">
            <a:solidFill>
              <a:srgbClr val="000000"/>
            </a:solidFill>
          </a:ln>
        </p:spPr>
        <p:txBody>
          <a:bodyPr vert="horz" wrap="square" lIns="0" tIns="73660" rIns="0" bIns="0" rtlCol="0">
            <a:spAutoFit/>
          </a:bodyPr>
          <a:lstStyle/>
          <a:p>
            <a:pPr marR="38735" algn="ctr">
              <a:lnSpc>
                <a:spcPct val="100000"/>
              </a:lnSpc>
              <a:spcBef>
                <a:spcPts val="580"/>
              </a:spcBef>
            </a:pPr>
            <a:r>
              <a:rPr sz="1300" i="1" spc="-50" dirty="0">
                <a:latin typeface="Trebuchet MS"/>
                <a:cs typeface="Trebuchet MS"/>
              </a:rPr>
              <a:t>1</a:t>
            </a:r>
            <a:endParaRPr sz="1300">
              <a:latin typeface="Trebuchet MS"/>
              <a:cs typeface="Trebuchet MS"/>
            </a:endParaRPr>
          </a:p>
        </p:txBody>
      </p:sp>
      <p:sp>
        <p:nvSpPr>
          <p:cNvPr id="374" name="object 374"/>
          <p:cNvSpPr txBox="1"/>
          <p:nvPr/>
        </p:nvSpPr>
        <p:spPr>
          <a:xfrm>
            <a:off x="18361300" y="6922342"/>
            <a:ext cx="104775" cy="2286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300" i="1" spc="-50" dirty="0">
                <a:latin typeface="Trebuchet MS"/>
                <a:cs typeface="Trebuchet MS"/>
              </a:rPr>
              <a:t>2</a:t>
            </a:r>
            <a:endParaRPr sz="1300">
              <a:latin typeface="Trebuchet MS"/>
              <a:cs typeface="Trebuchet MS"/>
            </a:endParaRPr>
          </a:p>
        </p:txBody>
      </p:sp>
      <p:sp>
        <p:nvSpPr>
          <p:cNvPr id="375" name="object 375"/>
          <p:cNvSpPr txBox="1"/>
          <p:nvPr/>
        </p:nvSpPr>
        <p:spPr>
          <a:xfrm>
            <a:off x="18062320" y="7668904"/>
            <a:ext cx="727075" cy="367665"/>
          </a:xfrm>
          <a:prstGeom prst="rect">
            <a:avLst/>
          </a:prstGeom>
          <a:ln w="6071">
            <a:solidFill>
              <a:srgbClr val="000000"/>
            </a:solidFill>
          </a:ln>
        </p:spPr>
        <p:txBody>
          <a:bodyPr vert="horz" wrap="square" lIns="0" tIns="673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30"/>
              </a:spcBef>
            </a:pPr>
            <a:r>
              <a:rPr sz="1300" i="1" spc="-25" dirty="0">
                <a:latin typeface="Trebuchet MS"/>
                <a:cs typeface="Trebuchet MS"/>
              </a:rPr>
              <a:t>2а</a:t>
            </a:r>
            <a:endParaRPr sz="1300">
              <a:latin typeface="Trebuchet MS"/>
              <a:cs typeface="Trebuchet MS"/>
            </a:endParaRPr>
          </a:p>
        </p:txBody>
      </p:sp>
      <p:sp>
        <p:nvSpPr>
          <p:cNvPr id="376" name="object 376"/>
          <p:cNvSpPr txBox="1"/>
          <p:nvPr/>
        </p:nvSpPr>
        <p:spPr>
          <a:xfrm>
            <a:off x="18062320" y="8504776"/>
            <a:ext cx="727075" cy="367665"/>
          </a:xfrm>
          <a:prstGeom prst="rect">
            <a:avLst/>
          </a:prstGeom>
          <a:ln w="6071">
            <a:solidFill>
              <a:srgbClr val="000000"/>
            </a:solidFill>
          </a:ln>
        </p:spPr>
        <p:txBody>
          <a:bodyPr vert="horz" wrap="square" lIns="0" tIns="73660" rIns="0" bIns="0" rtlCol="0">
            <a:spAutoFit/>
          </a:bodyPr>
          <a:lstStyle/>
          <a:p>
            <a:pPr marR="6350" algn="ctr">
              <a:lnSpc>
                <a:spcPct val="100000"/>
              </a:lnSpc>
              <a:spcBef>
                <a:spcPts val="580"/>
              </a:spcBef>
            </a:pPr>
            <a:r>
              <a:rPr sz="1300" i="1" spc="-50" dirty="0">
                <a:latin typeface="Trebuchet MS"/>
                <a:cs typeface="Trebuchet MS"/>
              </a:rPr>
              <a:t>3</a:t>
            </a:r>
            <a:endParaRPr sz="1300">
              <a:latin typeface="Trebuchet MS"/>
              <a:cs typeface="Trebuchet MS"/>
            </a:endParaRPr>
          </a:p>
        </p:txBody>
      </p:sp>
      <p:sp>
        <p:nvSpPr>
          <p:cNvPr id="377" name="object 377"/>
          <p:cNvSpPr txBox="1"/>
          <p:nvPr/>
        </p:nvSpPr>
        <p:spPr>
          <a:xfrm>
            <a:off x="18918885" y="6096777"/>
            <a:ext cx="62611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dirty="0">
                <a:latin typeface="Microsoft Sans Serif"/>
                <a:cs typeface="Microsoft Sans Serif"/>
              </a:rPr>
              <a:t>Насипний</a:t>
            </a:r>
            <a:r>
              <a:rPr sz="700" spc="5" dirty="0">
                <a:latin typeface="Microsoft Sans Serif"/>
                <a:cs typeface="Microsoft Sans Serif"/>
              </a:rPr>
              <a:t> </a:t>
            </a:r>
            <a:r>
              <a:rPr sz="700" spc="-25" dirty="0">
                <a:latin typeface="Microsoft Sans Serif"/>
                <a:cs typeface="Microsoft Sans Serif"/>
              </a:rPr>
              <a:t>шар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78" name="object 378"/>
          <p:cNvSpPr txBox="1"/>
          <p:nvPr/>
        </p:nvSpPr>
        <p:spPr>
          <a:xfrm>
            <a:off x="18884479" y="8490042"/>
            <a:ext cx="90678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04" marR="5080" indent="-2540">
              <a:lnSpc>
                <a:spcPct val="100000"/>
              </a:lnSpc>
              <a:spcBef>
                <a:spcPts val="100"/>
              </a:spcBef>
            </a:pPr>
            <a:r>
              <a:rPr sz="700" dirty="0">
                <a:latin typeface="Microsoft Sans Serif"/>
                <a:cs typeface="Microsoft Sans Serif"/>
              </a:rPr>
              <a:t>Суглинок</a:t>
            </a:r>
            <a:r>
              <a:rPr sz="700" spc="-30" dirty="0">
                <a:latin typeface="Microsoft Sans Serif"/>
                <a:cs typeface="Microsoft Sans Serif"/>
              </a:rPr>
              <a:t> </a:t>
            </a:r>
            <a:r>
              <a:rPr sz="700" spc="-10" dirty="0">
                <a:latin typeface="Microsoft Sans Serif"/>
                <a:cs typeface="Microsoft Sans Serif"/>
              </a:rPr>
              <a:t>піщанистий</a:t>
            </a:r>
            <a:r>
              <a:rPr sz="700" spc="500" dirty="0">
                <a:latin typeface="Microsoft Sans Serif"/>
                <a:cs typeface="Microsoft Sans Serif"/>
              </a:rPr>
              <a:t> </a:t>
            </a:r>
            <a:r>
              <a:rPr sz="700" spc="-10" dirty="0">
                <a:latin typeface="Microsoft Sans Serif"/>
                <a:cs typeface="Microsoft Sans Serif"/>
              </a:rPr>
              <a:t>текучий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79" name="object 379"/>
          <p:cNvSpPr/>
          <p:nvPr/>
        </p:nvSpPr>
        <p:spPr>
          <a:xfrm>
            <a:off x="12841662" y="6382714"/>
            <a:ext cx="1402715" cy="0"/>
          </a:xfrm>
          <a:custGeom>
            <a:avLst/>
            <a:gdLst/>
            <a:ahLst/>
            <a:cxnLst/>
            <a:rect l="l" t="t" r="r" b="b"/>
            <a:pathLst>
              <a:path w="1402715">
                <a:moveTo>
                  <a:pt x="0" y="0"/>
                </a:moveTo>
                <a:lnTo>
                  <a:pt x="140256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 txBox="1"/>
          <p:nvPr/>
        </p:nvSpPr>
        <p:spPr>
          <a:xfrm>
            <a:off x="18934064" y="6684721"/>
            <a:ext cx="1013460" cy="4514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Пісок</a:t>
            </a:r>
            <a:r>
              <a:rPr sz="700" dirty="0">
                <a:latin typeface="Microsoft Sans Serif"/>
                <a:cs typeface="Microsoft Sans Serif"/>
              </a:rPr>
              <a:t> </a:t>
            </a:r>
            <a:r>
              <a:rPr sz="700" spc="-10" dirty="0">
                <a:latin typeface="Microsoft Sans Serif"/>
                <a:cs typeface="Microsoft Sans Serif"/>
              </a:rPr>
              <a:t>середньої</a:t>
            </a:r>
            <a:r>
              <a:rPr sz="700" spc="500" dirty="0">
                <a:latin typeface="Microsoft Sans Serif"/>
                <a:cs typeface="Microsoft Sans Serif"/>
              </a:rPr>
              <a:t> </a:t>
            </a:r>
            <a:r>
              <a:rPr sz="700" spc="-10" dirty="0">
                <a:latin typeface="Microsoft Sans Serif"/>
                <a:cs typeface="Microsoft Sans Serif"/>
              </a:rPr>
              <a:t>крупності, середньої</a:t>
            </a:r>
            <a:r>
              <a:rPr sz="700" spc="500" dirty="0">
                <a:latin typeface="Microsoft Sans Serif"/>
                <a:cs typeface="Microsoft Sans Serif"/>
              </a:rPr>
              <a:t> </a:t>
            </a:r>
            <a:r>
              <a:rPr sz="700" spc="-10" dirty="0">
                <a:latin typeface="Microsoft Sans Serif"/>
                <a:cs typeface="Microsoft Sans Serif"/>
              </a:rPr>
              <a:t>щільності,</a:t>
            </a:r>
            <a:r>
              <a:rPr sz="700" spc="25" dirty="0">
                <a:latin typeface="Microsoft Sans Serif"/>
                <a:cs typeface="Microsoft Sans Serif"/>
              </a:rPr>
              <a:t> </a:t>
            </a:r>
            <a:r>
              <a:rPr sz="700" spc="-10" dirty="0">
                <a:latin typeface="Microsoft Sans Serif"/>
                <a:cs typeface="Microsoft Sans Serif"/>
              </a:rPr>
              <a:t>малого</a:t>
            </a:r>
            <a:r>
              <a:rPr sz="700" spc="500" dirty="0">
                <a:latin typeface="Microsoft Sans Serif"/>
                <a:cs typeface="Microsoft Sans Serif"/>
              </a:rPr>
              <a:t> </a:t>
            </a:r>
            <a:r>
              <a:rPr sz="700" dirty="0">
                <a:latin typeface="Microsoft Sans Serif"/>
                <a:cs typeface="Microsoft Sans Serif"/>
              </a:rPr>
              <a:t>ступеня</a:t>
            </a:r>
            <a:r>
              <a:rPr sz="700" spc="-25" dirty="0">
                <a:latin typeface="Microsoft Sans Serif"/>
                <a:cs typeface="Microsoft Sans Serif"/>
              </a:rPr>
              <a:t> </a:t>
            </a:r>
            <a:r>
              <a:rPr sz="700" spc="-10" dirty="0">
                <a:latin typeface="Microsoft Sans Serif"/>
                <a:cs typeface="Microsoft Sans Serif"/>
              </a:rPr>
              <a:t>водонасичення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381" name="object 381"/>
          <p:cNvGrpSpPr/>
          <p:nvPr/>
        </p:nvGrpSpPr>
        <p:grpSpPr>
          <a:xfrm>
            <a:off x="12838487" y="6701339"/>
            <a:ext cx="3094990" cy="975994"/>
            <a:chOff x="12838487" y="6701339"/>
            <a:chExt cx="3094990" cy="975994"/>
          </a:xfrm>
        </p:grpSpPr>
        <p:sp>
          <p:nvSpPr>
            <p:cNvPr id="382" name="object 382"/>
            <p:cNvSpPr/>
            <p:nvPr/>
          </p:nvSpPr>
          <p:spPr>
            <a:xfrm>
              <a:off x="12841662" y="7673964"/>
              <a:ext cx="3088640" cy="0"/>
            </a:xfrm>
            <a:custGeom>
              <a:avLst/>
              <a:gdLst/>
              <a:ahLst/>
              <a:cxnLst/>
              <a:rect l="l" t="t" r="r" b="b"/>
              <a:pathLst>
                <a:path w="3088640">
                  <a:moveTo>
                    <a:pt x="0" y="0"/>
                  </a:moveTo>
                  <a:lnTo>
                    <a:pt x="1366134" y="0"/>
                  </a:lnTo>
                  <a:lnTo>
                    <a:pt x="1541201" y="0"/>
                  </a:lnTo>
                  <a:lnTo>
                    <a:pt x="308847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83"/>
            <p:cNvSpPr/>
            <p:nvPr/>
          </p:nvSpPr>
          <p:spPr>
            <a:xfrm>
              <a:off x="12841662" y="6704514"/>
              <a:ext cx="1402715" cy="45720"/>
            </a:xfrm>
            <a:custGeom>
              <a:avLst/>
              <a:gdLst/>
              <a:ahLst/>
              <a:cxnLst/>
              <a:rect l="l" t="t" r="r" b="b"/>
              <a:pathLst>
                <a:path w="1402715" h="45720">
                  <a:moveTo>
                    <a:pt x="0" y="44525"/>
                  </a:moveTo>
                  <a:lnTo>
                    <a:pt x="91075" y="44525"/>
                  </a:lnTo>
                </a:path>
                <a:path w="1402715" h="45720">
                  <a:moveTo>
                    <a:pt x="138637" y="44525"/>
                  </a:moveTo>
                  <a:lnTo>
                    <a:pt x="259059" y="44525"/>
                  </a:lnTo>
                </a:path>
                <a:path w="1402715" h="45720">
                  <a:moveTo>
                    <a:pt x="306621" y="44525"/>
                  </a:moveTo>
                  <a:lnTo>
                    <a:pt x="426031" y="44525"/>
                  </a:lnTo>
                </a:path>
                <a:path w="1402715" h="45720">
                  <a:moveTo>
                    <a:pt x="473593" y="44525"/>
                  </a:moveTo>
                  <a:lnTo>
                    <a:pt x="593003" y="44525"/>
                  </a:lnTo>
                </a:path>
                <a:path w="1402715" h="45720">
                  <a:moveTo>
                    <a:pt x="975521" y="44525"/>
                  </a:moveTo>
                  <a:lnTo>
                    <a:pt x="1094931" y="44525"/>
                  </a:lnTo>
                </a:path>
                <a:path w="1402715" h="45720">
                  <a:moveTo>
                    <a:pt x="1310477" y="44525"/>
                  </a:moveTo>
                  <a:lnTo>
                    <a:pt x="1402564" y="44525"/>
                  </a:lnTo>
                </a:path>
                <a:path w="1402715" h="45720">
                  <a:moveTo>
                    <a:pt x="1093919" y="0"/>
                  </a:moveTo>
                  <a:lnTo>
                    <a:pt x="1020046" y="0"/>
                  </a:lnTo>
                  <a:lnTo>
                    <a:pt x="1057489" y="45537"/>
                  </a:lnTo>
                  <a:lnTo>
                    <a:pt x="1093919" y="0"/>
                  </a:lnTo>
                </a:path>
              </a:pathLst>
            </a:custGeom>
            <a:ln w="6071">
              <a:solidFill>
                <a:srgbClr val="79AE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4" name="object 384"/>
          <p:cNvSpPr txBox="1"/>
          <p:nvPr/>
        </p:nvSpPr>
        <p:spPr>
          <a:xfrm>
            <a:off x="13467883" y="6662377"/>
            <a:ext cx="340360" cy="99695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65"/>
              </a:spcBef>
            </a:pPr>
            <a:endParaRPr sz="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450" i="1" u="sng" spc="500" dirty="0">
                <a:solidFill>
                  <a:srgbClr val="79AEDF"/>
                </a:solidFill>
                <a:uFill>
                  <a:solidFill>
                    <a:srgbClr val="79AEDF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450" i="1" spc="155" dirty="0">
                <a:solidFill>
                  <a:srgbClr val="79AEDF"/>
                </a:solidFill>
                <a:latin typeface="Times New Roman"/>
                <a:cs typeface="Times New Roman"/>
              </a:rPr>
              <a:t> </a:t>
            </a:r>
            <a:r>
              <a:rPr sz="450" i="1" u="sng" spc="500" dirty="0">
                <a:solidFill>
                  <a:srgbClr val="79AEDF"/>
                </a:solidFill>
                <a:uFill>
                  <a:solidFill>
                    <a:srgbClr val="79AEDF"/>
                  </a:solidFill>
                </a:uFill>
                <a:latin typeface="Times New Roman"/>
                <a:cs typeface="Times New Roman"/>
              </a:rPr>
              <a:t> 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385" name="object 385"/>
          <p:cNvSpPr/>
          <p:nvPr/>
        </p:nvSpPr>
        <p:spPr>
          <a:xfrm>
            <a:off x="12841662" y="8342864"/>
            <a:ext cx="3050540" cy="909319"/>
          </a:xfrm>
          <a:custGeom>
            <a:avLst/>
            <a:gdLst/>
            <a:ahLst/>
            <a:cxnLst/>
            <a:rect l="l" t="t" r="r" b="b"/>
            <a:pathLst>
              <a:path w="3050540" h="909320">
                <a:moveTo>
                  <a:pt x="0" y="0"/>
                </a:moveTo>
                <a:lnTo>
                  <a:pt x="1366134" y="0"/>
                </a:lnTo>
                <a:lnTo>
                  <a:pt x="1477448" y="0"/>
                </a:lnTo>
                <a:lnTo>
                  <a:pt x="3050021" y="0"/>
                </a:lnTo>
              </a:path>
              <a:path w="3050540" h="909320">
                <a:moveTo>
                  <a:pt x="0" y="908732"/>
                </a:moveTo>
                <a:lnTo>
                  <a:pt x="3014603" y="90873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 txBox="1"/>
          <p:nvPr/>
        </p:nvSpPr>
        <p:spPr>
          <a:xfrm>
            <a:off x="13923083" y="6662377"/>
            <a:ext cx="194310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u="sng" spc="-25" dirty="0">
                <a:solidFill>
                  <a:srgbClr val="79AEDF"/>
                </a:solidFill>
                <a:uFill>
                  <a:solidFill>
                    <a:srgbClr val="79AEDF"/>
                  </a:solidFill>
                </a:uFill>
                <a:latin typeface="Trebuchet MS"/>
                <a:cs typeface="Trebuchet MS"/>
              </a:rPr>
              <a:t>WL</a:t>
            </a:r>
            <a:r>
              <a:rPr sz="450" i="1" u="sng" spc="500" dirty="0">
                <a:solidFill>
                  <a:srgbClr val="79AEDF"/>
                </a:solidFill>
                <a:uFill>
                  <a:solidFill>
                    <a:srgbClr val="79AEDF"/>
                  </a:solidFill>
                </a:uFill>
                <a:latin typeface="Trebuchet MS"/>
                <a:cs typeface="Trebuchet MS"/>
              </a:rPr>
              <a:t> 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387" name="object 387"/>
          <p:cNvSpPr txBox="1"/>
          <p:nvPr/>
        </p:nvSpPr>
        <p:spPr>
          <a:xfrm>
            <a:off x="18936089" y="7602561"/>
            <a:ext cx="88455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335" marR="5080" indent="-127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Пісок</a:t>
            </a:r>
            <a:r>
              <a:rPr sz="700" dirty="0">
                <a:latin typeface="Microsoft Sans Serif"/>
                <a:cs typeface="Microsoft Sans Serif"/>
              </a:rPr>
              <a:t> </a:t>
            </a:r>
            <a:r>
              <a:rPr sz="700" spc="-10" dirty="0">
                <a:latin typeface="Microsoft Sans Serif"/>
                <a:cs typeface="Microsoft Sans Serif"/>
              </a:rPr>
              <a:t>середньої</a:t>
            </a:r>
            <a:r>
              <a:rPr sz="700" spc="500" dirty="0">
                <a:latin typeface="Microsoft Sans Serif"/>
                <a:cs typeface="Microsoft Sans Serif"/>
              </a:rPr>
              <a:t> </a:t>
            </a:r>
            <a:r>
              <a:rPr sz="700" spc="-10" dirty="0">
                <a:latin typeface="Microsoft Sans Serif"/>
                <a:cs typeface="Microsoft Sans Serif"/>
              </a:rPr>
              <a:t>крупності, середньої</a:t>
            </a:r>
            <a:r>
              <a:rPr sz="700" spc="500" dirty="0">
                <a:latin typeface="Microsoft Sans Serif"/>
                <a:cs typeface="Microsoft Sans Serif"/>
              </a:rPr>
              <a:t> </a:t>
            </a:r>
            <a:r>
              <a:rPr sz="700" spc="-10" dirty="0">
                <a:latin typeface="Microsoft Sans Serif"/>
                <a:cs typeface="Microsoft Sans Serif"/>
              </a:rPr>
              <a:t>щільності</a:t>
            </a:r>
            <a:r>
              <a:rPr sz="700" spc="20" dirty="0">
                <a:latin typeface="Microsoft Sans Serif"/>
                <a:cs typeface="Microsoft Sans Serif"/>
              </a:rPr>
              <a:t> </a:t>
            </a:r>
            <a:r>
              <a:rPr sz="700" spc="-10" dirty="0">
                <a:latin typeface="Microsoft Sans Serif"/>
                <a:cs typeface="Microsoft Sans Serif"/>
              </a:rPr>
              <a:t>насичений</a:t>
            </a:r>
            <a:r>
              <a:rPr sz="700" spc="500" dirty="0">
                <a:latin typeface="Microsoft Sans Serif"/>
                <a:cs typeface="Microsoft Sans Serif"/>
              </a:rPr>
              <a:t> </a:t>
            </a:r>
            <a:r>
              <a:rPr sz="700" spc="-10" dirty="0">
                <a:latin typeface="Microsoft Sans Serif"/>
                <a:cs typeface="Microsoft Sans Serif"/>
              </a:rPr>
              <a:t>водою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388" name="object 388"/>
          <p:cNvSpPr/>
          <p:nvPr/>
        </p:nvSpPr>
        <p:spPr>
          <a:xfrm>
            <a:off x="12539089" y="8597875"/>
            <a:ext cx="64135" cy="797560"/>
          </a:xfrm>
          <a:custGeom>
            <a:avLst/>
            <a:gdLst/>
            <a:ahLst/>
            <a:cxnLst/>
            <a:rect l="l" t="t" r="r" b="b"/>
            <a:pathLst>
              <a:path w="64134" h="797559">
                <a:moveTo>
                  <a:pt x="0" y="159888"/>
                </a:moveTo>
                <a:lnTo>
                  <a:pt x="63752" y="159888"/>
                </a:lnTo>
                <a:lnTo>
                  <a:pt x="63752" y="0"/>
                </a:lnTo>
                <a:lnTo>
                  <a:pt x="0" y="0"/>
                </a:lnTo>
                <a:lnTo>
                  <a:pt x="0" y="159888"/>
                </a:lnTo>
              </a:path>
              <a:path w="64134" h="797559">
                <a:moveTo>
                  <a:pt x="0" y="318764"/>
                </a:moveTo>
                <a:lnTo>
                  <a:pt x="63752" y="318764"/>
                </a:lnTo>
                <a:lnTo>
                  <a:pt x="63752" y="159888"/>
                </a:lnTo>
                <a:lnTo>
                  <a:pt x="0" y="159888"/>
                </a:lnTo>
                <a:lnTo>
                  <a:pt x="0" y="318764"/>
                </a:lnTo>
              </a:path>
              <a:path w="64134" h="797559">
                <a:moveTo>
                  <a:pt x="0" y="478652"/>
                </a:moveTo>
                <a:lnTo>
                  <a:pt x="63752" y="478652"/>
                </a:lnTo>
                <a:lnTo>
                  <a:pt x="63752" y="318764"/>
                </a:lnTo>
                <a:lnTo>
                  <a:pt x="0" y="318764"/>
                </a:lnTo>
                <a:lnTo>
                  <a:pt x="0" y="478652"/>
                </a:lnTo>
              </a:path>
              <a:path w="64134" h="797559">
                <a:moveTo>
                  <a:pt x="0" y="637529"/>
                </a:moveTo>
                <a:lnTo>
                  <a:pt x="63752" y="637529"/>
                </a:lnTo>
                <a:lnTo>
                  <a:pt x="63752" y="478652"/>
                </a:lnTo>
                <a:lnTo>
                  <a:pt x="0" y="478652"/>
                </a:lnTo>
                <a:lnTo>
                  <a:pt x="0" y="637529"/>
                </a:lnTo>
              </a:path>
              <a:path w="64134" h="797559">
                <a:moveTo>
                  <a:pt x="0" y="797417"/>
                </a:moveTo>
                <a:lnTo>
                  <a:pt x="63752" y="797417"/>
                </a:lnTo>
                <a:lnTo>
                  <a:pt x="63752" y="637529"/>
                </a:lnTo>
                <a:lnTo>
                  <a:pt x="0" y="637529"/>
                </a:lnTo>
                <a:lnTo>
                  <a:pt x="0" y="797417"/>
                </a:lnTo>
                <a:lnTo>
                  <a:pt x="63752" y="79741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 txBox="1"/>
          <p:nvPr/>
        </p:nvSpPr>
        <p:spPr>
          <a:xfrm>
            <a:off x="12338367" y="8546630"/>
            <a:ext cx="165735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10" dirty="0">
                <a:latin typeface="Trebuchet MS"/>
                <a:cs typeface="Trebuchet MS"/>
              </a:rPr>
              <a:t>87.00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390" name="object 390"/>
          <p:cNvSpPr txBox="1"/>
          <p:nvPr/>
        </p:nvSpPr>
        <p:spPr>
          <a:xfrm>
            <a:off x="12341201" y="8698423"/>
            <a:ext cx="153670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20" dirty="0">
                <a:latin typeface="Trebuchet MS"/>
                <a:cs typeface="Trebuchet MS"/>
              </a:rPr>
              <a:t>86.00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391" name="object 391"/>
          <p:cNvSpPr txBox="1"/>
          <p:nvPr/>
        </p:nvSpPr>
        <p:spPr>
          <a:xfrm>
            <a:off x="12341201" y="8864383"/>
            <a:ext cx="153670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20" dirty="0">
                <a:latin typeface="Trebuchet MS"/>
                <a:cs typeface="Trebuchet MS"/>
              </a:rPr>
              <a:t>85.00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392" name="object 392"/>
          <p:cNvSpPr txBox="1"/>
          <p:nvPr/>
        </p:nvSpPr>
        <p:spPr>
          <a:xfrm>
            <a:off x="12333106" y="9012128"/>
            <a:ext cx="157480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10" dirty="0">
                <a:latin typeface="Trebuchet MS"/>
                <a:cs typeface="Trebuchet MS"/>
              </a:rPr>
              <a:t>84.00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393" name="object 393"/>
          <p:cNvSpPr txBox="1"/>
          <p:nvPr/>
        </p:nvSpPr>
        <p:spPr>
          <a:xfrm>
            <a:off x="12341201" y="9171004"/>
            <a:ext cx="153670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20" dirty="0">
                <a:latin typeface="Trebuchet MS"/>
                <a:cs typeface="Trebuchet MS"/>
              </a:rPr>
              <a:t>83.00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394" name="object 394"/>
          <p:cNvSpPr txBox="1"/>
          <p:nvPr/>
        </p:nvSpPr>
        <p:spPr>
          <a:xfrm>
            <a:off x="12341201" y="9323809"/>
            <a:ext cx="153670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20" dirty="0">
                <a:latin typeface="Trebuchet MS"/>
                <a:cs typeface="Trebuchet MS"/>
              </a:rPr>
              <a:t>82.00</a:t>
            </a:r>
            <a:endParaRPr sz="450">
              <a:latin typeface="Trebuchet MS"/>
              <a:cs typeface="Trebuchet MS"/>
            </a:endParaRPr>
          </a:p>
        </p:txBody>
      </p:sp>
      <p:pic>
        <p:nvPicPr>
          <p:cNvPr id="395" name="object 395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8057260" y="9354815"/>
            <a:ext cx="732652" cy="373410"/>
          </a:xfrm>
          <a:prstGeom prst="rect">
            <a:avLst/>
          </a:prstGeom>
        </p:spPr>
      </p:pic>
      <p:sp>
        <p:nvSpPr>
          <p:cNvPr id="396" name="object 396"/>
          <p:cNvSpPr txBox="1"/>
          <p:nvPr/>
        </p:nvSpPr>
        <p:spPr>
          <a:xfrm>
            <a:off x="18354216" y="9412754"/>
            <a:ext cx="116205" cy="2286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300" i="1" spc="-50" dirty="0">
                <a:latin typeface="Trebuchet MS"/>
                <a:cs typeface="Trebuchet MS"/>
              </a:rPr>
              <a:t>4</a:t>
            </a:r>
            <a:endParaRPr sz="1300">
              <a:latin typeface="Trebuchet MS"/>
              <a:cs typeface="Trebuchet MS"/>
            </a:endParaRPr>
          </a:p>
        </p:txBody>
      </p:sp>
      <p:sp>
        <p:nvSpPr>
          <p:cNvPr id="397" name="object 397"/>
          <p:cNvSpPr txBox="1"/>
          <p:nvPr/>
        </p:nvSpPr>
        <p:spPr>
          <a:xfrm>
            <a:off x="18938112" y="9235850"/>
            <a:ext cx="888365" cy="4514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335" marR="5080" indent="-127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latin typeface="Microsoft Sans Serif"/>
                <a:cs typeface="Microsoft Sans Serif"/>
              </a:rPr>
              <a:t>Пісок</a:t>
            </a:r>
            <a:r>
              <a:rPr sz="700" dirty="0">
                <a:latin typeface="Microsoft Sans Serif"/>
                <a:cs typeface="Microsoft Sans Serif"/>
              </a:rPr>
              <a:t> </a:t>
            </a:r>
            <a:r>
              <a:rPr sz="700" spc="-10" dirty="0">
                <a:latin typeface="Microsoft Sans Serif"/>
                <a:cs typeface="Microsoft Sans Serif"/>
              </a:rPr>
              <a:t>дрібний,</a:t>
            </a:r>
            <a:r>
              <a:rPr sz="700" spc="500" dirty="0">
                <a:latin typeface="Microsoft Sans Serif"/>
                <a:cs typeface="Microsoft Sans Serif"/>
              </a:rPr>
              <a:t> </a:t>
            </a:r>
            <a:r>
              <a:rPr sz="700" spc="-10" dirty="0">
                <a:latin typeface="Microsoft Sans Serif"/>
                <a:cs typeface="Microsoft Sans Serif"/>
              </a:rPr>
              <a:t>неоднорідний,</a:t>
            </a:r>
            <a:r>
              <a:rPr sz="700" spc="500" dirty="0">
                <a:latin typeface="Microsoft Sans Serif"/>
                <a:cs typeface="Microsoft Sans Serif"/>
              </a:rPr>
              <a:t> </a:t>
            </a:r>
            <a:r>
              <a:rPr sz="700" dirty="0">
                <a:latin typeface="Microsoft Sans Serif"/>
                <a:cs typeface="Microsoft Sans Serif"/>
              </a:rPr>
              <a:t>середньої</a:t>
            </a:r>
            <a:r>
              <a:rPr sz="700" spc="35" dirty="0">
                <a:latin typeface="Microsoft Sans Serif"/>
                <a:cs typeface="Microsoft Sans Serif"/>
              </a:rPr>
              <a:t> </a:t>
            </a:r>
            <a:r>
              <a:rPr sz="700" spc="-10" dirty="0">
                <a:latin typeface="Microsoft Sans Serif"/>
                <a:cs typeface="Microsoft Sans Serif"/>
              </a:rPr>
              <a:t>щільності,</a:t>
            </a:r>
            <a:r>
              <a:rPr sz="700" spc="500" dirty="0">
                <a:latin typeface="Microsoft Sans Serif"/>
                <a:cs typeface="Microsoft Sans Serif"/>
              </a:rPr>
              <a:t> </a:t>
            </a:r>
            <a:r>
              <a:rPr sz="700" spc="-10" dirty="0">
                <a:latin typeface="Microsoft Sans Serif"/>
                <a:cs typeface="Microsoft Sans Serif"/>
              </a:rPr>
              <a:t>водонасичений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398" name="object 398"/>
          <p:cNvGrpSpPr/>
          <p:nvPr/>
        </p:nvGrpSpPr>
        <p:grpSpPr>
          <a:xfrm>
            <a:off x="12535914" y="5886341"/>
            <a:ext cx="6245225" cy="3671570"/>
            <a:chOff x="12535914" y="5886341"/>
            <a:chExt cx="6245225" cy="3671570"/>
          </a:xfrm>
        </p:grpSpPr>
        <p:pic>
          <p:nvPicPr>
            <p:cNvPr id="399" name="object 39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8066367" y="7684083"/>
              <a:ext cx="714437" cy="327872"/>
            </a:xfrm>
            <a:prstGeom prst="rect">
              <a:avLst/>
            </a:prstGeom>
          </p:spPr>
        </p:pic>
        <p:sp>
          <p:nvSpPr>
            <p:cNvPr id="400" name="object 400"/>
            <p:cNvSpPr/>
            <p:nvPr/>
          </p:nvSpPr>
          <p:spPr>
            <a:xfrm>
              <a:off x="12539089" y="5888881"/>
              <a:ext cx="64135" cy="318770"/>
            </a:xfrm>
            <a:custGeom>
              <a:avLst/>
              <a:gdLst/>
              <a:ahLst/>
              <a:cxnLst/>
              <a:rect l="l" t="t" r="r" b="b"/>
              <a:pathLst>
                <a:path w="64134" h="318770">
                  <a:moveTo>
                    <a:pt x="0" y="318764"/>
                  </a:moveTo>
                  <a:lnTo>
                    <a:pt x="0" y="158876"/>
                  </a:lnTo>
                  <a:lnTo>
                    <a:pt x="0" y="0"/>
                  </a:lnTo>
                  <a:lnTo>
                    <a:pt x="63752" y="0"/>
                  </a:lnTo>
                  <a:lnTo>
                    <a:pt x="63752" y="318764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401"/>
            <p:cNvSpPr/>
            <p:nvPr/>
          </p:nvSpPr>
          <p:spPr>
            <a:xfrm>
              <a:off x="12539089" y="6047758"/>
              <a:ext cx="64135" cy="3506470"/>
            </a:xfrm>
            <a:custGeom>
              <a:avLst/>
              <a:gdLst/>
              <a:ahLst/>
              <a:cxnLst/>
              <a:rect l="l" t="t" r="r" b="b"/>
              <a:pathLst>
                <a:path w="64134" h="3506470">
                  <a:moveTo>
                    <a:pt x="0" y="3506411"/>
                  </a:moveTo>
                  <a:lnTo>
                    <a:pt x="63752" y="3506411"/>
                  </a:lnTo>
                  <a:lnTo>
                    <a:pt x="63752" y="3347535"/>
                  </a:lnTo>
                  <a:lnTo>
                    <a:pt x="0" y="3347535"/>
                  </a:lnTo>
                  <a:lnTo>
                    <a:pt x="0" y="3506411"/>
                  </a:lnTo>
                  <a:lnTo>
                    <a:pt x="63752" y="3506411"/>
                  </a:lnTo>
                </a:path>
                <a:path w="64134" h="3506470">
                  <a:moveTo>
                    <a:pt x="0" y="159888"/>
                  </a:moveTo>
                  <a:lnTo>
                    <a:pt x="63752" y="159888"/>
                  </a:lnTo>
                  <a:lnTo>
                    <a:pt x="63752" y="0"/>
                  </a:lnTo>
                  <a:lnTo>
                    <a:pt x="0" y="0"/>
                  </a:lnTo>
                  <a:lnTo>
                    <a:pt x="0" y="159888"/>
                  </a:lnTo>
                  <a:lnTo>
                    <a:pt x="63752" y="159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2" name="object 402"/>
          <p:cNvSpPr txBox="1"/>
          <p:nvPr/>
        </p:nvSpPr>
        <p:spPr>
          <a:xfrm>
            <a:off x="12338367" y="5988417"/>
            <a:ext cx="186055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10" dirty="0">
                <a:latin typeface="Trebuchet MS"/>
                <a:cs typeface="Trebuchet MS"/>
              </a:rPr>
              <a:t>103.00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403" name="object 403"/>
          <p:cNvSpPr txBox="1"/>
          <p:nvPr/>
        </p:nvSpPr>
        <p:spPr>
          <a:xfrm>
            <a:off x="12341201" y="5833589"/>
            <a:ext cx="178435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25" dirty="0">
                <a:latin typeface="Trebuchet MS"/>
                <a:cs typeface="Trebuchet MS"/>
              </a:rPr>
              <a:t>104.00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404" name="object 404"/>
          <p:cNvSpPr txBox="1"/>
          <p:nvPr/>
        </p:nvSpPr>
        <p:spPr>
          <a:xfrm>
            <a:off x="12347273" y="9498876"/>
            <a:ext cx="145415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spc="-30" dirty="0">
                <a:latin typeface="Trebuchet MS"/>
                <a:cs typeface="Trebuchet MS"/>
              </a:rPr>
              <a:t>81.00</a:t>
            </a:r>
            <a:endParaRPr sz="450">
              <a:latin typeface="Trebuchet MS"/>
              <a:cs typeface="Trebuchet MS"/>
            </a:endParaRPr>
          </a:p>
        </p:txBody>
      </p:sp>
      <p:graphicFrame>
        <p:nvGraphicFramePr>
          <p:cNvPr id="405" name="object 405"/>
          <p:cNvGraphicFramePr>
            <a:graphicFrameLocks noGrp="1"/>
          </p:cNvGraphicFramePr>
          <p:nvPr/>
        </p:nvGraphicFramePr>
        <p:xfrm>
          <a:off x="15209629" y="9468153"/>
          <a:ext cx="2435225" cy="3975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6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9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755">
                <a:tc>
                  <a:txBody>
                    <a:bodyPr/>
                    <a:lstStyle/>
                    <a:p>
                      <a:pPr marR="29845" algn="ctr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550" spc="-10" dirty="0">
                          <a:latin typeface="Lucida Sans Unicode"/>
                          <a:cs typeface="Lucida Sans Unicode"/>
                        </a:rPr>
                        <a:t>№</a:t>
                      </a:r>
                      <a:r>
                        <a:rPr sz="550" spc="-30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550" spc="-10" dirty="0">
                          <a:latin typeface="Lucida Sans Unicode"/>
                          <a:cs typeface="Lucida Sans Unicode"/>
                        </a:rPr>
                        <a:t>свердловини</a:t>
                      </a:r>
                      <a:endParaRPr sz="550">
                        <a:latin typeface="Lucida Sans Unicode"/>
                        <a:cs typeface="Lucida Sans Unicode"/>
                      </a:endParaRPr>
                    </a:p>
                  </a:txBody>
                  <a:tcPr marL="0" marR="0" marT="596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925194" algn="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500" spc="-20" dirty="0">
                          <a:latin typeface="Microsoft Sans Serif"/>
                          <a:cs typeface="Microsoft Sans Serif"/>
                        </a:rPr>
                        <a:t>Св.1</a:t>
                      </a:r>
                      <a:endParaRPr sz="5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28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755">
                <a:tc>
                  <a:txBody>
                    <a:bodyPr/>
                    <a:lstStyle/>
                    <a:p>
                      <a:pPr marR="55880" algn="ct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550" spc="-50" dirty="0">
                          <a:latin typeface="Lucida Sans Unicode"/>
                          <a:cs typeface="Lucida Sans Unicode"/>
                        </a:rPr>
                        <a:t>Абс.</a:t>
                      </a:r>
                      <a:r>
                        <a:rPr sz="550" spc="10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550" spc="-10" dirty="0">
                          <a:latin typeface="Lucida Sans Unicode"/>
                          <a:cs typeface="Lucida Sans Unicode"/>
                        </a:rPr>
                        <a:t>позначка</a:t>
                      </a:r>
                      <a:endParaRPr sz="550">
                        <a:latin typeface="Lucida Sans Unicode"/>
                        <a:cs typeface="Lucida Sans Unicode"/>
                      </a:endParaRPr>
                    </a:p>
                  </a:txBody>
                  <a:tcPr marL="0" marR="0" marT="444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906144" algn="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500" spc="-10" dirty="0">
                          <a:latin typeface="Microsoft Sans Serif"/>
                          <a:cs typeface="Microsoft Sans Serif"/>
                        </a:rPr>
                        <a:t>102.00</a:t>
                      </a:r>
                      <a:endParaRPr sz="5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28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406" name="object 406"/>
          <p:cNvGrpSpPr/>
          <p:nvPr/>
        </p:nvGrpSpPr>
        <p:grpSpPr>
          <a:xfrm>
            <a:off x="14383737" y="6203836"/>
            <a:ext cx="3293745" cy="3067050"/>
            <a:chOff x="14383737" y="6203836"/>
            <a:chExt cx="3293745" cy="3067050"/>
          </a:xfrm>
        </p:grpSpPr>
        <p:sp>
          <p:nvSpPr>
            <p:cNvPr id="407" name="object 407"/>
            <p:cNvSpPr/>
            <p:nvPr/>
          </p:nvSpPr>
          <p:spPr>
            <a:xfrm>
              <a:off x="14386912" y="7100187"/>
              <a:ext cx="1804670" cy="0"/>
            </a:xfrm>
            <a:custGeom>
              <a:avLst/>
              <a:gdLst/>
              <a:ahLst/>
              <a:cxnLst/>
              <a:rect l="l" t="t" r="r" b="b"/>
              <a:pathLst>
                <a:path w="1804669">
                  <a:moveTo>
                    <a:pt x="0" y="0"/>
                  </a:moveTo>
                  <a:lnTo>
                    <a:pt x="180430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8"/>
            <p:cNvSpPr/>
            <p:nvPr/>
          </p:nvSpPr>
          <p:spPr>
            <a:xfrm>
              <a:off x="16271165" y="6207646"/>
              <a:ext cx="1402715" cy="175260"/>
            </a:xfrm>
            <a:custGeom>
              <a:avLst/>
              <a:gdLst/>
              <a:ahLst/>
              <a:cxnLst/>
              <a:rect l="l" t="t" r="r" b="b"/>
              <a:pathLst>
                <a:path w="1402715" h="175260">
                  <a:moveTo>
                    <a:pt x="0" y="54645"/>
                  </a:moveTo>
                  <a:lnTo>
                    <a:pt x="54645" y="0"/>
                  </a:lnTo>
                </a:path>
                <a:path w="1402715" h="175260">
                  <a:moveTo>
                    <a:pt x="0" y="125481"/>
                  </a:moveTo>
                  <a:lnTo>
                    <a:pt x="126493" y="0"/>
                  </a:lnTo>
                </a:path>
                <a:path w="1402715" h="175260">
                  <a:moveTo>
                    <a:pt x="23274" y="175067"/>
                  </a:moveTo>
                  <a:lnTo>
                    <a:pt x="198342" y="0"/>
                  </a:lnTo>
                </a:path>
                <a:path w="1402715" h="175260">
                  <a:moveTo>
                    <a:pt x="94111" y="175067"/>
                  </a:moveTo>
                  <a:lnTo>
                    <a:pt x="270191" y="0"/>
                  </a:lnTo>
                </a:path>
                <a:path w="1402715" h="175260">
                  <a:moveTo>
                    <a:pt x="165960" y="175067"/>
                  </a:moveTo>
                  <a:lnTo>
                    <a:pt x="341027" y="0"/>
                  </a:lnTo>
                </a:path>
                <a:path w="1402715" h="175260">
                  <a:moveTo>
                    <a:pt x="237808" y="175067"/>
                  </a:moveTo>
                  <a:lnTo>
                    <a:pt x="412876" y="0"/>
                  </a:lnTo>
                </a:path>
                <a:path w="1402715" h="175260">
                  <a:moveTo>
                    <a:pt x="308645" y="175067"/>
                  </a:moveTo>
                  <a:lnTo>
                    <a:pt x="484724" y="0"/>
                  </a:lnTo>
                </a:path>
                <a:path w="1402715" h="175260">
                  <a:moveTo>
                    <a:pt x="380493" y="175067"/>
                  </a:moveTo>
                  <a:lnTo>
                    <a:pt x="555561" y="0"/>
                  </a:lnTo>
                </a:path>
                <a:path w="1402715" h="175260">
                  <a:moveTo>
                    <a:pt x="452342" y="175067"/>
                  </a:moveTo>
                  <a:lnTo>
                    <a:pt x="627409" y="0"/>
                  </a:lnTo>
                </a:path>
                <a:path w="1402715" h="175260">
                  <a:moveTo>
                    <a:pt x="524190" y="175067"/>
                  </a:moveTo>
                  <a:lnTo>
                    <a:pt x="699258" y="0"/>
                  </a:lnTo>
                </a:path>
                <a:path w="1402715" h="175260">
                  <a:moveTo>
                    <a:pt x="595027" y="175067"/>
                  </a:moveTo>
                  <a:lnTo>
                    <a:pt x="771106" y="0"/>
                  </a:lnTo>
                </a:path>
                <a:path w="1402715" h="175260">
                  <a:moveTo>
                    <a:pt x="722533" y="119410"/>
                  </a:moveTo>
                  <a:lnTo>
                    <a:pt x="780214" y="60717"/>
                  </a:lnTo>
                </a:path>
                <a:path w="1402715" h="175260">
                  <a:moveTo>
                    <a:pt x="843967" y="68812"/>
                  </a:moveTo>
                  <a:lnTo>
                    <a:pt x="913792" y="0"/>
                  </a:lnTo>
                </a:path>
                <a:path w="1402715" h="175260">
                  <a:moveTo>
                    <a:pt x="843967" y="140661"/>
                  </a:moveTo>
                  <a:lnTo>
                    <a:pt x="985640" y="0"/>
                  </a:lnTo>
                </a:path>
                <a:path w="1402715" h="175260">
                  <a:moveTo>
                    <a:pt x="932007" y="124470"/>
                  </a:moveTo>
                  <a:lnTo>
                    <a:pt x="1056477" y="0"/>
                  </a:lnTo>
                </a:path>
                <a:path w="1402715" h="175260">
                  <a:moveTo>
                    <a:pt x="953258" y="175067"/>
                  </a:moveTo>
                  <a:lnTo>
                    <a:pt x="1128325" y="0"/>
                  </a:lnTo>
                </a:path>
                <a:path w="1402715" h="175260">
                  <a:moveTo>
                    <a:pt x="1025106" y="175067"/>
                  </a:moveTo>
                  <a:lnTo>
                    <a:pt x="1200174" y="0"/>
                  </a:lnTo>
                </a:path>
                <a:path w="1402715" h="175260">
                  <a:moveTo>
                    <a:pt x="1095943" y="175067"/>
                  </a:moveTo>
                  <a:lnTo>
                    <a:pt x="1172851" y="98159"/>
                  </a:lnTo>
                </a:path>
                <a:path w="1402715" h="175260">
                  <a:moveTo>
                    <a:pt x="1230532" y="40478"/>
                  </a:moveTo>
                  <a:lnTo>
                    <a:pt x="1272022" y="0"/>
                  </a:lnTo>
                </a:path>
                <a:path w="1402715" h="175260">
                  <a:moveTo>
                    <a:pt x="1167791" y="175067"/>
                  </a:moveTo>
                  <a:lnTo>
                    <a:pt x="1211305" y="131553"/>
                  </a:lnTo>
                </a:path>
                <a:path w="1402715" h="175260">
                  <a:moveTo>
                    <a:pt x="1262915" y="79944"/>
                  </a:moveTo>
                  <a:lnTo>
                    <a:pt x="1342859" y="0"/>
                  </a:lnTo>
                </a:path>
                <a:path w="1402715" h="175260">
                  <a:moveTo>
                    <a:pt x="1239640" y="175067"/>
                  </a:moveTo>
                  <a:lnTo>
                    <a:pt x="1402564" y="11131"/>
                  </a:lnTo>
                </a:path>
                <a:path w="1402715" h="175260">
                  <a:moveTo>
                    <a:pt x="1311488" y="175067"/>
                  </a:moveTo>
                  <a:lnTo>
                    <a:pt x="1402564" y="82980"/>
                  </a:lnTo>
                </a:path>
                <a:path w="1402715" h="175260">
                  <a:moveTo>
                    <a:pt x="1382325" y="175067"/>
                  </a:moveTo>
                  <a:lnTo>
                    <a:pt x="1402564" y="154828"/>
                  </a:lnTo>
                </a:path>
                <a:path w="1402715" h="175260">
                  <a:moveTo>
                    <a:pt x="52621" y="175067"/>
                  </a:moveTo>
                  <a:lnTo>
                    <a:pt x="0" y="122446"/>
                  </a:lnTo>
                </a:path>
                <a:path w="1402715" h="175260">
                  <a:moveTo>
                    <a:pt x="124470" y="175067"/>
                  </a:moveTo>
                  <a:lnTo>
                    <a:pt x="0" y="50597"/>
                  </a:lnTo>
                </a:path>
                <a:path w="1402715" h="175260">
                  <a:moveTo>
                    <a:pt x="196318" y="175067"/>
                  </a:moveTo>
                  <a:lnTo>
                    <a:pt x="20239" y="0"/>
                  </a:lnTo>
                </a:path>
                <a:path w="1402715" h="175260">
                  <a:moveTo>
                    <a:pt x="267155" y="175067"/>
                  </a:moveTo>
                  <a:lnTo>
                    <a:pt x="92087" y="0"/>
                  </a:lnTo>
                </a:path>
                <a:path w="1402715" h="175260">
                  <a:moveTo>
                    <a:pt x="339003" y="175067"/>
                  </a:moveTo>
                  <a:lnTo>
                    <a:pt x="163936" y="0"/>
                  </a:lnTo>
                </a:path>
                <a:path w="1402715" h="175260">
                  <a:moveTo>
                    <a:pt x="410852" y="175067"/>
                  </a:moveTo>
                  <a:lnTo>
                    <a:pt x="234772" y="0"/>
                  </a:lnTo>
                </a:path>
                <a:path w="1402715" h="175260">
                  <a:moveTo>
                    <a:pt x="481688" y="175067"/>
                  </a:moveTo>
                  <a:lnTo>
                    <a:pt x="306621" y="0"/>
                  </a:lnTo>
                </a:path>
                <a:path w="1402715" h="175260">
                  <a:moveTo>
                    <a:pt x="553537" y="175067"/>
                  </a:moveTo>
                  <a:lnTo>
                    <a:pt x="378469" y="0"/>
                  </a:lnTo>
                </a:path>
                <a:path w="1402715" h="175260">
                  <a:moveTo>
                    <a:pt x="625385" y="175067"/>
                  </a:moveTo>
                  <a:lnTo>
                    <a:pt x="450318" y="0"/>
                  </a:lnTo>
                </a:path>
                <a:path w="1402715" h="175260">
                  <a:moveTo>
                    <a:pt x="652708" y="130541"/>
                  </a:moveTo>
                  <a:lnTo>
                    <a:pt x="521154" y="0"/>
                  </a:lnTo>
                </a:path>
                <a:path w="1402715" h="175260">
                  <a:moveTo>
                    <a:pt x="712413" y="119410"/>
                  </a:moveTo>
                  <a:lnTo>
                    <a:pt x="593003" y="0"/>
                  </a:lnTo>
                </a:path>
                <a:path w="1402715" h="175260">
                  <a:moveTo>
                    <a:pt x="780214" y="115362"/>
                  </a:moveTo>
                  <a:lnTo>
                    <a:pt x="664852" y="0"/>
                  </a:lnTo>
                </a:path>
                <a:path w="1402715" h="175260">
                  <a:moveTo>
                    <a:pt x="780214" y="44525"/>
                  </a:moveTo>
                  <a:lnTo>
                    <a:pt x="735688" y="0"/>
                  </a:lnTo>
                </a:path>
                <a:path w="1402715" h="175260">
                  <a:moveTo>
                    <a:pt x="863194" y="126493"/>
                  </a:moveTo>
                  <a:lnTo>
                    <a:pt x="843967" y="108278"/>
                  </a:lnTo>
                </a:path>
                <a:path w="1402715" h="175260">
                  <a:moveTo>
                    <a:pt x="982604" y="175067"/>
                  </a:moveTo>
                  <a:lnTo>
                    <a:pt x="943138" y="134589"/>
                  </a:lnTo>
                </a:path>
                <a:path w="1402715" h="175260">
                  <a:moveTo>
                    <a:pt x="932007" y="124470"/>
                  </a:moveTo>
                  <a:lnTo>
                    <a:pt x="843967" y="36430"/>
                  </a:lnTo>
                </a:path>
                <a:path w="1402715" h="175260">
                  <a:moveTo>
                    <a:pt x="1054453" y="175067"/>
                  </a:moveTo>
                  <a:lnTo>
                    <a:pt x="879385" y="0"/>
                  </a:lnTo>
                </a:path>
                <a:path w="1402715" h="175260">
                  <a:moveTo>
                    <a:pt x="1126301" y="175067"/>
                  </a:moveTo>
                  <a:lnTo>
                    <a:pt x="951234" y="0"/>
                  </a:lnTo>
                </a:path>
                <a:path w="1402715" h="175260">
                  <a:moveTo>
                    <a:pt x="1198150" y="175067"/>
                  </a:moveTo>
                  <a:lnTo>
                    <a:pt x="1022070" y="0"/>
                  </a:lnTo>
                </a:path>
                <a:path w="1402715" h="175260">
                  <a:moveTo>
                    <a:pt x="1268987" y="175067"/>
                  </a:moveTo>
                  <a:lnTo>
                    <a:pt x="1225473" y="130541"/>
                  </a:lnTo>
                </a:path>
                <a:path w="1402715" h="175260">
                  <a:moveTo>
                    <a:pt x="1171839" y="76908"/>
                  </a:moveTo>
                  <a:lnTo>
                    <a:pt x="1093919" y="0"/>
                  </a:lnTo>
                </a:path>
                <a:path w="1402715" h="175260">
                  <a:moveTo>
                    <a:pt x="1340835" y="175067"/>
                  </a:moveTo>
                  <a:lnTo>
                    <a:pt x="1261903" y="96135"/>
                  </a:lnTo>
                </a:path>
                <a:path w="1402715" h="175260">
                  <a:moveTo>
                    <a:pt x="1206246" y="40478"/>
                  </a:moveTo>
                  <a:lnTo>
                    <a:pt x="1165767" y="0"/>
                  </a:lnTo>
                </a:path>
                <a:path w="1402715" h="175260">
                  <a:moveTo>
                    <a:pt x="1402564" y="164948"/>
                  </a:moveTo>
                  <a:lnTo>
                    <a:pt x="1236604" y="0"/>
                  </a:lnTo>
                </a:path>
                <a:path w="1402715" h="175260">
                  <a:moveTo>
                    <a:pt x="1402564" y="94111"/>
                  </a:moveTo>
                  <a:lnTo>
                    <a:pt x="1308453" y="0"/>
                  </a:lnTo>
                </a:path>
                <a:path w="1402715" h="175260">
                  <a:moveTo>
                    <a:pt x="1402564" y="22262"/>
                  </a:moveTo>
                  <a:lnTo>
                    <a:pt x="1380301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9" name="object 40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5927102" y="7670928"/>
              <a:ext cx="1749664" cy="1599895"/>
            </a:xfrm>
            <a:prstGeom prst="rect">
              <a:avLst/>
            </a:prstGeom>
          </p:spPr>
        </p:pic>
        <p:sp>
          <p:nvSpPr>
            <p:cNvPr id="410" name="object 410"/>
            <p:cNvSpPr/>
            <p:nvPr/>
          </p:nvSpPr>
          <p:spPr>
            <a:xfrm>
              <a:off x="17051380" y="6207646"/>
              <a:ext cx="64135" cy="3044190"/>
            </a:xfrm>
            <a:custGeom>
              <a:avLst/>
              <a:gdLst/>
              <a:ahLst/>
              <a:cxnLst/>
              <a:rect l="l" t="t" r="r" b="b"/>
              <a:pathLst>
                <a:path w="64134" h="3044190">
                  <a:moveTo>
                    <a:pt x="0" y="3043949"/>
                  </a:moveTo>
                  <a:lnTo>
                    <a:pt x="0" y="0"/>
                  </a:lnTo>
                </a:path>
                <a:path w="64134" h="3044190">
                  <a:moveTo>
                    <a:pt x="63752" y="0"/>
                  </a:moveTo>
                  <a:lnTo>
                    <a:pt x="63752" y="3043949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411"/>
            <p:cNvSpPr/>
            <p:nvPr/>
          </p:nvSpPr>
          <p:spPr>
            <a:xfrm>
              <a:off x="16271165" y="6207646"/>
              <a:ext cx="1402715" cy="3044190"/>
            </a:xfrm>
            <a:custGeom>
              <a:avLst/>
              <a:gdLst/>
              <a:ahLst/>
              <a:cxnLst/>
              <a:rect l="l" t="t" r="r" b="b"/>
              <a:pathLst>
                <a:path w="1402715" h="3044190">
                  <a:moveTo>
                    <a:pt x="1402564" y="0"/>
                  </a:moveTo>
                  <a:lnTo>
                    <a:pt x="0" y="0"/>
                  </a:lnTo>
                </a:path>
                <a:path w="1402715" h="3044190">
                  <a:moveTo>
                    <a:pt x="1402564" y="0"/>
                  </a:moveTo>
                  <a:lnTo>
                    <a:pt x="1402564" y="304394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12" name="object 412"/>
          <p:cNvSpPr txBox="1"/>
          <p:nvPr/>
        </p:nvSpPr>
        <p:spPr>
          <a:xfrm>
            <a:off x="16905103" y="6124018"/>
            <a:ext cx="314960" cy="2749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55880">
              <a:lnSpc>
                <a:spcPct val="100000"/>
              </a:lnSpc>
              <a:spcBef>
                <a:spcPts val="135"/>
              </a:spcBef>
            </a:pPr>
            <a:r>
              <a:rPr sz="675" i="1" baseline="6172" dirty="0">
                <a:latin typeface="Trebuchet MS"/>
                <a:cs typeface="Trebuchet MS"/>
              </a:rPr>
              <a:t>102</a:t>
            </a:r>
            <a:r>
              <a:rPr sz="675" i="1" spc="637" baseline="6172" dirty="0">
                <a:latin typeface="Trebuchet MS"/>
                <a:cs typeface="Trebuchet MS"/>
              </a:rPr>
              <a:t> </a:t>
            </a:r>
            <a:r>
              <a:rPr sz="450" i="1" spc="-25" dirty="0">
                <a:latin typeface="Trebuchet MS"/>
                <a:cs typeface="Trebuchet MS"/>
              </a:rPr>
              <a:t>0.0</a:t>
            </a:r>
            <a:endParaRPr sz="4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15"/>
              </a:spcBef>
            </a:pPr>
            <a:endParaRPr sz="4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450" i="1" dirty="0">
                <a:latin typeface="Trebuchet MS"/>
                <a:cs typeface="Trebuchet MS"/>
              </a:rPr>
              <a:t>100,9</a:t>
            </a:r>
            <a:r>
              <a:rPr sz="450" i="1" spc="420" dirty="0">
                <a:latin typeface="Trebuchet MS"/>
                <a:cs typeface="Trebuchet MS"/>
              </a:rPr>
              <a:t> </a:t>
            </a:r>
            <a:r>
              <a:rPr sz="450" i="1" spc="-25" dirty="0">
                <a:latin typeface="Trebuchet MS"/>
                <a:cs typeface="Trebuchet MS"/>
              </a:rPr>
              <a:t>1.1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413" name="object 413"/>
          <p:cNvSpPr/>
          <p:nvPr/>
        </p:nvSpPr>
        <p:spPr>
          <a:xfrm>
            <a:off x="15930137" y="6382714"/>
            <a:ext cx="1743710" cy="1291590"/>
          </a:xfrm>
          <a:custGeom>
            <a:avLst/>
            <a:gdLst/>
            <a:ahLst/>
            <a:cxnLst/>
            <a:rect l="l" t="t" r="r" b="b"/>
            <a:pathLst>
              <a:path w="1743709" h="1291590">
                <a:moveTo>
                  <a:pt x="1743592" y="0"/>
                </a:moveTo>
                <a:lnTo>
                  <a:pt x="1121242" y="0"/>
                </a:lnTo>
              </a:path>
              <a:path w="1743709" h="1291590">
                <a:moveTo>
                  <a:pt x="1743592" y="1291249"/>
                </a:moveTo>
                <a:lnTo>
                  <a:pt x="377457" y="1291249"/>
                </a:lnTo>
                <a:lnTo>
                  <a:pt x="202390" y="1291249"/>
                </a:lnTo>
                <a:lnTo>
                  <a:pt x="0" y="1291249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 txBox="1"/>
          <p:nvPr/>
        </p:nvSpPr>
        <p:spPr>
          <a:xfrm>
            <a:off x="16916234" y="7585277"/>
            <a:ext cx="285750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dirty="0">
                <a:latin typeface="Trebuchet MS"/>
                <a:cs typeface="Trebuchet MS"/>
              </a:rPr>
              <a:t>92,8</a:t>
            </a:r>
            <a:r>
              <a:rPr sz="450" i="1" spc="465" dirty="0">
                <a:latin typeface="Trebuchet MS"/>
                <a:cs typeface="Trebuchet MS"/>
              </a:rPr>
              <a:t> </a:t>
            </a:r>
            <a:r>
              <a:rPr sz="450" i="1" spc="-25" dirty="0">
                <a:latin typeface="Trebuchet MS"/>
                <a:cs typeface="Trebuchet MS"/>
              </a:rPr>
              <a:t>9.2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415" name="object 415"/>
          <p:cNvSpPr/>
          <p:nvPr/>
        </p:nvSpPr>
        <p:spPr>
          <a:xfrm>
            <a:off x="16271166" y="6749040"/>
            <a:ext cx="1402715" cy="0"/>
          </a:xfrm>
          <a:custGeom>
            <a:avLst/>
            <a:gdLst/>
            <a:ahLst/>
            <a:cxnLst/>
            <a:rect l="l" t="t" r="r" b="b"/>
            <a:pathLst>
              <a:path w="1402715">
                <a:moveTo>
                  <a:pt x="1402564" y="0"/>
                </a:moveTo>
                <a:lnTo>
                  <a:pt x="1311488" y="0"/>
                </a:lnTo>
              </a:path>
              <a:path w="1402715">
                <a:moveTo>
                  <a:pt x="928971" y="0"/>
                </a:moveTo>
                <a:lnTo>
                  <a:pt x="808549" y="0"/>
                </a:lnTo>
              </a:path>
              <a:path w="1402715">
                <a:moveTo>
                  <a:pt x="92087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79AE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 txBox="1"/>
          <p:nvPr/>
        </p:nvSpPr>
        <p:spPr>
          <a:xfrm>
            <a:off x="16398115" y="6665413"/>
            <a:ext cx="1163955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u="sng" spc="940" dirty="0">
                <a:uFill>
                  <a:solidFill>
                    <a:srgbClr val="79AED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450" spc="135" dirty="0">
                <a:latin typeface="Times New Roman"/>
                <a:cs typeface="Times New Roman"/>
              </a:rPr>
              <a:t> </a:t>
            </a:r>
            <a:r>
              <a:rPr sz="450" u="sng" spc="940" dirty="0">
                <a:uFill>
                  <a:solidFill>
                    <a:srgbClr val="79AED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450" spc="145" dirty="0">
                <a:latin typeface="Times New Roman"/>
                <a:cs typeface="Times New Roman"/>
              </a:rPr>
              <a:t> </a:t>
            </a:r>
            <a:r>
              <a:rPr sz="450" u="sng" spc="940" dirty="0">
                <a:uFill>
                  <a:solidFill>
                    <a:srgbClr val="79AED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450" spc="135" dirty="0">
                <a:latin typeface="Times New Roman"/>
                <a:cs typeface="Times New Roman"/>
              </a:rPr>
              <a:t> </a:t>
            </a:r>
            <a:r>
              <a:rPr sz="450" u="sng" spc="50" dirty="0">
                <a:uFill>
                  <a:solidFill>
                    <a:srgbClr val="79AED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450" i="1" u="sng" spc="-25" dirty="0">
                <a:uFill>
                  <a:solidFill>
                    <a:srgbClr val="79AEDF"/>
                  </a:solidFill>
                </a:uFill>
                <a:latin typeface="Trebuchet MS"/>
                <a:cs typeface="Trebuchet MS"/>
              </a:rPr>
              <a:t>98,6</a:t>
            </a:r>
            <a:r>
              <a:rPr sz="450" i="1" dirty="0">
                <a:latin typeface="Trebuchet MS"/>
                <a:cs typeface="Trebuchet MS"/>
              </a:rPr>
              <a:t>     </a:t>
            </a:r>
            <a:r>
              <a:rPr sz="450" i="1" spc="-20" dirty="0">
                <a:latin typeface="Trebuchet MS"/>
                <a:cs typeface="Trebuchet MS"/>
              </a:rPr>
              <a:t>3.4</a:t>
            </a:r>
            <a:r>
              <a:rPr sz="450" i="1" dirty="0">
                <a:latin typeface="Trebuchet MS"/>
                <a:cs typeface="Trebuchet MS"/>
              </a:rPr>
              <a:t>   </a:t>
            </a:r>
            <a:r>
              <a:rPr sz="450" u="sng" spc="940" dirty="0">
                <a:uFill>
                  <a:solidFill>
                    <a:srgbClr val="79AED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450" spc="135" dirty="0">
                <a:latin typeface="Times New Roman"/>
                <a:cs typeface="Times New Roman"/>
              </a:rPr>
              <a:t> </a:t>
            </a:r>
            <a:r>
              <a:rPr sz="450" u="sng" spc="155" dirty="0">
                <a:uFill>
                  <a:solidFill>
                    <a:srgbClr val="79AEDF"/>
                  </a:solidFill>
                </a:uFill>
                <a:latin typeface="Times New Roman"/>
                <a:cs typeface="Times New Roman"/>
              </a:rPr>
              <a:t> 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417" name="object 417"/>
          <p:cNvSpPr/>
          <p:nvPr/>
        </p:nvSpPr>
        <p:spPr>
          <a:xfrm>
            <a:off x="15866385" y="8342864"/>
            <a:ext cx="1807845" cy="0"/>
          </a:xfrm>
          <a:custGeom>
            <a:avLst/>
            <a:gdLst/>
            <a:ahLst/>
            <a:cxnLst/>
            <a:rect l="l" t="t" r="r" b="b"/>
            <a:pathLst>
              <a:path w="1807844">
                <a:moveTo>
                  <a:pt x="1807345" y="0"/>
                </a:moveTo>
                <a:lnTo>
                  <a:pt x="441210" y="0"/>
                </a:lnTo>
                <a:lnTo>
                  <a:pt x="329896" y="0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 txBox="1"/>
          <p:nvPr/>
        </p:nvSpPr>
        <p:spPr>
          <a:xfrm>
            <a:off x="16923317" y="8261260"/>
            <a:ext cx="294005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dirty="0">
                <a:latin typeface="Trebuchet MS"/>
                <a:cs typeface="Trebuchet MS"/>
              </a:rPr>
              <a:t>88,6</a:t>
            </a:r>
            <a:r>
              <a:rPr sz="450" i="1" spc="325" dirty="0">
                <a:latin typeface="Trebuchet MS"/>
                <a:cs typeface="Trebuchet MS"/>
              </a:rPr>
              <a:t> </a:t>
            </a:r>
            <a:r>
              <a:rPr sz="450" i="1" spc="-20" dirty="0">
                <a:latin typeface="Trebuchet MS"/>
                <a:cs typeface="Trebuchet MS"/>
              </a:rPr>
              <a:t>13.4</a:t>
            </a:r>
            <a:endParaRPr sz="450">
              <a:latin typeface="Trebuchet MS"/>
              <a:cs typeface="Trebuchet MS"/>
            </a:endParaRPr>
          </a:p>
        </p:txBody>
      </p:sp>
      <p:sp>
        <p:nvSpPr>
          <p:cNvPr id="419" name="object 419"/>
          <p:cNvSpPr/>
          <p:nvPr/>
        </p:nvSpPr>
        <p:spPr>
          <a:xfrm>
            <a:off x="15856266" y="9251596"/>
            <a:ext cx="1818005" cy="0"/>
          </a:xfrm>
          <a:custGeom>
            <a:avLst/>
            <a:gdLst/>
            <a:ahLst/>
            <a:cxnLst/>
            <a:rect l="l" t="t" r="r" b="b"/>
            <a:pathLst>
              <a:path w="1818005">
                <a:moveTo>
                  <a:pt x="1817464" y="0"/>
                </a:moveTo>
                <a:lnTo>
                  <a:pt x="0" y="0"/>
                </a:lnTo>
              </a:path>
              <a:path w="1818005">
                <a:moveTo>
                  <a:pt x="1258867" y="0"/>
                </a:moveTo>
                <a:lnTo>
                  <a:pt x="119511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 txBox="1"/>
          <p:nvPr/>
        </p:nvSpPr>
        <p:spPr>
          <a:xfrm>
            <a:off x="16920281" y="9168980"/>
            <a:ext cx="293370" cy="99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" i="1" dirty="0">
                <a:latin typeface="Trebuchet MS"/>
                <a:cs typeface="Trebuchet MS"/>
              </a:rPr>
              <a:t>82,9</a:t>
            </a:r>
            <a:r>
              <a:rPr sz="450" i="1" spc="425" dirty="0">
                <a:latin typeface="Trebuchet MS"/>
                <a:cs typeface="Trebuchet MS"/>
              </a:rPr>
              <a:t> </a:t>
            </a:r>
            <a:r>
              <a:rPr sz="450" i="1" spc="-45" dirty="0">
                <a:latin typeface="Trebuchet MS"/>
                <a:cs typeface="Trebuchet MS"/>
              </a:rPr>
              <a:t>19.1</a:t>
            </a:r>
            <a:endParaRPr sz="450">
              <a:latin typeface="Trebuchet MS"/>
              <a:cs typeface="Trebuchet MS"/>
            </a:endParaRPr>
          </a:p>
        </p:txBody>
      </p:sp>
      <p:pic>
        <p:nvPicPr>
          <p:cNvPr id="421" name="object 421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7439969" y="6243065"/>
            <a:ext cx="98159" cy="98159"/>
          </a:xfrm>
          <a:prstGeom prst="rect">
            <a:avLst/>
          </a:prstGeom>
        </p:spPr>
      </p:pic>
      <p:sp>
        <p:nvSpPr>
          <p:cNvPr id="422" name="object 422"/>
          <p:cNvSpPr txBox="1"/>
          <p:nvPr/>
        </p:nvSpPr>
        <p:spPr>
          <a:xfrm>
            <a:off x="17447508" y="6222260"/>
            <a:ext cx="54610" cy="1301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650" i="1" spc="-65" dirty="0">
                <a:latin typeface="Trebuchet MS"/>
                <a:cs typeface="Trebuchet MS"/>
              </a:rPr>
              <a:t>1</a:t>
            </a:r>
            <a:endParaRPr sz="650">
              <a:latin typeface="Trebuchet MS"/>
              <a:cs typeface="Trebuchet MS"/>
            </a:endParaRPr>
          </a:p>
        </p:txBody>
      </p:sp>
      <p:pic>
        <p:nvPicPr>
          <p:cNvPr id="423" name="object 423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7439969" y="6502124"/>
            <a:ext cx="98159" cy="98159"/>
          </a:xfrm>
          <a:prstGeom prst="rect">
            <a:avLst/>
          </a:prstGeom>
        </p:spPr>
      </p:pic>
      <p:sp>
        <p:nvSpPr>
          <p:cNvPr id="424" name="object 424"/>
          <p:cNvSpPr txBox="1"/>
          <p:nvPr/>
        </p:nvSpPr>
        <p:spPr>
          <a:xfrm>
            <a:off x="17453579" y="6481319"/>
            <a:ext cx="66675" cy="1301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650" i="1" spc="-50" dirty="0">
                <a:latin typeface="Trebuchet MS"/>
                <a:cs typeface="Trebuchet MS"/>
              </a:rPr>
              <a:t>2</a:t>
            </a:r>
            <a:endParaRPr sz="650">
              <a:latin typeface="Trebuchet MS"/>
              <a:cs typeface="Trebuchet MS"/>
            </a:endParaRPr>
          </a:p>
        </p:txBody>
      </p:sp>
      <p:pic>
        <p:nvPicPr>
          <p:cNvPr id="425" name="object 425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7439969" y="7002028"/>
            <a:ext cx="98159" cy="98159"/>
          </a:xfrm>
          <a:prstGeom prst="rect">
            <a:avLst/>
          </a:prstGeom>
        </p:spPr>
      </p:pic>
      <p:sp>
        <p:nvSpPr>
          <p:cNvPr id="426" name="object 426"/>
          <p:cNvSpPr txBox="1"/>
          <p:nvPr/>
        </p:nvSpPr>
        <p:spPr>
          <a:xfrm>
            <a:off x="17422209" y="6980211"/>
            <a:ext cx="117475" cy="1301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650" i="1" spc="-25" dirty="0">
                <a:latin typeface="Trebuchet MS"/>
                <a:cs typeface="Trebuchet MS"/>
              </a:rPr>
              <a:t>2а</a:t>
            </a:r>
            <a:endParaRPr sz="650">
              <a:latin typeface="Trebuchet MS"/>
              <a:cs typeface="Trebuchet MS"/>
            </a:endParaRPr>
          </a:p>
        </p:txBody>
      </p:sp>
      <p:pic>
        <p:nvPicPr>
          <p:cNvPr id="427" name="object 427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7439969" y="7872306"/>
            <a:ext cx="98159" cy="98159"/>
          </a:xfrm>
          <a:prstGeom prst="rect">
            <a:avLst/>
          </a:prstGeom>
        </p:spPr>
      </p:pic>
      <p:sp>
        <p:nvSpPr>
          <p:cNvPr id="428" name="object 428"/>
          <p:cNvSpPr txBox="1"/>
          <p:nvPr/>
        </p:nvSpPr>
        <p:spPr>
          <a:xfrm>
            <a:off x="17453579" y="7851502"/>
            <a:ext cx="66675" cy="1301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650" i="1" spc="-50" dirty="0">
                <a:latin typeface="Trebuchet MS"/>
                <a:cs typeface="Trebuchet MS"/>
              </a:rPr>
              <a:t>3</a:t>
            </a:r>
            <a:endParaRPr sz="650">
              <a:latin typeface="Trebuchet MS"/>
              <a:cs typeface="Trebuchet MS"/>
            </a:endParaRPr>
          </a:p>
        </p:txBody>
      </p:sp>
      <p:pic>
        <p:nvPicPr>
          <p:cNvPr id="429" name="object 429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7439969" y="8659604"/>
            <a:ext cx="98159" cy="98159"/>
          </a:xfrm>
          <a:prstGeom prst="rect">
            <a:avLst/>
          </a:prstGeom>
        </p:spPr>
      </p:pic>
      <p:sp>
        <p:nvSpPr>
          <p:cNvPr id="430" name="object 430"/>
          <p:cNvSpPr txBox="1"/>
          <p:nvPr/>
        </p:nvSpPr>
        <p:spPr>
          <a:xfrm>
            <a:off x="17454591" y="8637788"/>
            <a:ext cx="72390" cy="1301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650" i="1" spc="-50" dirty="0">
                <a:latin typeface="Trebuchet MS"/>
                <a:cs typeface="Trebuchet MS"/>
              </a:rPr>
              <a:t>4</a:t>
            </a:r>
            <a:endParaRPr sz="650">
              <a:latin typeface="Trebuchet MS"/>
              <a:cs typeface="Trebuchet MS"/>
            </a:endParaRPr>
          </a:p>
        </p:txBody>
      </p:sp>
      <p:grpSp>
        <p:nvGrpSpPr>
          <p:cNvPr id="431" name="object 431"/>
          <p:cNvGrpSpPr/>
          <p:nvPr/>
        </p:nvGrpSpPr>
        <p:grpSpPr>
          <a:xfrm>
            <a:off x="14505171" y="6838529"/>
            <a:ext cx="1505585" cy="265430"/>
            <a:chOff x="14505171" y="6838529"/>
            <a:chExt cx="1505585" cy="265430"/>
          </a:xfrm>
        </p:grpSpPr>
        <p:sp>
          <p:nvSpPr>
            <p:cNvPr id="432" name="object 432"/>
            <p:cNvSpPr/>
            <p:nvPr/>
          </p:nvSpPr>
          <p:spPr>
            <a:xfrm>
              <a:off x="14508346" y="6940299"/>
              <a:ext cx="1499235" cy="160020"/>
            </a:xfrm>
            <a:custGeom>
              <a:avLst/>
              <a:gdLst/>
              <a:ahLst/>
              <a:cxnLst/>
              <a:rect l="l" t="t" r="r" b="b"/>
              <a:pathLst>
                <a:path w="1499234" h="160020">
                  <a:moveTo>
                    <a:pt x="0" y="159888"/>
                  </a:moveTo>
                  <a:lnTo>
                    <a:pt x="0" y="0"/>
                  </a:lnTo>
                  <a:lnTo>
                    <a:pt x="1498699" y="0"/>
                  </a:lnTo>
                  <a:lnTo>
                    <a:pt x="1498699" y="1598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433"/>
            <p:cNvSpPr/>
            <p:nvPr/>
          </p:nvSpPr>
          <p:spPr>
            <a:xfrm>
              <a:off x="15182306" y="6840116"/>
              <a:ext cx="325120" cy="100330"/>
            </a:xfrm>
            <a:custGeom>
              <a:avLst/>
              <a:gdLst/>
              <a:ahLst/>
              <a:cxnLst/>
              <a:rect l="l" t="t" r="r" b="b"/>
              <a:pathLst>
                <a:path w="325119" h="100329">
                  <a:moveTo>
                    <a:pt x="324836" y="100183"/>
                  </a:moveTo>
                  <a:lnTo>
                    <a:pt x="0" y="100183"/>
                  </a:lnTo>
                  <a:lnTo>
                    <a:pt x="74884" y="100183"/>
                  </a:lnTo>
                  <a:lnTo>
                    <a:pt x="115362" y="60717"/>
                  </a:lnTo>
                  <a:lnTo>
                    <a:pt x="74884" y="100183"/>
                  </a:lnTo>
                  <a:lnTo>
                    <a:pt x="35418" y="60717"/>
                  </a:lnTo>
                  <a:lnTo>
                    <a:pt x="74884" y="100183"/>
                  </a:lnTo>
                  <a:lnTo>
                    <a:pt x="74884" y="0"/>
                  </a:lnTo>
                  <a:lnTo>
                    <a:pt x="32483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34" name="object 434"/>
          <p:cNvSpPr txBox="1"/>
          <p:nvPr/>
        </p:nvSpPr>
        <p:spPr>
          <a:xfrm>
            <a:off x="15266753" y="6719331"/>
            <a:ext cx="269240" cy="22987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ts val="795"/>
              </a:lnSpc>
              <a:spcBef>
                <a:spcPts val="110"/>
              </a:spcBef>
            </a:pPr>
            <a:r>
              <a:rPr sz="750" spc="-125" dirty="0">
                <a:latin typeface="Lucida Sans Unicode"/>
                <a:cs typeface="Lucida Sans Unicode"/>
              </a:rPr>
              <a:t>-</a:t>
            </a:r>
            <a:r>
              <a:rPr sz="750" spc="-105" dirty="0">
                <a:latin typeface="Lucida Sans Unicode"/>
                <a:cs typeface="Lucida Sans Unicode"/>
              </a:rPr>
              <a:t>4.500</a:t>
            </a:r>
            <a:endParaRPr sz="750">
              <a:latin typeface="Lucida Sans Unicode"/>
              <a:cs typeface="Lucida Sans Unicode"/>
            </a:endParaRPr>
          </a:p>
          <a:p>
            <a:pPr marL="55880">
              <a:lnSpc>
                <a:spcPts val="795"/>
              </a:lnSpc>
            </a:pPr>
            <a:r>
              <a:rPr sz="750" spc="-110" dirty="0">
                <a:latin typeface="Lucida Sans Unicode"/>
                <a:cs typeface="Lucida Sans Unicode"/>
              </a:rPr>
              <a:t>97.50</a:t>
            </a:r>
            <a:endParaRPr sz="750">
              <a:latin typeface="Lucida Sans Unicode"/>
              <a:cs typeface="Lucida Sans Unicode"/>
            </a:endParaRPr>
          </a:p>
        </p:txBody>
      </p:sp>
      <p:sp>
        <p:nvSpPr>
          <p:cNvPr id="435" name="object 435"/>
          <p:cNvSpPr/>
          <p:nvPr/>
        </p:nvSpPr>
        <p:spPr>
          <a:xfrm>
            <a:off x="15182305" y="7100187"/>
            <a:ext cx="325120" cy="99695"/>
          </a:xfrm>
          <a:custGeom>
            <a:avLst/>
            <a:gdLst/>
            <a:ahLst/>
            <a:cxnLst/>
            <a:rect l="l" t="t" r="r" b="b"/>
            <a:pathLst>
              <a:path w="325119" h="99695">
                <a:moveTo>
                  <a:pt x="324836" y="0"/>
                </a:moveTo>
                <a:lnTo>
                  <a:pt x="0" y="0"/>
                </a:lnTo>
                <a:lnTo>
                  <a:pt x="74884" y="0"/>
                </a:lnTo>
                <a:lnTo>
                  <a:pt x="115362" y="39466"/>
                </a:lnTo>
                <a:lnTo>
                  <a:pt x="74884" y="0"/>
                </a:lnTo>
                <a:lnTo>
                  <a:pt x="35418" y="39466"/>
                </a:lnTo>
                <a:lnTo>
                  <a:pt x="74884" y="0"/>
                </a:lnTo>
                <a:lnTo>
                  <a:pt x="74884" y="99171"/>
                </a:lnTo>
                <a:lnTo>
                  <a:pt x="324836" y="9917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 txBox="1"/>
          <p:nvPr/>
        </p:nvSpPr>
        <p:spPr>
          <a:xfrm>
            <a:off x="15248537" y="7077562"/>
            <a:ext cx="262890" cy="24193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ts val="844"/>
              </a:lnSpc>
              <a:spcBef>
                <a:spcPts val="110"/>
              </a:spcBef>
            </a:pPr>
            <a:r>
              <a:rPr sz="750" spc="-135" dirty="0">
                <a:latin typeface="Lucida Sans Unicode"/>
                <a:cs typeface="Lucida Sans Unicode"/>
              </a:rPr>
              <a:t>-</a:t>
            </a:r>
            <a:r>
              <a:rPr sz="750" spc="-114" dirty="0">
                <a:latin typeface="Lucida Sans Unicode"/>
                <a:cs typeface="Lucida Sans Unicode"/>
              </a:rPr>
              <a:t>5.600</a:t>
            </a:r>
            <a:endParaRPr sz="750">
              <a:latin typeface="Lucida Sans Unicode"/>
              <a:cs typeface="Lucida Sans Unicode"/>
            </a:endParaRPr>
          </a:p>
          <a:p>
            <a:pPr marL="35560">
              <a:lnSpc>
                <a:spcPts val="844"/>
              </a:lnSpc>
            </a:pPr>
            <a:r>
              <a:rPr sz="750" spc="-85" dirty="0">
                <a:latin typeface="Lucida Sans Unicode"/>
                <a:cs typeface="Lucida Sans Unicode"/>
              </a:rPr>
              <a:t>96.40</a:t>
            </a:r>
            <a:endParaRPr sz="750">
              <a:latin typeface="Lucida Sans Unicode"/>
              <a:cs typeface="Lucida Sans Unicode"/>
            </a:endParaRPr>
          </a:p>
        </p:txBody>
      </p:sp>
      <p:sp>
        <p:nvSpPr>
          <p:cNvPr id="437" name="object 437"/>
          <p:cNvSpPr/>
          <p:nvPr/>
        </p:nvSpPr>
        <p:spPr>
          <a:xfrm>
            <a:off x="15308800" y="9012775"/>
            <a:ext cx="290830" cy="99695"/>
          </a:xfrm>
          <a:custGeom>
            <a:avLst/>
            <a:gdLst/>
            <a:ahLst/>
            <a:cxnLst/>
            <a:rect l="l" t="t" r="r" b="b"/>
            <a:pathLst>
              <a:path w="290830" h="99695">
                <a:moveTo>
                  <a:pt x="59705" y="0"/>
                </a:moveTo>
                <a:lnTo>
                  <a:pt x="21250" y="0"/>
                </a:lnTo>
                <a:lnTo>
                  <a:pt x="40478" y="0"/>
                </a:lnTo>
                <a:lnTo>
                  <a:pt x="79944" y="39466"/>
                </a:lnTo>
                <a:lnTo>
                  <a:pt x="40478" y="0"/>
                </a:lnTo>
                <a:lnTo>
                  <a:pt x="0" y="39466"/>
                </a:lnTo>
                <a:lnTo>
                  <a:pt x="40478" y="0"/>
                </a:lnTo>
                <a:lnTo>
                  <a:pt x="40478" y="99171"/>
                </a:lnTo>
                <a:lnTo>
                  <a:pt x="290430" y="9917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 txBox="1"/>
          <p:nvPr/>
        </p:nvSpPr>
        <p:spPr>
          <a:xfrm>
            <a:off x="15340626" y="8990150"/>
            <a:ext cx="294005" cy="22732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ts val="785"/>
              </a:lnSpc>
              <a:spcBef>
                <a:spcPts val="110"/>
              </a:spcBef>
            </a:pPr>
            <a:r>
              <a:rPr sz="750" spc="-150" dirty="0">
                <a:latin typeface="Lucida Sans Unicode"/>
                <a:cs typeface="Lucida Sans Unicode"/>
              </a:rPr>
              <a:t>-</a:t>
            </a:r>
            <a:r>
              <a:rPr sz="750" spc="-130" dirty="0">
                <a:latin typeface="Lucida Sans Unicode"/>
                <a:cs typeface="Lucida Sans Unicode"/>
              </a:rPr>
              <a:t>17.600</a:t>
            </a:r>
            <a:endParaRPr sz="750">
              <a:latin typeface="Lucida Sans Unicode"/>
              <a:cs typeface="Lucida Sans Unicode"/>
            </a:endParaRPr>
          </a:p>
          <a:p>
            <a:pPr marL="36830">
              <a:lnSpc>
                <a:spcPts val="785"/>
              </a:lnSpc>
            </a:pPr>
            <a:r>
              <a:rPr sz="750" spc="-40" dirty="0">
                <a:latin typeface="Lucida Sans Unicode"/>
                <a:cs typeface="Lucida Sans Unicode"/>
              </a:rPr>
              <a:t>84.40</a:t>
            </a:r>
            <a:endParaRPr sz="750">
              <a:latin typeface="Lucida Sans Unicode"/>
              <a:cs typeface="Lucida Sans Unicode"/>
            </a:endParaRPr>
          </a:p>
        </p:txBody>
      </p:sp>
      <p:grpSp>
        <p:nvGrpSpPr>
          <p:cNvPr id="439" name="object 439"/>
          <p:cNvGrpSpPr/>
          <p:nvPr/>
        </p:nvGrpSpPr>
        <p:grpSpPr>
          <a:xfrm>
            <a:off x="14505309" y="6856168"/>
            <a:ext cx="1428115" cy="2160270"/>
            <a:chOff x="14505309" y="6856168"/>
            <a:chExt cx="1428115" cy="2160270"/>
          </a:xfrm>
        </p:grpSpPr>
        <p:sp>
          <p:nvSpPr>
            <p:cNvPr id="440" name="object 440"/>
            <p:cNvSpPr/>
            <p:nvPr/>
          </p:nvSpPr>
          <p:spPr>
            <a:xfrm>
              <a:off x="14505309" y="693726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41"/>
            <p:cNvSpPr/>
            <p:nvPr/>
          </p:nvSpPr>
          <p:spPr>
            <a:xfrm>
              <a:off x="14581206" y="6859343"/>
              <a:ext cx="1349375" cy="2153920"/>
            </a:xfrm>
            <a:custGeom>
              <a:avLst/>
              <a:gdLst/>
              <a:ahLst/>
              <a:cxnLst/>
              <a:rect l="l" t="t" r="r" b="b"/>
              <a:pathLst>
                <a:path w="1349375" h="2153920">
                  <a:moveTo>
                    <a:pt x="19227" y="240844"/>
                  </a:moveTo>
                  <a:lnTo>
                    <a:pt x="0" y="240844"/>
                  </a:lnTo>
                  <a:lnTo>
                    <a:pt x="0" y="2153432"/>
                  </a:lnTo>
                </a:path>
                <a:path w="1349375" h="2153920">
                  <a:moveTo>
                    <a:pt x="38454" y="240844"/>
                  </a:moveTo>
                  <a:lnTo>
                    <a:pt x="38454" y="2153432"/>
                  </a:lnTo>
                </a:path>
                <a:path w="1349375" h="2153920">
                  <a:moveTo>
                    <a:pt x="187211" y="240844"/>
                  </a:moveTo>
                  <a:lnTo>
                    <a:pt x="187211" y="2153432"/>
                  </a:lnTo>
                </a:path>
                <a:path w="1349375" h="2153920">
                  <a:moveTo>
                    <a:pt x="225665" y="240844"/>
                  </a:moveTo>
                  <a:lnTo>
                    <a:pt x="225665" y="2153432"/>
                  </a:lnTo>
                </a:path>
                <a:path w="1349375" h="2153920">
                  <a:moveTo>
                    <a:pt x="374422" y="240844"/>
                  </a:moveTo>
                  <a:lnTo>
                    <a:pt x="374422" y="2153432"/>
                  </a:lnTo>
                </a:path>
                <a:path w="1349375" h="2153920">
                  <a:moveTo>
                    <a:pt x="412876" y="240844"/>
                  </a:moveTo>
                  <a:lnTo>
                    <a:pt x="412876" y="2153432"/>
                  </a:lnTo>
                </a:path>
                <a:path w="1349375" h="2153920">
                  <a:moveTo>
                    <a:pt x="561633" y="240844"/>
                  </a:moveTo>
                  <a:lnTo>
                    <a:pt x="561633" y="2153432"/>
                  </a:lnTo>
                </a:path>
                <a:path w="1349375" h="2153920">
                  <a:moveTo>
                    <a:pt x="600087" y="240844"/>
                  </a:moveTo>
                  <a:lnTo>
                    <a:pt x="600087" y="2153432"/>
                  </a:lnTo>
                </a:path>
                <a:path w="1349375" h="2153920">
                  <a:moveTo>
                    <a:pt x="748844" y="240844"/>
                  </a:moveTo>
                  <a:lnTo>
                    <a:pt x="748844" y="2153432"/>
                  </a:lnTo>
                </a:path>
                <a:path w="1349375" h="2153920">
                  <a:moveTo>
                    <a:pt x="787298" y="240844"/>
                  </a:moveTo>
                  <a:lnTo>
                    <a:pt x="787298" y="2153432"/>
                  </a:lnTo>
                </a:path>
                <a:path w="1349375" h="2153920">
                  <a:moveTo>
                    <a:pt x="936055" y="240844"/>
                  </a:moveTo>
                  <a:lnTo>
                    <a:pt x="936055" y="2153432"/>
                  </a:lnTo>
                </a:path>
                <a:path w="1349375" h="2153920">
                  <a:moveTo>
                    <a:pt x="974509" y="240844"/>
                  </a:moveTo>
                  <a:lnTo>
                    <a:pt x="974509" y="2153432"/>
                  </a:lnTo>
                </a:path>
                <a:path w="1349375" h="2153920">
                  <a:moveTo>
                    <a:pt x="1123266" y="240844"/>
                  </a:moveTo>
                  <a:lnTo>
                    <a:pt x="1123266" y="2153432"/>
                  </a:lnTo>
                </a:path>
                <a:path w="1349375" h="2153920">
                  <a:moveTo>
                    <a:pt x="1161720" y="240844"/>
                  </a:moveTo>
                  <a:lnTo>
                    <a:pt x="1161720" y="2153432"/>
                  </a:lnTo>
                </a:path>
                <a:path w="1349375" h="2153920">
                  <a:moveTo>
                    <a:pt x="1310477" y="240844"/>
                  </a:moveTo>
                  <a:lnTo>
                    <a:pt x="1310477" y="2153432"/>
                  </a:lnTo>
                </a:path>
                <a:path w="1349375" h="2153920">
                  <a:moveTo>
                    <a:pt x="1348931" y="240844"/>
                  </a:moveTo>
                  <a:lnTo>
                    <a:pt x="1348931" y="2153432"/>
                  </a:lnTo>
                </a:path>
                <a:path w="1349375" h="2153920">
                  <a:moveTo>
                    <a:pt x="0" y="2153432"/>
                  </a:moveTo>
                  <a:lnTo>
                    <a:pt x="38454" y="2153432"/>
                  </a:lnTo>
                </a:path>
                <a:path w="1349375" h="2153920">
                  <a:moveTo>
                    <a:pt x="187211" y="2153432"/>
                  </a:moveTo>
                  <a:lnTo>
                    <a:pt x="225665" y="2153432"/>
                  </a:lnTo>
                </a:path>
                <a:path w="1349375" h="2153920">
                  <a:moveTo>
                    <a:pt x="374422" y="2153432"/>
                  </a:moveTo>
                  <a:lnTo>
                    <a:pt x="412876" y="2153432"/>
                  </a:lnTo>
                </a:path>
                <a:path w="1349375" h="2153920">
                  <a:moveTo>
                    <a:pt x="561633" y="2153432"/>
                  </a:moveTo>
                  <a:lnTo>
                    <a:pt x="600087" y="2153432"/>
                  </a:lnTo>
                </a:path>
                <a:path w="1349375" h="2153920">
                  <a:moveTo>
                    <a:pt x="748844" y="2153432"/>
                  </a:moveTo>
                  <a:lnTo>
                    <a:pt x="787298" y="2153432"/>
                  </a:lnTo>
                </a:path>
                <a:path w="1349375" h="2153920">
                  <a:moveTo>
                    <a:pt x="1123266" y="2153432"/>
                  </a:moveTo>
                  <a:lnTo>
                    <a:pt x="1161720" y="2153432"/>
                  </a:lnTo>
                </a:path>
                <a:path w="1349375" h="2153920">
                  <a:moveTo>
                    <a:pt x="1310477" y="2153432"/>
                  </a:moveTo>
                  <a:lnTo>
                    <a:pt x="1348931" y="2153432"/>
                  </a:lnTo>
                </a:path>
                <a:path w="1349375" h="2153920">
                  <a:moveTo>
                    <a:pt x="19227" y="80956"/>
                  </a:moveTo>
                  <a:lnTo>
                    <a:pt x="19227" y="0"/>
                  </a:lnTo>
                </a:path>
                <a:path w="1349375" h="2153920">
                  <a:moveTo>
                    <a:pt x="1333751" y="80956"/>
                  </a:moveTo>
                  <a:lnTo>
                    <a:pt x="133375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42" name="object 442"/>
          <p:cNvSpPr txBox="1"/>
          <p:nvPr/>
        </p:nvSpPr>
        <p:spPr>
          <a:xfrm>
            <a:off x="14613032" y="5597885"/>
            <a:ext cx="135001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20" dirty="0">
                <a:latin typeface="Microsoft Sans Serif"/>
                <a:cs typeface="Microsoft Sans Serif"/>
              </a:rPr>
              <a:t>Розгортка</a:t>
            </a:r>
            <a:r>
              <a:rPr sz="700" spc="5" dirty="0">
                <a:latin typeface="Microsoft Sans Serif"/>
                <a:cs typeface="Microsoft Sans Serif"/>
              </a:rPr>
              <a:t> </a:t>
            </a:r>
            <a:r>
              <a:rPr sz="700" spc="-10" dirty="0">
                <a:latin typeface="Microsoft Sans Serif"/>
                <a:cs typeface="Microsoft Sans Serif"/>
              </a:rPr>
              <a:t>фундаментів</a:t>
            </a:r>
            <a:r>
              <a:rPr sz="700" spc="5" dirty="0">
                <a:latin typeface="Microsoft Sans Serif"/>
                <a:cs typeface="Microsoft Sans Serif"/>
              </a:rPr>
              <a:t> </a:t>
            </a:r>
            <a:r>
              <a:rPr sz="700" dirty="0">
                <a:latin typeface="Microsoft Sans Serif"/>
                <a:cs typeface="Microsoft Sans Serif"/>
              </a:rPr>
              <a:t>по</a:t>
            </a:r>
            <a:r>
              <a:rPr sz="700" spc="10" dirty="0">
                <a:latin typeface="Microsoft Sans Serif"/>
                <a:cs typeface="Microsoft Sans Serif"/>
              </a:rPr>
              <a:t> </a:t>
            </a:r>
            <a:r>
              <a:rPr sz="700" dirty="0">
                <a:latin typeface="Microsoft Sans Serif"/>
                <a:cs typeface="Microsoft Sans Serif"/>
              </a:rPr>
              <a:t>вісі</a:t>
            </a:r>
            <a:r>
              <a:rPr sz="700" spc="10" dirty="0">
                <a:latin typeface="Microsoft Sans Serif"/>
                <a:cs typeface="Microsoft Sans Serif"/>
              </a:rPr>
              <a:t> </a:t>
            </a:r>
            <a:r>
              <a:rPr sz="700" spc="-50" dirty="0">
                <a:latin typeface="Microsoft Sans Serif"/>
                <a:cs typeface="Microsoft Sans Serif"/>
              </a:rPr>
              <a:t>2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443" name="object 443"/>
          <p:cNvSpPr/>
          <p:nvPr/>
        </p:nvSpPr>
        <p:spPr>
          <a:xfrm>
            <a:off x="14537694" y="6731837"/>
            <a:ext cx="1441450" cy="127000"/>
          </a:xfrm>
          <a:custGeom>
            <a:avLst/>
            <a:gdLst/>
            <a:ahLst/>
            <a:cxnLst/>
            <a:rect l="l" t="t" r="r" b="b"/>
            <a:pathLst>
              <a:path w="1441450" h="127000">
                <a:moveTo>
                  <a:pt x="126493" y="63246"/>
                </a:moveTo>
                <a:lnTo>
                  <a:pt x="121523" y="38628"/>
                </a:lnTo>
                <a:lnTo>
                  <a:pt x="107969" y="18524"/>
                </a:lnTo>
                <a:lnTo>
                  <a:pt x="87865" y="4970"/>
                </a:lnTo>
                <a:lnTo>
                  <a:pt x="63246" y="0"/>
                </a:lnTo>
                <a:lnTo>
                  <a:pt x="38628" y="4970"/>
                </a:lnTo>
                <a:lnTo>
                  <a:pt x="18524" y="18524"/>
                </a:lnTo>
                <a:lnTo>
                  <a:pt x="4970" y="38628"/>
                </a:lnTo>
                <a:lnTo>
                  <a:pt x="0" y="63246"/>
                </a:lnTo>
                <a:lnTo>
                  <a:pt x="4970" y="87865"/>
                </a:lnTo>
                <a:lnTo>
                  <a:pt x="18524" y="107969"/>
                </a:lnTo>
                <a:lnTo>
                  <a:pt x="38628" y="121523"/>
                </a:lnTo>
                <a:lnTo>
                  <a:pt x="63246" y="126493"/>
                </a:lnTo>
                <a:lnTo>
                  <a:pt x="87865" y="121523"/>
                </a:lnTo>
                <a:lnTo>
                  <a:pt x="107969" y="107969"/>
                </a:lnTo>
                <a:lnTo>
                  <a:pt x="121523" y="87865"/>
                </a:lnTo>
                <a:lnTo>
                  <a:pt x="126493" y="63246"/>
                </a:lnTo>
              </a:path>
              <a:path w="1441450" h="127000">
                <a:moveTo>
                  <a:pt x="1441018" y="63246"/>
                </a:moveTo>
                <a:lnTo>
                  <a:pt x="1436048" y="38628"/>
                </a:lnTo>
                <a:lnTo>
                  <a:pt x="1422494" y="18524"/>
                </a:lnTo>
                <a:lnTo>
                  <a:pt x="1402390" y="4970"/>
                </a:lnTo>
                <a:lnTo>
                  <a:pt x="1377771" y="0"/>
                </a:lnTo>
                <a:lnTo>
                  <a:pt x="1353153" y="4970"/>
                </a:lnTo>
                <a:lnTo>
                  <a:pt x="1333049" y="18524"/>
                </a:lnTo>
                <a:lnTo>
                  <a:pt x="1319495" y="38628"/>
                </a:lnTo>
                <a:lnTo>
                  <a:pt x="1314524" y="63246"/>
                </a:lnTo>
                <a:lnTo>
                  <a:pt x="1319495" y="87865"/>
                </a:lnTo>
                <a:lnTo>
                  <a:pt x="1333049" y="107969"/>
                </a:lnTo>
                <a:lnTo>
                  <a:pt x="1353153" y="121523"/>
                </a:lnTo>
                <a:lnTo>
                  <a:pt x="1377771" y="126493"/>
                </a:lnTo>
                <a:lnTo>
                  <a:pt x="1402390" y="121523"/>
                </a:lnTo>
                <a:lnTo>
                  <a:pt x="1422494" y="107969"/>
                </a:lnTo>
                <a:lnTo>
                  <a:pt x="1436048" y="87865"/>
                </a:lnTo>
                <a:lnTo>
                  <a:pt x="1441018" y="6324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 txBox="1"/>
          <p:nvPr/>
        </p:nvSpPr>
        <p:spPr>
          <a:xfrm>
            <a:off x="14558387" y="6721151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А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445" name="object 445"/>
          <p:cNvSpPr txBox="1"/>
          <p:nvPr/>
        </p:nvSpPr>
        <p:spPr>
          <a:xfrm>
            <a:off x="15869876" y="6722164"/>
            <a:ext cx="8953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Є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446" name="object 446"/>
          <p:cNvSpPr txBox="1"/>
          <p:nvPr/>
        </p:nvSpPr>
        <p:spPr>
          <a:xfrm>
            <a:off x="17011356" y="6008739"/>
            <a:ext cx="16510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Св.1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447" name="object 447"/>
          <p:cNvSpPr/>
          <p:nvPr/>
        </p:nvSpPr>
        <p:spPr>
          <a:xfrm>
            <a:off x="14244228" y="6127702"/>
            <a:ext cx="2807335" cy="2885440"/>
          </a:xfrm>
          <a:custGeom>
            <a:avLst/>
            <a:gdLst/>
            <a:ahLst/>
            <a:cxnLst/>
            <a:rect l="l" t="t" r="r" b="b"/>
            <a:pathLst>
              <a:path w="2807334" h="2885440">
                <a:moveTo>
                  <a:pt x="1273034" y="2885073"/>
                </a:moveTo>
                <a:lnTo>
                  <a:pt x="1311488" y="2885073"/>
                </a:lnTo>
              </a:path>
              <a:path w="2807334" h="2885440">
                <a:moveTo>
                  <a:pt x="2807153" y="255011"/>
                </a:moveTo>
                <a:lnTo>
                  <a:pt x="2026938" y="255011"/>
                </a:lnTo>
              </a:path>
              <a:path w="2807334" h="2885440">
                <a:moveTo>
                  <a:pt x="78932" y="0"/>
                </a:moveTo>
                <a:lnTo>
                  <a:pt x="78932" y="1131361"/>
                </a:lnTo>
              </a:path>
              <a:path w="2807334" h="2885440">
                <a:moveTo>
                  <a:pt x="78932" y="972485"/>
                </a:moveTo>
                <a:lnTo>
                  <a:pt x="142685" y="972485"/>
                </a:lnTo>
              </a:path>
              <a:path w="2807334" h="2885440">
                <a:moveTo>
                  <a:pt x="78932" y="0"/>
                </a:moveTo>
                <a:lnTo>
                  <a:pt x="0" y="0"/>
                </a:lnTo>
                <a:lnTo>
                  <a:pt x="0" y="1131361"/>
                </a:lnTo>
                <a:lnTo>
                  <a:pt x="78932" y="1131361"/>
                </a:lnTo>
              </a:path>
              <a:path w="2807334" h="2885440">
                <a:moveTo>
                  <a:pt x="1946994" y="0"/>
                </a:moveTo>
                <a:lnTo>
                  <a:pt x="1946994" y="1131361"/>
                </a:lnTo>
              </a:path>
              <a:path w="2807334" h="2885440">
                <a:moveTo>
                  <a:pt x="1946994" y="0"/>
                </a:moveTo>
                <a:lnTo>
                  <a:pt x="2026938" y="0"/>
                </a:lnTo>
                <a:lnTo>
                  <a:pt x="2026938" y="1131361"/>
                </a:lnTo>
                <a:lnTo>
                  <a:pt x="1946994" y="1131361"/>
                </a:lnTo>
              </a:path>
              <a:path w="2807334" h="2885440">
                <a:moveTo>
                  <a:pt x="78932" y="565680"/>
                </a:moveTo>
                <a:lnTo>
                  <a:pt x="719497" y="262095"/>
                </a:lnTo>
                <a:lnTo>
                  <a:pt x="1946994" y="56568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 txBox="1"/>
          <p:nvPr/>
        </p:nvSpPr>
        <p:spPr>
          <a:xfrm>
            <a:off x="14951025" y="6266785"/>
            <a:ext cx="87058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u="sng" spc="-6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700" u="sng" spc="-1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Підпірна</a:t>
            </a:r>
            <a:r>
              <a:rPr sz="700" u="sng" spc="-1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700" u="sng" spc="-1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стінка</a:t>
            </a:r>
            <a:r>
              <a:rPr sz="700" u="sng" spc="-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700" u="sng" spc="-25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ПБН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449" name="object 449"/>
          <p:cNvGrpSpPr/>
          <p:nvPr/>
        </p:nvGrpSpPr>
        <p:grpSpPr>
          <a:xfrm>
            <a:off x="10746923" y="632667"/>
            <a:ext cx="436245" cy="7800340"/>
            <a:chOff x="10746923" y="632667"/>
            <a:chExt cx="436245" cy="7800340"/>
          </a:xfrm>
        </p:grpSpPr>
        <p:sp>
          <p:nvSpPr>
            <p:cNvPr id="450" name="object 450"/>
            <p:cNvSpPr/>
            <p:nvPr/>
          </p:nvSpPr>
          <p:spPr>
            <a:xfrm>
              <a:off x="10780317" y="635842"/>
              <a:ext cx="370840" cy="7764780"/>
            </a:xfrm>
            <a:custGeom>
              <a:avLst/>
              <a:gdLst/>
              <a:ahLst/>
              <a:cxnLst/>
              <a:rect l="l" t="t" r="r" b="b"/>
              <a:pathLst>
                <a:path w="370840" h="7764780">
                  <a:moveTo>
                    <a:pt x="0" y="0"/>
                  </a:moveTo>
                  <a:lnTo>
                    <a:pt x="0" y="7171699"/>
                  </a:lnTo>
                </a:path>
                <a:path w="370840" h="7764780">
                  <a:moveTo>
                    <a:pt x="0" y="0"/>
                  </a:moveTo>
                  <a:lnTo>
                    <a:pt x="370374" y="0"/>
                  </a:lnTo>
                  <a:lnTo>
                    <a:pt x="370374" y="7171699"/>
                  </a:lnTo>
                  <a:lnTo>
                    <a:pt x="0" y="7171699"/>
                  </a:lnTo>
                </a:path>
                <a:path w="370840" h="7764780">
                  <a:moveTo>
                    <a:pt x="0" y="7172711"/>
                  </a:moveTo>
                  <a:lnTo>
                    <a:pt x="0" y="7764702"/>
                  </a:lnTo>
                </a:path>
                <a:path w="370840" h="7764780">
                  <a:moveTo>
                    <a:pt x="370374" y="7172711"/>
                  </a:moveTo>
                  <a:lnTo>
                    <a:pt x="370374" y="7764702"/>
                  </a:lnTo>
                </a:path>
                <a:path w="370840" h="7764780">
                  <a:moveTo>
                    <a:pt x="0" y="7763690"/>
                  </a:moveTo>
                  <a:lnTo>
                    <a:pt x="370374" y="776369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1" name="object 45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0746923" y="8366138"/>
              <a:ext cx="65777" cy="66789"/>
            </a:xfrm>
            <a:prstGeom prst="rect">
              <a:avLst/>
            </a:prstGeom>
          </p:spPr>
        </p:pic>
        <p:pic>
          <p:nvPicPr>
            <p:cNvPr id="452" name="object 45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1117297" y="8366138"/>
              <a:ext cx="65777" cy="66789"/>
            </a:xfrm>
            <a:prstGeom prst="rect">
              <a:avLst/>
            </a:prstGeom>
          </p:spPr>
        </p:pic>
      </p:grpSp>
      <p:sp>
        <p:nvSpPr>
          <p:cNvPr id="453" name="object 453"/>
          <p:cNvSpPr txBox="1"/>
          <p:nvPr/>
        </p:nvSpPr>
        <p:spPr>
          <a:xfrm>
            <a:off x="10783353" y="8302335"/>
            <a:ext cx="364490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1760">
              <a:lnSpc>
                <a:spcPct val="100000"/>
              </a:lnSpc>
              <a:spcBef>
                <a:spcPts val="105"/>
              </a:spcBef>
            </a:pPr>
            <a:r>
              <a:rPr sz="650" spc="-25" dirty="0">
                <a:latin typeface="Microsoft Sans Serif"/>
                <a:cs typeface="Microsoft Sans Serif"/>
              </a:rPr>
              <a:t>620</a:t>
            </a:r>
            <a:endParaRPr sz="650">
              <a:latin typeface="Microsoft Sans Serif"/>
              <a:cs typeface="Microsoft Sans Serif"/>
            </a:endParaRPr>
          </a:p>
        </p:txBody>
      </p:sp>
      <p:grpSp>
        <p:nvGrpSpPr>
          <p:cNvPr id="454" name="object 454"/>
          <p:cNvGrpSpPr/>
          <p:nvPr/>
        </p:nvGrpSpPr>
        <p:grpSpPr>
          <a:xfrm>
            <a:off x="10288509" y="603459"/>
            <a:ext cx="494030" cy="7237730"/>
            <a:chOff x="10288509" y="603459"/>
            <a:chExt cx="494030" cy="7237730"/>
          </a:xfrm>
        </p:grpSpPr>
        <p:sp>
          <p:nvSpPr>
            <p:cNvPr id="455" name="object 455"/>
            <p:cNvSpPr/>
            <p:nvPr/>
          </p:nvSpPr>
          <p:spPr>
            <a:xfrm>
              <a:off x="10320892" y="635842"/>
              <a:ext cx="458470" cy="7172325"/>
            </a:xfrm>
            <a:custGeom>
              <a:avLst/>
              <a:gdLst/>
              <a:ahLst/>
              <a:cxnLst/>
              <a:rect l="l" t="t" r="r" b="b"/>
              <a:pathLst>
                <a:path w="458470" h="7172325">
                  <a:moveTo>
                    <a:pt x="458413" y="0"/>
                  </a:moveTo>
                  <a:lnTo>
                    <a:pt x="0" y="0"/>
                  </a:lnTo>
                </a:path>
                <a:path w="458470" h="7172325">
                  <a:moveTo>
                    <a:pt x="458413" y="7171699"/>
                  </a:moveTo>
                  <a:lnTo>
                    <a:pt x="0" y="7171699"/>
                  </a:lnTo>
                </a:path>
                <a:path w="458470" h="7172325">
                  <a:moveTo>
                    <a:pt x="1011" y="0"/>
                  </a:moveTo>
                  <a:lnTo>
                    <a:pt x="1011" y="717169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6" name="object 456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0288509" y="603459"/>
              <a:ext cx="65777" cy="65777"/>
            </a:xfrm>
            <a:prstGeom prst="rect">
              <a:avLst/>
            </a:prstGeom>
          </p:spPr>
        </p:pic>
        <p:pic>
          <p:nvPicPr>
            <p:cNvPr id="457" name="object 457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0288509" y="7775159"/>
              <a:ext cx="65777" cy="65777"/>
            </a:xfrm>
            <a:prstGeom prst="rect">
              <a:avLst/>
            </a:prstGeom>
          </p:spPr>
        </p:pic>
      </p:grpSp>
      <p:sp>
        <p:nvSpPr>
          <p:cNvPr id="458" name="object 458"/>
          <p:cNvSpPr txBox="1"/>
          <p:nvPr/>
        </p:nvSpPr>
        <p:spPr>
          <a:xfrm>
            <a:off x="10231601" y="4095805"/>
            <a:ext cx="118745" cy="257810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650" spc="-10" dirty="0">
                <a:latin typeface="Microsoft Sans Serif"/>
                <a:cs typeface="Microsoft Sans Serif"/>
              </a:rPr>
              <a:t>12000</a:t>
            </a:r>
            <a:endParaRPr sz="650">
              <a:latin typeface="Microsoft Sans Serif"/>
              <a:cs typeface="Microsoft Sans Serif"/>
            </a:endParaRPr>
          </a:p>
        </p:txBody>
      </p:sp>
      <p:grpSp>
        <p:nvGrpSpPr>
          <p:cNvPr id="459" name="object 459"/>
          <p:cNvGrpSpPr/>
          <p:nvPr/>
        </p:nvGrpSpPr>
        <p:grpSpPr>
          <a:xfrm>
            <a:off x="10288509" y="304934"/>
            <a:ext cx="866775" cy="7506970"/>
            <a:chOff x="10288509" y="304934"/>
            <a:chExt cx="866775" cy="7506970"/>
          </a:xfrm>
        </p:grpSpPr>
        <p:sp>
          <p:nvSpPr>
            <p:cNvPr id="460" name="object 460"/>
            <p:cNvSpPr/>
            <p:nvPr/>
          </p:nvSpPr>
          <p:spPr>
            <a:xfrm>
              <a:off x="10780317" y="337316"/>
              <a:ext cx="370840" cy="7470775"/>
            </a:xfrm>
            <a:custGeom>
              <a:avLst/>
              <a:gdLst/>
              <a:ahLst/>
              <a:cxnLst/>
              <a:rect l="l" t="t" r="r" b="b"/>
              <a:pathLst>
                <a:path w="370840" h="7470775">
                  <a:moveTo>
                    <a:pt x="47561" y="298525"/>
                  </a:moveTo>
                  <a:lnTo>
                    <a:pt x="47561" y="7470225"/>
                  </a:lnTo>
                </a:path>
                <a:path w="370840" h="7470775">
                  <a:moveTo>
                    <a:pt x="321800" y="298525"/>
                  </a:moveTo>
                  <a:lnTo>
                    <a:pt x="321800" y="7470225"/>
                  </a:lnTo>
                </a:path>
                <a:path w="370840" h="7470775">
                  <a:moveTo>
                    <a:pt x="113338" y="298525"/>
                  </a:moveTo>
                  <a:lnTo>
                    <a:pt x="113338" y="7470225"/>
                  </a:lnTo>
                </a:path>
                <a:path w="370840" h="7470775">
                  <a:moveTo>
                    <a:pt x="256023" y="7470225"/>
                  </a:moveTo>
                  <a:lnTo>
                    <a:pt x="256023" y="298525"/>
                  </a:lnTo>
                </a:path>
                <a:path w="370840" h="7470775">
                  <a:moveTo>
                    <a:pt x="185187" y="7470225"/>
                  </a:moveTo>
                  <a:lnTo>
                    <a:pt x="185187" y="298525"/>
                  </a:lnTo>
                </a:path>
                <a:path w="370840" h="7470775">
                  <a:moveTo>
                    <a:pt x="0" y="7410519"/>
                  </a:moveTo>
                  <a:lnTo>
                    <a:pt x="370374" y="7410519"/>
                  </a:lnTo>
                </a:path>
                <a:path w="370840" h="7470775">
                  <a:moveTo>
                    <a:pt x="0" y="7171699"/>
                  </a:moveTo>
                  <a:lnTo>
                    <a:pt x="370374" y="7171699"/>
                  </a:lnTo>
                </a:path>
                <a:path w="370840" h="7470775">
                  <a:moveTo>
                    <a:pt x="0" y="6932878"/>
                  </a:moveTo>
                  <a:lnTo>
                    <a:pt x="370374" y="6932878"/>
                  </a:lnTo>
                </a:path>
                <a:path w="370840" h="7470775">
                  <a:moveTo>
                    <a:pt x="0" y="6693046"/>
                  </a:moveTo>
                  <a:lnTo>
                    <a:pt x="370374" y="6693046"/>
                  </a:lnTo>
                </a:path>
                <a:path w="370840" h="7470775">
                  <a:moveTo>
                    <a:pt x="0" y="6454225"/>
                  </a:moveTo>
                  <a:lnTo>
                    <a:pt x="370374" y="6454225"/>
                  </a:lnTo>
                </a:path>
                <a:path w="370840" h="7470775">
                  <a:moveTo>
                    <a:pt x="0" y="6215405"/>
                  </a:moveTo>
                  <a:lnTo>
                    <a:pt x="370374" y="6215405"/>
                  </a:lnTo>
                </a:path>
                <a:path w="370840" h="7470775">
                  <a:moveTo>
                    <a:pt x="0" y="5976584"/>
                  </a:moveTo>
                  <a:lnTo>
                    <a:pt x="370374" y="5976584"/>
                  </a:lnTo>
                </a:path>
                <a:path w="370840" h="7470775">
                  <a:moveTo>
                    <a:pt x="0" y="5737764"/>
                  </a:moveTo>
                  <a:lnTo>
                    <a:pt x="370374" y="5737764"/>
                  </a:lnTo>
                </a:path>
                <a:path w="370840" h="7470775">
                  <a:moveTo>
                    <a:pt x="0" y="5497931"/>
                  </a:moveTo>
                  <a:lnTo>
                    <a:pt x="370374" y="5497931"/>
                  </a:lnTo>
                </a:path>
                <a:path w="370840" h="7470775">
                  <a:moveTo>
                    <a:pt x="0" y="5259111"/>
                  </a:moveTo>
                  <a:lnTo>
                    <a:pt x="370374" y="5259111"/>
                  </a:lnTo>
                </a:path>
                <a:path w="370840" h="7470775">
                  <a:moveTo>
                    <a:pt x="0" y="5020290"/>
                  </a:moveTo>
                  <a:lnTo>
                    <a:pt x="370374" y="5020290"/>
                  </a:lnTo>
                </a:path>
                <a:path w="370840" h="7470775">
                  <a:moveTo>
                    <a:pt x="0" y="4781470"/>
                  </a:moveTo>
                  <a:lnTo>
                    <a:pt x="370374" y="4781470"/>
                  </a:lnTo>
                </a:path>
                <a:path w="370840" h="7470775">
                  <a:moveTo>
                    <a:pt x="0" y="4541637"/>
                  </a:moveTo>
                  <a:lnTo>
                    <a:pt x="370374" y="4541637"/>
                  </a:lnTo>
                </a:path>
                <a:path w="370840" h="7470775">
                  <a:moveTo>
                    <a:pt x="0" y="4302817"/>
                  </a:moveTo>
                  <a:lnTo>
                    <a:pt x="370374" y="4302817"/>
                  </a:lnTo>
                </a:path>
                <a:path w="370840" h="7470775">
                  <a:moveTo>
                    <a:pt x="0" y="4063996"/>
                  </a:moveTo>
                  <a:lnTo>
                    <a:pt x="370374" y="4063996"/>
                  </a:lnTo>
                </a:path>
                <a:path w="370840" h="7470775">
                  <a:moveTo>
                    <a:pt x="0" y="3825176"/>
                  </a:moveTo>
                  <a:lnTo>
                    <a:pt x="370374" y="3825176"/>
                  </a:lnTo>
                </a:path>
                <a:path w="370840" h="7470775">
                  <a:moveTo>
                    <a:pt x="0" y="3586355"/>
                  </a:moveTo>
                  <a:lnTo>
                    <a:pt x="370374" y="3586355"/>
                  </a:lnTo>
                </a:path>
                <a:path w="370840" h="7470775">
                  <a:moveTo>
                    <a:pt x="0" y="3346523"/>
                  </a:moveTo>
                  <a:lnTo>
                    <a:pt x="370374" y="3346523"/>
                  </a:lnTo>
                </a:path>
                <a:path w="370840" h="7470775">
                  <a:moveTo>
                    <a:pt x="0" y="3107702"/>
                  </a:moveTo>
                  <a:lnTo>
                    <a:pt x="370374" y="3107702"/>
                  </a:lnTo>
                </a:path>
                <a:path w="370840" h="7470775">
                  <a:moveTo>
                    <a:pt x="0" y="2868882"/>
                  </a:moveTo>
                  <a:lnTo>
                    <a:pt x="370374" y="2868882"/>
                  </a:lnTo>
                </a:path>
                <a:path w="370840" h="7470775">
                  <a:moveTo>
                    <a:pt x="0" y="2630061"/>
                  </a:moveTo>
                  <a:lnTo>
                    <a:pt x="370374" y="2630061"/>
                  </a:lnTo>
                </a:path>
                <a:path w="370840" h="7470775">
                  <a:moveTo>
                    <a:pt x="0" y="2390229"/>
                  </a:moveTo>
                  <a:lnTo>
                    <a:pt x="370374" y="2390229"/>
                  </a:lnTo>
                </a:path>
                <a:path w="370840" h="7470775">
                  <a:moveTo>
                    <a:pt x="0" y="2151408"/>
                  </a:moveTo>
                  <a:lnTo>
                    <a:pt x="370374" y="2151408"/>
                  </a:lnTo>
                </a:path>
                <a:path w="370840" h="7470775">
                  <a:moveTo>
                    <a:pt x="0" y="1912588"/>
                  </a:moveTo>
                  <a:lnTo>
                    <a:pt x="370374" y="1912588"/>
                  </a:lnTo>
                </a:path>
                <a:path w="370840" h="7470775">
                  <a:moveTo>
                    <a:pt x="0" y="1673767"/>
                  </a:moveTo>
                  <a:lnTo>
                    <a:pt x="370374" y="1673767"/>
                  </a:lnTo>
                </a:path>
                <a:path w="370840" h="7470775">
                  <a:moveTo>
                    <a:pt x="0" y="1434947"/>
                  </a:moveTo>
                  <a:lnTo>
                    <a:pt x="370374" y="1434947"/>
                  </a:lnTo>
                </a:path>
                <a:path w="370840" h="7470775">
                  <a:moveTo>
                    <a:pt x="0" y="1195114"/>
                  </a:moveTo>
                  <a:lnTo>
                    <a:pt x="370374" y="1195114"/>
                  </a:lnTo>
                </a:path>
                <a:path w="370840" h="7470775">
                  <a:moveTo>
                    <a:pt x="0" y="956294"/>
                  </a:moveTo>
                  <a:lnTo>
                    <a:pt x="370374" y="956294"/>
                  </a:lnTo>
                </a:path>
                <a:path w="370840" h="7470775">
                  <a:moveTo>
                    <a:pt x="0" y="717473"/>
                  </a:moveTo>
                  <a:lnTo>
                    <a:pt x="370374" y="717473"/>
                  </a:lnTo>
                </a:path>
                <a:path w="370840" h="7470775">
                  <a:moveTo>
                    <a:pt x="0" y="478652"/>
                  </a:moveTo>
                  <a:lnTo>
                    <a:pt x="370374" y="478652"/>
                  </a:lnTo>
                </a:path>
                <a:path w="370840" h="7470775">
                  <a:moveTo>
                    <a:pt x="47561" y="298525"/>
                  </a:moveTo>
                  <a:lnTo>
                    <a:pt x="47561" y="0"/>
                  </a:lnTo>
                </a:path>
                <a:path w="370840" h="7470775">
                  <a:moveTo>
                    <a:pt x="113338" y="298525"/>
                  </a:moveTo>
                  <a:lnTo>
                    <a:pt x="113338" y="0"/>
                  </a:lnTo>
                </a:path>
                <a:path w="370840" h="7470775">
                  <a:moveTo>
                    <a:pt x="185187" y="298525"/>
                  </a:moveTo>
                  <a:lnTo>
                    <a:pt x="185187" y="0"/>
                  </a:lnTo>
                </a:path>
                <a:path w="370840" h="7470775">
                  <a:moveTo>
                    <a:pt x="256023" y="298525"/>
                  </a:moveTo>
                  <a:lnTo>
                    <a:pt x="256023" y="0"/>
                  </a:lnTo>
                </a:path>
                <a:path w="370840" h="7470775">
                  <a:moveTo>
                    <a:pt x="321800" y="298525"/>
                  </a:moveTo>
                  <a:lnTo>
                    <a:pt x="321800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461"/>
            <p:cNvSpPr/>
            <p:nvPr/>
          </p:nvSpPr>
          <p:spPr>
            <a:xfrm>
              <a:off x="10320892" y="337316"/>
              <a:ext cx="458470" cy="299085"/>
            </a:xfrm>
            <a:custGeom>
              <a:avLst/>
              <a:gdLst/>
              <a:ahLst/>
              <a:cxnLst/>
              <a:rect l="l" t="t" r="r" b="b"/>
              <a:pathLst>
                <a:path w="458470" h="299084">
                  <a:moveTo>
                    <a:pt x="458413" y="298525"/>
                  </a:moveTo>
                  <a:lnTo>
                    <a:pt x="0" y="298525"/>
                  </a:lnTo>
                </a:path>
                <a:path w="458470" h="299084">
                  <a:moveTo>
                    <a:pt x="458413" y="0"/>
                  </a:moveTo>
                  <a:lnTo>
                    <a:pt x="0" y="0"/>
                  </a:lnTo>
                </a:path>
                <a:path w="458470" h="299084">
                  <a:moveTo>
                    <a:pt x="1011" y="298525"/>
                  </a:move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2" name="object 462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0288509" y="603459"/>
              <a:ext cx="65777" cy="65777"/>
            </a:xfrm>
            <a:prstGeom prst="rect">
              <a:avLst/>
            </a:prstGeom>
          </p:spPr>
        </p:pic>
        <p:pic>
          <p:nvPicPr>
            <p:cNvPr id="463" name="object 46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0288509" y="304934"/>
              <a:ext cx="65777" cy="65777"/>
            </a:xfrm>
            <a:prstGeom prst="rect">
              <a:avLst/>
            </a:prstGeom>
          </p:spPr>
        </p:pic>
      </p:grpSp>
      <p:sp>
        <p:nvSpPr>
          <p:cNvPr id="464" name="object 464"/>
          <p:cNvSpPr txBox="1"/>
          <p:nvPr/>
        </p:nvSpPr>
        <p:spPr>
          <a:xfrm>
            <a:off x="10231601" y="403943"/>
            <a:ext cx="118745" cy="165100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650" spc="-25" dirty="0">
                <a:latin typeface="Microsoft Sans Serif"/>
                <a:cs typeface="Microsoft Sans Serif"/>
              </a:rPr>
              <a:t>500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465" name="object 465"/>
          <p:cNvSpPr/>
          <p:nvPr/>
        </p:nvSpPr>
        <p:spPr>
          <a:xfrm>
            <a:off x="10997887" y="6313901"/>
            <a:ext cx="1231900" cy="314325"/>
          </a:xfrm>
          <a:custGeom>
            <a:avLst/>
            <a:gdLst/>
            <a:ahLst/>
            <a:cxnLst/>
            <a:rect l="l" t="t" r="r" b="b"/>
            <a:pathLst>
              <a:path w="1231900" h="314325">
                <a:moveTo>
                  <a:pt x="0" y="238820"/>
                </a:moveTo>
                <a:lnTo>
                  <a:pt x="826764" y="313704"/>
                </a:lnTo>
                <a:lnTo>
                  <a:pt x="0" y="0"/>
                </a:lnTo>
              </a:path>
              <a:path w="1231900" h="314325">
                <a:moveTo>
                  <a:pt x="1231544" y="313704"/>
                </a:moveTo>
                <a:lnTo>
                  <a:pt x="826764" y="31370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 txBox="1"/>
          <p:nvPr/>
        </p:nvSpPr>
        <p:spPr>
          <a:xfrm>
            <a:off x="11852429" y="6613388"/>
            <a:ext cx="354330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50" spc="-10" dirty="0">
                <a:latin typeface="Microsoft Sans Serif"/>
                <a:cs typeface="Microsoft Sans Serif"/>
              </a:rPr>
              <a:t>крок</a:t>
            </a:r>
            <a:r>
              <a:rPr sz="650" spc="-20" dirty="0">
                <a:latin typeface="Microsoft Sans Serif"/>
                <a:cs typeface="Microsoft Sans Serif"/>
              </a:rPr>
              <a:t> </a:t>
            </a:r>
            <a:r>
              <a:rPr sz="650" spc="-25" dirty="0">
                <a:latin typeface="Microsoft Sans Serif"/>
                <a:cs typeface="Microsoft Sans Serif"/>
              </a:rPr>
              <a:t>400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467" name="object 467"/>
          <p:cNvSpPr txBox="1"/>
          <p:nvPr/>
        </p:nvSpPr>
        <p:spPr>
          <a:xfrm>
            <a:off x="11817011" y="6497014"/>
            <a:ext cx="414655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50" dirty="0">
                <a:latin typeface="Microsoft Sans Serif"/>
                <a:cs typeface="Microsoft Sans Serif"/>
              </a:rPr>
              <a:t>Ø8</a:t>
            </a:r>
            <a:r>
              <a:rPr sz="650" spc="10" dirty="0">
                <a:latin typeface="Microsoft Sans Serif"/>
                <a:cs typeface="Microsoft Sans Serif"/>
              </a:rPr>
              <a:t> </a:t>
            </a:r>
            <a:r>
              <a:rPr sz="650" spc="-10" dirty="0">
                <a:latin typeface="Microsoft Sans Serif"/>
                <a:cs typeface="Microsoft Sans Serif"/>
              </a:rPr>
              <a:t>А240С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468" name="object 468"/>
          <p:cNvSpPr txBox="1"/>
          <p:nvPr/>
        </p:nvSpPr>
        <p:spPr>
          <a:xfrm>
            <a:off x="11349489" y="5007422"/>
            <a:ext cx="414655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50" dirty="0">
                <a:latin typeface="Microsoft Sans Serif"/>
                <a:cs typeface="Microsoft Sans Serif"/>
              </a:rPr>
              <a:t>Ø16 </a:t>
            </a:r>
            <a:r>
              <a:rPr sz="650" spc="-20" dirty="0">
                <a:latin typeface="Microsoft Sans Serif"/>
                <a:cs typeface="Microsoft Sans Serif"/>
              </a:rPr>
              <a:t>А40С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469" name="object 469"/>
          <p:cNvSpPr/>
          <p:nvPr/>
        </p:nvSpPr>
        <p:spPr>
          <a:xfrm>
            <a:off x="10491911" y="5097536"/>
            <a:ext cx="1263015" cy="865505"/>
          </a:xfrm>
          <a:custGeom>
            <a:avLst/>
            <a:gdLst/>
            <a:ahLst/>
            <a:cxnLst/>
            <a:rect l="l" t="t" r="r" b="b"/>
            <a:pathLst>
              <a:path w="1263015" h="865504">
                <a:moveTo>
                  <a:pt x="314716" y="42501"/>
                </a:moveTo>
                <a:lnTo>
                  <a:pt x="357218" y="0"/>
                </a:lnTo>
              </a:path>
              <a:path w="1263015" h="865504">
                <a:moveTo>
                  <a:pt x="524190" y="42501"/>
                </a:moveTo>
                <a:lnTo>
                  <a:pt x="565680" y="0"/>
                </a:lnTo>
              </a:path>
              <a:path w="1263015" h="865504">
                <a:moveTo>
                  <a:pt x="589967" y="42501"/>
                </a:moveTo>
                <a:lnTo>
                  <a:pt x="631457" y="0"/>
                </a:lnTo>
              </a:path>
              <a:path w="1263015" h="865504">
                <a:moveTo>
                  <a:pt x="637529" y="42501"/>
                </a:moveTo>
                <a:lnTo>
                  <a:pt x="680031" y="0"/>
                </a:lnTo>
              </a:path>
              <a:path w="1263015" h="865504">
                <a:moveTo>
                  <a:pt x="380493" y="42501"/>
                </a:moveTo>
                <a:lnTo>
                  <a:pt x="422995" y="0"/>
                </a:lnTo>
              </a:path>
              <a:path w="1263015" h="865504">
                <a:moveTo>
                  <a:pt x="452342" y="42501"/>
                </a:moveTo>
                <a:lnTo>
                  <a:pt x="493832" y="0"/>
                </a:lnTo>
              </a:path>
              <a:path w="1263015" h="865504">
                <a:moveTo>
                  <a:pt x="335967" y="21250"/>
                </a:moveTo>
                <a:lnTo>
                  <a:pt x="1262915" y="21250"/>
                </a:lnTo>
              </a:path>
              <a:path w="1263015" h="865504">
                <a:moveTo>
                  <a:pt x="0" y="865218"/>
                </a:moveTo>
                <a:lnTo>
                  <a:pt x="148756" y="865218"/>
                </a:lnTo>
              </a:path>
              <a:path w="1263015" h="865504">
                <a:moveTo>
                  <a:pt x="767059" y="865218"/>
                </a:moveTo>
                <a:lnTo>
                  <a:pt x="916827" y="865218"/>
                </a:lnTo>
              </a:path>
              <a:path w="1263015" h="865504">
                <a:moveTo>
                  <a:pt x="53633" y="835871"/>
                </a:moveTo>
                <a:lnTo>
                  <a:pt x="73872" y="865218"/>
                </a:lnTo>
                <a:lnTo>
                  <a:pt x="73872" y="745808"/>
                </a:lnTo>
              </a:path>
              <a:path w="1263015" h="865504">
                <a:moveTo>
                  <a:pt x="73872" y="865218"/>
                </a:moveTo>
                <a:lnTo>
                  <a:pt x="95123" y="835871"/>
                </a:lnTo>
              </a:path>
              <a:path w="1263015" h="865504">
                <a:moveTo>
                  <a:pt x="821704" y="835871"/>
                </a:moveTo>
                <a:lnTo>
                  <a:pt x="841943" y="865218"/>
                </a:lnTo>
                <a:lnTo>
                  <a:pt x="841943" y="745808"/>
                </a:lnTo>
              </a:path>
              <a:path w="1263015" h="865504">
                <a:moveTo>
                  <a:pt x="841943" y="865218"/>
                </a:moveTo>
                <a:lnTo>
                  <a:pt x="862182" y="83587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 txBox="1"/>
          <p:nvPr/>
        </p:nvSpPr>
        <p:spPr>
          <a:xfrm>
            <a:off x="10593106" y="5847341"/>
            <a:ext cx="59690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650" spc="-50" dirty="0">
                <a:latin typeface="Microsoft Sans Serif"/>
                <a:cs typeface="Microsoft Sans Serif"/>
              </a:rPr>
              <a:t>1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471" name="object 471"/>
          <p:cNvSpPr txBox="1"/>
          <p:nvPr/>
        </p:nvSpPr>
        <p:spPr>
          <a:xfrm>
            <a:off x="11347465" y="5847341"/>
            <a:ext cx="72390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50" spc="-50" dirty="0">
                <a:latin typeface="Microsoft Sans Serif"/>
                <a:cs typeface="Microsoft Sans Serif"/>
              </a:rPr>
              <a:t>1</a:t>
            </a:r>
            <a:endParaRPr sz="650">
              <a:latin typeface="Microsoft Sans Serif"/>
              <a:cs typeface="Microsoft Sans Serif"/>
            </a:endParaRPr>
          </a:p>
        </p:txBody>
      </p:sp>
      <p:pic>
        <p:nvPicPr>
          <p:cNvPr id="472" name="object 472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0084095" y="9775787"/>
            <a:ext cx="1945982" cy="1494652"/>
          </a:xfrm>
          <a:prstGeom prst="rect">
            <a:avLst/>
          </a:prstGeom>
        </p:spPr>
      </p:pic>
      <p:sp>
        <p:nvSpPr>
          <p:cNvPr id="473" name="object 473"/>
          <p:cNvSpPr txBox="1"/>
          <p:nvPr/>
        </p:nvSpPr>
        <p:spPr>
          <a:xfrm>
            <a:off x="10093658" y="10878897"/>
            <a:ext cx="513715" cy="316865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800" dirty="0">
                <a:latin typeface="Microsoft Sans Serif"/>
                <a:cs typeface="Microsoft Sans Serif"/>
              </a:rPr>
              <a:t>Ø8</a:t>
            </a:r>
            <a:r>
              <a:rPr sz="800" spc="35" dirty="0">
                <a:latin typeface="Microsoft Sans Serif"/>
                <a:cs typeface="Microsoft Sans Serif"/>
              </a:rPr>
              <a:t> </a:t>
            </a:r>
            <a:r>
              <a:rPr sz="800" spc="-10" dirty="0">
                <a:latin typeface="Microsoft Sans Serif"/>
                <a:cs typeface="Microsoft Sans Serif"/>
              </a:rPr>
              <a:t>А240С</a:t>
            </a:r>
            <a:endParaRPr sz="800">
              <a:latin typeface="Microsoft Sans Serif"/>
              <a:cs typeface="Microsoft Sans Serif"/>
            </a:endParaRPr>
          </a:p>
          <a:p>
            <a:pPr marL="50800">
              <a:lnSpc>
                <a:spcPct val="100000"/>
              </a:lnSpc>
              <a:spcBef>
                <a:spcPts val="190"/>
              </a:spcBef>
            </a:pPr>
            <a:r>
              <a:rPr sz="800" dirty="0">
                <a:latin typeface="Microsoft Sans Serif"/>
                <a:cs typeface="Microsoft Sans Serif"/>
              </a:rPr>
              <a:t>крок</a:t>
            </a:r>
            <a:r>
              <a:rPr sz="800" spc="-55" dirty="0">
                <a:latin typeface="Microsoft Sans Serif"/>
                <a:cs typeface="Microsoft Sans Serif"/>
              </a:rPr>
              <a:t> </a:t>
            </a:r>
            <a:r>
              <a:rPr sz="800" spc="-25" dirty="0">
                <a:latin typeface="Microsoft Sans Serif"/>
                <a:cs typeface="Microsoft Sans Serif"/>
              </a:rPr>
              <a:t>400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474" name="object 474"/>
          <p:cNvSpPr txBox="1"/>
          <p:nvPr/>
        </p:nvSpPr>
        <p:spPr>
          <a:xfrm>
            <a:off x="10240391" y="9849953"/>
            <a:ext cx="51371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dirty="0">
                <a:latin typeface="Microsoft Sans Serif"/>
                <a:cs typeface="Microsoft Sans Serif"/>
              </a:rPr>
              <a:t>Ø16</a:t>
            </a:r>
            <a:r>
              <a:rPr sz="800" spc="20" dirty="0">
                <a:latin typeface="Microsoft Sans Serif"/>
                <a:cs typeface="Microsoft Sans Serif"/>
              </a:rPr>
              <a:t> </a:t>
            </a:r>
            <a:r>
              <a:rPr sz="800" spc="-20" dirty="0">
                <a:latin typeface="Microsoft Sans Serif"/>
                <a:cs typeface="Microsoft Sans Serif"/>
              </a:rPr>
              <a:t>А40С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475" name="object 475"/>
          <p:cNvSpPr txBox="1"/>
          <p:nvPr/>
        </p:nvSpPr>
        <p:spPr>
          <a:xfrm>
            <a:off x="11879359" y="10422807"/>
            <a:ext cx="142240" cy="200025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800" spc="-25" dirty="0">
                <a:latin typeface="Microsoft Sans Serif"/>
                <a:cs typeface="Microsoft Sans Serif"/>
              </a:rPr>
              <a:t>620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476" name="object 476"/>
          <p:cNvSpPr txBox="1"/>
          <p:nvPr/>
        </p:nvSpPr>
        <p:spPr>
          <a:xfrm>
            <a:off x="11101561" y="9263021"/>
            <a:ext cx="176530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dirty="0">
                <a:latin typeface="Microsoft Sans Serif"/>
                <a:cs typeface="Microsoft Sans Serif"/>
              </a:rPr>
              <a:t>1-</a:t>
            </a:r>
            <a:r>
              <a:rPr sz="800" spc="-50" dirty="0">
                <a:latin typeface="Microsoft Sans Serif"/>
                <a:cs typeface="Microsoft Sans Serif"/>
              </a:rPr>
              <a:t>1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477" name="object 477"/>
          <p:cNvSpPr txBox="1"/>
          <p:nvPr/>
        </p:nvSpPr>
        <p:spPr>
          <a:xfrm>
            <a:off x="3573655" y="662338"/>
            <a:ext cx="1746250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50" spc="-240" dirty="0">
                <a:latin typeface="Lucida Sans Unicode"/>
                <a:cs typeface="Lucida Sans Unicode"/>
              </a:rPr>
              <a:t>Пілон</a:t>
            </a:r>
            <a:r>
              <a:rPr sz="1450" spc="125" dirty="0">
                <a:latin typeface="Lucida Sans Unicode"/>
                <a:cs typeface="Lucida Sans Unicode"/>
              </a:rPr>
              <a:t> </a:t>
            </a:r>
            <a:r>
              <a:rPr sz="1450" spc="-210" dirty="0">
                <a:latin typeface="Lucida Sans Unicode"/>
                <a:cs typeface="Lucida Sans Unicode"/>
              </a:rPr>
              <a:t>монолітний</a:t>
            </a:r>
            <a:r>
              <a:rPr sz="1450" spc="130" dirty="0">
                <a:latin typeface="Lucida Sans Unicode"/>
                <a:cs typeface="Lucida Sans Unicode"/>
              </a:rPr>
              <a:t> </a:t>
            </a:r>
            <a:r>
              <a:rPr sz="1450" spc="-315" dirty="0">
                <a:latin typeface="Lucida Sans Unicode"/>
                <a:cs typeface="Lucida Sans Unicode"/>
              </a:rPr>
              <a:t>ПМ-</a:t>
            </a:r>
            <a:r>
              <a:rPr sz="1450" spc="-50" dirty="0">
                <a:latin typeface="Lucida Sans Unicode"/>
                <a:cs typeface="Lucida Sans Unicode"/>
              </a:rPr>
              <a:t>5</a:t>
            </a:r>
            <a:endParaRPr sz="1450">
              <a:latin typeface="Lucida Sans Unicode"/>
              <a:cs typeface="Lucida Sans Unicode"/>
            </a:endParaRPr>
          </a:p>
        </p:txBody>
      </p:sp>
      <p:grpSp>
        <p:nvGrpSpPr>
          <p:cNvPr id="478" name="object 478"/>
          <p:cNvGrpSpPr/>
          <p:nvPr/>
        </p:nvGrpSpPr>
        <p:grpSpPr>
          <a:xfrm>
            <a:off x="1561242" y="1213586"/>
            <a:ext cx="4342765" cy="5987415"/>
            <a:chOff x="1561242" y="1213586"/>
            <a:chExt cx="4342765" cy="5987415"/>
          </a:xfrm>
        </p:grpSpPr>
        <p:sp>
          <p:nvSpPr>
            <p:cNvPr id="479" name="object 479"/>
            <p:cNvSpPr/>
            <p:nvPr/>
          </p:nvSpPr>
          <p:spPr>
            <a:xfrm>
              <a:off x="3075320" y="2625338"/>
              <a:ext cx="2748915" cy="4184015"/>
            </a:xfrm>
            <a:custGeom>
              <a:avLst/>
              <a:gdLst/>
              <a:ahLst/>
              <a:cxnLst/>
              <a:rect l="l" t="t" r="r" b="b"/>
              <a:pathLst>
                <a:path w="2748915" h="4184015">
                  <a:moveTo>
                    <a:pt x="836883" y="3586355"/>
                  </a:moveTo>
                  <a:lnTo>
                    <a:pt x="836883" y="0"/>
                  </a:lnTo>
                </a:path>
                <a:path w="2748915" h="4184015">
                  <a:moveTo>
                    <a:pt x="1912588" y="3586355"/>
                  </a:moveTo>
                  <a:lnTo>
                    <a:pt x="1912588" y="0"/>
                  </a:lnTo>
                </a:path>
                <a:path w="2748915" h="4184015">
                  <a:moveTo>
                    <a:pt x="2748459" y="4183406"/>
                  </a:moveTo>
                  <a:lnTo>
                    <a:pt x="0" y="4183406"/>
                  </a:lnTo>
                </a:path>
                <a:path w="2748915" h="4184015">
                  <a:moveTo>
                    <a:pt x="2748459" y="3586355"/>
                  </a:moveTo>
                  <a:lnTo>
                    <a:pt x="0" y="35863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480"/>
            <p:cNvSpPr/>
            <p:nvPr/>
          </p:nvSpPr>
          <p:spPr>
            <a:xfrm>
              <a:off x="2997399" y="6175264"/>
              <a:ext cx="2904490" cy="688340"/>
            </a:xfrm>
            <a:custGeom>
              <a:avLst/>
              <a:gdLst/>
              <a:ahLst/>
              <a:cxnLst/>
              <a:rect l="l" t="t" r="r" b="b"/>
              <a:pathLst>
                <a:path w="2904490" h="688340">
                  <a:moveTo>
                    <a:pt x="2826380" y="688126"/>
                  </a:moveTo>
                  <a:lnTo>
                    <a:pt x="2826380" y="406804"/>
                  </a:lnTo>
                  <a:lnTo>
                    <a:pt x="2766675" y="381505"/>
                  </a:lnTo>
                  <a:lnTo>
                    <a:pt x="2904300" y="346087"/>
                  </a:lnTo>
                  <a:lnTo>
                    <a:pt x="2826380" y="320788"/>
                  </a:lnTo>
                  <a:lnTo>
                    <a:pt x="2826380" y="0"/>
                  </a:lnTo>
                </a:path>
                <a:path w="2904490" h="688340">
                  <a:moveTo>
                    <a:pt x="77920" y="688126"/>
                  </a:moveTo>
                  <a:lnTo>
                    <a:pt x="77920" y="406804"/>
                  </a:lnTo>
                  <a:lnTo>
                    <a:pt x="137625" y="381505"/>
                  </a:lnTo>
                  <a:lnTo>
                    <a:pt x="0" y="346087"/>
                  </a:lnTo>
                  <a:lnTo>
                    <a:pt x="77920" y="320788"/>
                  </a:lnTo>
                  <a:lnTo>
                    <a:pt x="77920" y="0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481"/>
            <p:cNvSpPr/>
            <p:nvPr/>
          </p:nvSpPr>
          <p:spPr>
            <a:xfrm>
              <a:off x="3075320" y="2386518"/>
              <a:ext cx="2748915" cy="239395"/>
            </a:xfrm>
            <a:custGeom>
              <a:avLst/>
              <a:gdLst/>
              <a:ahLst/>
              <a:cxnLst/>
              <a:rect l="l" t="t" r="r" b="b"/>
              <a:pathLst>
                <a:path w="2748915" h="239394">
                  <a:moveTo>
                    <a:pt x="2748459" y="238820"/>
                  </a:moveTo>
                  <a:lnTo>
                    <a:pt x="0" y="238820"/>
                  </a:lnTo>
                </a:path>
                <a:path w="2748915" h="239394">
                  <a:moveTo>
                    <a:pt x="2748459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482"/>
            <p:cNvSpPr/>
            <p:nvPr/>
          </p:nvSpPr>
          <p:spPr>
            <a:xfrm>
              <a:off x="2997399" y="2350088"/>
              <a:ext cx="2904490" cy="323850"/>
            </a:xfrm>
            <a:custGeom>
              <a:avLst/>
              <a:gdLst/>
              <a:ahLst/>
              <a:cxnLst/>
              <a:rect l="l" t="t" r="r" b="b"/>
              <a:pathLst>
                <a:path w="2904490" h="323850">
                  <a:moveTo>
                    <a:pt x="2826380" y="323824"/>
                  </a:moveTo>
                  <a:lnTo>
                    <a:pt x="2826380" y="215545"/>
                  </a:lnTo>
                  <a:lnTo>
                    <a:pt x="2766675" y="191258"/>
                  </a:lnTo>
                  <a:lnTo>
                    <a:pt x="2904300" y="154828"/>
                  </a:lnTo>
                  <a:lnTo>
                    <a:pt x="2826380" y="129529"/>
                  </a:lnTo>
                  <a:lnTo>
                    <a:pt x="2826380" y="0"/>
                  </a:lnTo>
                </a:path>
                <a:path w="2904490" h="323850">
                  <a:moveTo>
                    <a:pt x="77920" y="323824"/>
                  </a:moveTo>
                  <a:lnTo>
                    <a:pt x="77920" y="215545"/>
                  </a:lnTo>
                  <a:lnTo>
                    <a:pt x="137625" y="191258"/>
                  </a:lnTo>
                  <a:lnTo>
                    <a:pt x="0" y="154828"/>
                  </a:lnTo>
                  <a:lnTo>
                    <a:pt x="77920" y="129529"/>
                  </a:lnTo>
                  <a:lnTo>
                    <a:pt x="77920" y="0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483"/>
            <p:cNvSpPr/>
            <p:nvPr/>
          </p:nvSpPr>
          <p:spPr>
            <a:xfrm>
              <a:off x="3863630" y="1217714"/>
              <a:ext cx="1124585" cy="4994275"/>
            </a:xfrm>
            <a:custGeom>
              <a:avLst/>
              <a:gdLst/>
              <a:ahLst/>
              <a:cxnLst/>
              <a:rect l="l" t="t" r="r" b="b"/>
              <a:pathLst>
                <a:path w="1124585" h="4994275">
                  <a:moveTo>
                    <a:pt x="119410" y="4993980"/>
                  </a:moveTo>
                  <a:lnTo>
                    <a:pt x="119410" y="1407624"/>
                  </a:lnTo>
                </a:path>
                <a:path w="1124585" h="4994275">
                  <a:moveTo>
                    <a:pt x="119410" y="1168803"/>
                  </a:moveTo>
                  <a:lnTo>
                    <a:pt x="119410" y="0"/>
                  </a:lnTo>
                  <a:lnTo>
                    <a:pt x="0" y="207450"/>
                  </a:lnTo>
                </a:path>
                <a:path w="1124585" h="4994275">
                  <a:moveTo>
                    <a:pt x="454366" y="4993980"/>
                  </a:moveTo>
                  <a:lnTo>
                    <a:pt x="454366" y="1407624"/>
                  </a:lnTo>
                </a:path>
                <a:path w="1124585" h="4994275">
                  <a:moveTo>
                    <a:pt x="454366" y="1168803"/>
                  </a:moveTo>
                  <a:lnTo>
                    <a:pt x="454366" y="0"/>
                  </a:lnTo>
                  <a:lnTo>
                    <a:pt x="334955" y="207450"/>
                  </a:lnTo>
                </a:path>
                <a:path w="1124585" h="4994275">
                  <a:moveTo>
                    <a:pt x="1052429" y="4993980"/>
                  </a:moveTo>
                  <a:lnTo>
                    <a:pt x="1052429" y="1407624"/>
                  </a:lnTo>
                </a:path>
                <a:path w="1124585" h="4994275">
                  <a:moveTo>
                    <a:pt x="1052429" y="1168803"/>
                  </a:moveTo>
                  <a:lnTo>
                    <a:pt x="1052429" y="0"/>
                  </a:lnTo>
                  <a:lnTo>
                    <a:pt x="933019" y="207450"/>
                  </a:lnTo>
                </a:path>
                <a:path w="1124585" h="4994275">
                  <a:moveTo>
                    <a:pt x="48573" y="1527034"/>
                  </a:moveTo>
                  <a:lnTo>
                    <a:pt x="1124277" y="1527034"/>
                  </a:lnTo>
                </a:path>
                <a:path w="1124585" h="4994275">
                  <a:moveTo>
                    <a:pt x="48573" y="4874569"/>
                  </a:moveTo>
                  <a:lnTo>
                    <a:pt x="1124277" y="4874569"/>
                  </a:lnTo>
                </a:path>
                <a:path w="1124585" h="4994275">
                  <a:moveTo>
                    <a:pt x="48573" y="4635749"/>
                  </a:moveTo>
                  <a:lnTo>
                    <a:pt x="1124277" y="4635749"/>
                  </a:lnTo>
                </a:path>
                <a:path w="1124585" h="4994275">
                  <a:moveTo>
                    <a:pt x="48573" y="4395916"/>
                  </a:moveTo>
                  <a:lnTo>
                    <a:pt x="1124277" y="4395916"/>
                  </a:lnTo>
                </a:path>
                <a:path w="1124585" h="4994275">
                  <a:moveTo>
                    <a:pt x="48573" y="4157096"/>
                  </a:moveTo>
                  <a:lnTo>
                    <a:pt x="1124277" y="4157096"/>
                  </a:lnTo>
                </a:path>
                <a:path w="1124585" h="4994275">
                  <a:moveTo>
                    <a:pt x="48573" y="3918275"/>
                  </a:moveTo>
                  <a:lnTo>
                    <a:pt x="1124277" y="3918275"/>
                  </a:lnTo>
                </a:path>
                <a:path w="1124585" h="4994275">
                  <a:moveTo>
                    <a:pt x="48573" y="3679455"/>
                  </a:moveTo>
                  <a:lnTo>
                    <a:pt x="1124277" y="3679455"/>
                  </a:lnTo>
                </a:path>
                <a:path w="1124585" h="4994275">
                  <a:moveTo>
                    <a:pt x="48573" y="3439622"/>
                  </a:moveTo>
                  <a:lnTo>
                    <a:pt x="1124277" y="3439622"/>
                  </a:lnTo>
                </a:path>
                <a:path w="1124585" h="4994275">
                  <a:moveTo>
                    <a:pt x="48573" y="3200802"/>
                  </a:moveTo>
                  <a:lnTo>
                    <a:pt x="1124277" y="3200802"/>
                  </a:lnTo>
                </a:path>
                <a:path w="1124585" h="4994275">
                  <a:moveTo>
                    <a:pt x="48573" y="2961981"/>
                  </a:moveTo>
                  <a:lnTo>
                    <a:pt x="1124277" y="2961981"/>
                  </a:lnTo>
                </a:path>
                <a:path w="1124585" h="4994275">
                  <a:moveTo>
                    <a:pt x="48573" y="2723161"/>
                  </a:moveTo>
                  <a:lnTo>
                    <a:pt x="1124277" y="2723161"/>
                  </a:lnTo>
                </a:path>
                <a:path w="1124585" h="4994275">
                  <a:moveTo>
                    <a:pt x="48573" y="2483328"/>
                  </a:moveTo>
                  <a:lnTo>
                    <a:pt x="1124277" y="2483328"/>
                  </a:lnTo>
                </a:path>
                <a:path w="1124585" h="4994275">
                  <a:moveTo>
                    <a:pt x="48573" y="2244508"/>
                  </a:moveTo>
                  <a:lnTo>
                    <a:pt x="1124277" y="2244508"/>
                  </a:lnTo>
                </a:path>
                <a:path w="1124585" h="4994275">
                  <a:moveTo>
                    <a:pt x="48573" y="2005687"/>
                  </a:moveTo>
                  <a:lnTo>
                    <a:pt x="1124277" y="2005687"/>
                  </a:lnTo>
                </a:path>
                <a:path w="1124585" h="4994275">
                  <a:moveTo>
                    <a:pt x="48573" y="1766867"/>
                  </a:moveTo>
                  <a:lnTo>
                    <a:pt x="1124277" y="1766867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4" name="object 484"/>
            <p:cNvSpPr/>
            <p:nvPr/>
          </p:nvSpPr>
          <p:spPr>
            <a:xfrm>
              <a:off x="1563464" y="6455574"/>
              <a:ext cx="2183130" cy="742950"/>
            </a:xfrm>
            <a:custGeom>
              <a:avLst/>
              <a:gdLst/>
              <a:ahLst/>
              <a:cxnLst/>
              <a:rect l="l" t="t" r="r" b="b"/>
              <a:pathLst>
                <a:path w="2183129" h="742950">
                  <a:moveTo>
                    <a:pt x="2182779" y="0"/>
                  </a:moveTo>
                  <a:lnTo>
                    <a:pt x="1692994" y="742772"/>
                  </a:lnTo>
                  <a:lnTo>
                    <a:pt x="0" y="742772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85" name="object 485"/>
          <p:cNvSpPr txBox="1"/>
          <p:nvPr/>
        </p:nvSpPr>
        <p:spPr>
          <a:xfrm>
            <a:off x="1567967" y="6966795"/>
            <a:ext cx="1340485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50" spc="-180" dirty="0">
                <a:latin typeface="Lucida Sans Unicode"/>
                <a:cs typeface="Lucida Sans Unicode"/>
              </a:rPr>
              <a:t>Армування</a:t>
            </a:r>
            <a:r>
              <a:rPr sz="1450" spc="105" dirty="0">
                <a:latin typeface="Lucida Sans Unicode"/>
                <a:cs typeface="Lucida Sans Unicode"/>
              </a:rPr>
              <a:t> </a:t>
            </a:r>
            <a:r>
              <a:rPr sz="1450" spc="-150" dirty="0">
                <a:latin typeface="Lucida Sans Unicode"/>
                <a:cs typeface="Lucida Sans Unicode"/>
              </a:rPr>
              <a:t>плити</a:t>
            </a:r>
            <a:endParaRPr sz="1450">
              <a:latin typeface="Lucida Sans Unicode"/>
              <a:cs typeface="Lucida Sans Unicode"/>
            </a:endParaRPr>
          </a:p>
        </p:txBody>
      </p:sp>
      <p:sp>
        <p:nvSpPr>
          <p:cNvPr id="486" name="object 486"/>
          <p:cNvSpPr txBox="1"/>
          <p:nvPr/>
        </p:nvSpPr>
        <p:spPr>
          <a:xfrm>
            <a:off x="1567967" y="7166150"/>
            <a:ext cx="1788160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50" spc="-215" dirty="0">
                <a:latin typeface="Lucida Sans Unicode"/>
                <a:cs typeface="Lucida Sans Unicode"/>
              </a:rPr>
              <a:t>умовно</a:t>
            </a:r>
            <a:r>
              <a:rPr sz="1450" spc="95" dirty="0">
                <a:latin typeface="Lucida Sans Unicode"/>
                <a:cs typeface="Lucida Sans Unicode"/>
              </a:rPr>
              <a:t> </a:t>
            </a:r>
            <a:r>
              <a:rPr sz="1450" spc="-200" dirty="0">
                <a:latin typeface="Lucida Sans Unicode"/>
                <a:cs typeface="Lucida Sans Unicode"/>
              </a:rPr>
              <a:t>не</a:t>
            </a:r>
            <a:r>
              <a:rPr sz="1450" spc="95" dirty="0">
                <a:latin typeface="Lucida Sans Unicode"/>
                <a:cs typeface="Lucida Sans Unicode"/>
              </a:rPr>
              <a:t> </a:t>
            </a:r>
            <a:r>
              <a:rPr sz="1450" spc="-95" dirty="0">
                <a:latin typeface="Lucida Sans Unicode"/>
                <a:cs typeface="Lucida Sans Unicode"/>
              </a:rPr>
              <a:t>показується</a:t>
            </a:r>
            <a:endParaRPr sz="1450">
              <a:latin typeface="Lucida Sans Unicode"/>
              <a:cs typeface="Lucida Sans Unicode"/>
            </a:endParaRPr>
          </a:p>
        </p:txBody>
      </p:sp>
      <p:grpSp>
        <p:nvGrpSpPr>
          <p:cNvPr id="487" name="object 487"/>
          <p:cNvGrpSpPr/>
          <p:nvPr/>
        </p:nvGrpSpPr>
        <p:grpSpPr>
          <a:xfrm>
            <a:off x="3423153" y="3976015"/>
            <a:ext cx="2109470" cy="3263265"/>
            <a:chOff x="3423153" y="3976015"/>
            <a:chExt cx="2109470" cy="3263265"/>
          </a:xfrm>
        </p:grpSpPr>
        <p:sp>
          <p:nvSpPr>
            <p:cNvPr id="488" name="object 488"/>
            <p:cNvSpPr/>
            <p:nvPr/>
          </p:nvSpPr>
          <p:spPr>
            <a:xfrm>
              <a:off x="3791781" y="6808745"/>
              <a:ext cx="1320165" cy="359410"/>
            </a:xfrm>
            <a:custGeom>
              <a:avLst/>
              <a:gdLst/>
              <a:ahLst/>
              <a:cxnLst/>
              <a:rect l="l" t="t" r="r" b="b"/>
              <a:pathLst>
                <a:path w="1320164" h="359409">
                  <a:moveTo>
                    <a:pt x="120422" y="0"/>
                  </a:moveTo>
                  <a:lnTo>
                    <a:pt x="120422" y="359242"/>
                  </a:lnTo>
                </a:path>
                <a:path w="1320164" h="359409">
                  <a:moveTo>
                    <a:pt x="1196126" y="0"/>
                  </a:moveTo>
                  <a:lnTo>
                    <a:pt x="1196126" y="359242"/>
                  </a:lnTo>
                </a:path>
                <a:path w="1320164" h="359409">
                  <a:moveTo>
                    <a:pt x="0" y="359242"/>
                  </a:moveTo>
                  <a:lnTo>
                    <a:pt x="690150" y="359242"/>
                  </a:lnTo>
                </a:path>
                <a:path w="1320164" h="359409">
                  <a:moveTo>
                    <a:pt x="777178" y="359242"/>
                  </a:moveTo>
                  <a:lnTo>
                    <a:pt x="1319584" y="35924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89"/>
            <p:cNvSpPr/>
            <p:nvPr/>
          </p:nvSpPr>
          <p:spPr>
            <a:xfrm>
              <a:off x="4481932" y="7099175"/>
              <a:ext cx="87630" cy="137795"/>
            </a:xfrm>
            <a:custGeom>
              <a:avLst/>
              <a:gdLst/>
              <a:ahLst/>
              <a:cxnLst/>
              <a:rect l="l" t="t" r="r" b="b"/>
              <a:pathLst>
                <a:path w="87629" h="137795">
                  <a:moveTo>
                    <a:pt x="0" y="68812"/>
                  </a:moveTo>
                  <a:lnTo>
                    <a:pt x="29346" y="137625"/>
                  </a:lnTo>
                  <a:lnTo>
                    <a:pt x="64764" y="0"/>
                  </a:lnTo>
                  <a:lnTo>
                    <a:pt x="87027" y="68812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0" name="object 490"/>
            <p:cNvSpPr/>
            <p:nvPr/>
          </p:nvSpPr>
          <p:spPr>
            <a:xfrm>
              <a:off x="3983040" y="5572141"/>
              <a:ext cx="933450" cy="1596390"/>
            </a:xfrm>
            <a:custGeom>
              <a:avLst/>
              <a:gdLst/>
              <a:ahLst/>
              <a:cxnLst/>
              <a:rect l="l" t="t" r="r" b="b"/>
              <a:pathLst>
                <a:path w="933450" h="1596390">
                  <a:moveTo>
                    <a:pt x="0" y="1236604"/>
                  </a:moveTo>
                  <a:lnTo>
                    <a:pt x="0" y="1595847"/>
                  </a:lnTo>
                </a:path>
                <a:path w="933450" h="1596390">
                  <a:moveTo>
                    <a:pt x="334955" y="1236604"/>
                  </a:moveTo>
                  <a:lnTo>
                    <a:pt x="334955" y="1595847"/>
                  </a:lnTo>
                </a:path>
                <a:path w="933450" h="1596390">
                  <a:moveTo>
                    <a:pt x="933019" y="1236604"/>
                  </a:moveTo>
                  <a:lnTo>
                    <a:pt x="933019" y="1595847"/>
                  </a:lnTo>
                </a:path>
                <a:path w="933450" h="1596390">
                  <a:moveTo>
                    <a:pt x="36430" y="639553"/>
                  </a:moveTo>
                  <a:lnTo>
                    <a:pt x="36430" y="0"/>
                  </a:lnTo>
                </a:path>
                <a:path w="933450" h="1596390">
                  <a:moveTo>
                    <a:pt x="896588" y="639553"/>
                  </a:moveTo>
                  <a:lnTo>
                    <a:pt x="896588" y="0"/>
                  </a:lnTo>
                </a:path>
                <a:path w="933450" h="1596390">
                  <a:moveTo>
                    <a:pt x="36430" y="639553"/>
                  </a:moveTo>
                  <a:lnTo>
                    <a:pt x="0" y="1236604"/>
                  </a:lnTo>
                </a:path>
                <a:path w="933450" h="1596390">
                  <a:moveTo>
                    <a:pt x="896588" y="639553"/>
                  </a:moveTo>
                  <a:lnTo>
                    <a:pt x="933019" y="1236604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91"/>
            <p:cNvSpPr/>
            <p:nvPr/>
          </p:nvSpPr>
          <p:spPr>
            <a:xfrm>
              <a:off x="3468969" y="5850427"/>
              <a:ext cx="297815" cy="0"/>
            </a:xfrm>
            <a:custGeom>
              <a:avLst/>
              <a:gdLst/>
              <a:ahLst/>
              <a:cxnLst/>
              <a:rect l="l" t="t" r="r" b="b"/>
              <a:pathLst>
                <a:path w="297814">
                  <a:moveTo>
                    <a:pt x="297513" y="0"/>
                  </a:moveTo>
                  <a:lnTo>
                    <a:pt x="0" y="0"/>
                  </a:lnTo>
                </a:path>
              </a:pathLst>
            </a:custGeom>
            <a:ln w="12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92"/>
            <p:cNvSpPr/>
            <p:nvPr/>
          </p:nvSpPr>
          <p:spPr>
            <a:xfrm>
              <a:off x="3588379" y="5698634"/>
              <a:ext cx="60325" cy="152400"/>
            </a:xfrm>
            <a:custGeom>
              <a:avLst/>
              <a:gdLst/>
              <a:ahLst/>
              <a:cxnLst/>
              <a:rect l="l" t="t" r="r" b="b"/>
              <a:pathLst>
                <a:path w="60325" h="152400">
                  <a:moveTo>
                    <a:pt x="29346" y="151792"/>
                  </a:moveTo>
                  <a:lnTo>
                    <a:pt x="0" y="122446"/>
                  </a:lnTo>
                </a:path>
                <a:path w="60325" h="152400">
                  <a:moveTo>
                    <a:pt x="29346" y="151792"/>
                  </a:moveTo>
                  <a:lnTo>
                    <a:pt x="59705" y="122446"/>
                  </a:lnTo>
                </a:path>
                <a:path w="60325" h="152400">
                  <a:moveTo>
                    <a:pt x="29346" y="151792"/>
                  </a:moveTo>
                  <a:lnTo>
                    <a:pt x="2934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3" name="object 493"/>
            <p:cNvSpPr/>
            <p:nvPr/>
          </p:nvSpPr>
          <p:spPr>
            <a:xfrm>
              <a:off x="3429503" y="3982365"/>
              <a:ext cx="2096770" cy="1868170"/>
            </a:xfrm>
            <a:custGeom>
              <a:avLst/>
              <a:gdLst/>
              <a:ahLst/>
              <a:cxnLst/>
              <a:rect l="l" t="t" r="r" b="b"/>
              <a:pathLst>
                <a:path w="2096770" h="1868170">
                  <a:moveTo>
                    <a:pt x="2095751" y="1868062"/>
                  </a:moveTo>
                  <a:lnTo>
                    <a:pt x="1798237" y="1868062"/>
                  </a:lnTo>
                </a:path>
                <a:path w="2096770" h="1868170">
                  <a:moveTo>
                    <a:pt x="297513" y="0"/>
                  </a:moveTo>
                  <a:lnTo>
                    <a:pt x="0" y="0"/>
                  </a:lnTo>
                </a:path>
                <a:path w="2096770" h="1868170">
                  <a:moveTo>
                    <a:pt x="2096763" y="0"/>
                  </a:moveTo>
                  <a:lnTo>
                    <a:pt x="1799249" y="0"/>
                  </a:lnTo>
                </a:path>
              </a:pathLst>
            </a:custGeom>
            <a:ln w="12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94" name="object 494"/>
          <p:cNvSpPr txBox="1"/>
          <p:nvPr/>
        </p:nvSpPr>
        <p:spPr>
          <a:xfrm>
            <a:off x="3617726" y="3773077"/>
            <a:ext cx="73025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1450" spc="-500" dirty="0">
                <a:latin typeface="Lucida Sans Unicode"/>
                <a:cs typeface="Lucida Sans Unicode"/>
              </a:rPr>
              <a:t>1</a:t>
            </a:r>
            <a:endParaRPr sz="1450">
              <a:latin typeface="Lucida Sans Unicode"/>
              <a:cs typeface="Lucida Sans Unicode"/>
            </a:endParaRPr>
          </a:p>
        </p:txBody>
      </p:sp>
      <p:sp>
        <p:nvSpPr>
          <p:cNvPr id="495" name="object 495"/>
          <p:cNvSpPr txBox="1"/>
          <p:nvPr/>
        </p:nvSpPr>
        <p:spPr>
          <a:xfrm>
            <a:off x="5405287" y="3773077"/>
            <a:ext cx="85725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50" spc="-500" dirty="0">
                <a:latin typeface="Lucida Sans Unicode"/>
                <a:cs typeface="Lucida Sans Unicode"/>
              </a:rPr>
              <a:t>1</a:t>
            </a:r>
            <a:endParaRPr sz="1450">
              <a:latin typeface="Lucida Sans Unicode"/>
              <a:cs typeface="Lucida Sans Unicode"/>
            </a:endParaRPr>
          </a:p>
        </p:txBody>
      </p:sp>
      <p:sp>
        <p:nvSpPr>
          <p:cNvPr id="496" name="object 496"/>
          <p:cNvSpPr txBox="1"/>
          <p:nvPr/>
        </p:nvSpPr>
        <p:spPr>
          <a:xfrm>
            <a:off x="3658204" y="5641139"/>
            <a:ext cx="96520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1450" spc="-310" dirty="0">
                <a:latin typeface="Lucida Sans Unicode"/>
                <a:cs typeface="Lucida Sans Unicode"/>
              </a:rPr>
              <a:t>2</a:t>
            </a:r>
            <a:endParaRPr sz="1450">
              <a:latin typeface="Lucida Sans Unicode"/>
              <a:cs typeface="Lucida Sans Unicode"/>
            </a:endParaRPr>
          </a:p>
        </p:txBody>
      </p:sp>
      <p:sp>
        <p:nvSpPr>
          <p:cNvPr id="497" name="object 497"/>
          <p:cNvSpPr txBox="1"/>
          <p:nvPr/>
        </p:nvSpPr>
        <p:spPr>
          <a:xfrm>
            <a:off x="5403263" y="5641139"/>
            <a:ext cx="109220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50" spc="-310" dirty="0">
                <a:latin typeface="Lucida Sans Unicode"/>
                <a:cs typeface="Lucida Sans Unicode"/>
              </a:rPr>
              <a:t>2</a:t>
            </a:r>
            <a:endParaRPr sz="1450">
              <a:latin typeface="Lucida Sans Unicode"/>
              <a:cs typeface="Lucida Sans Unicode"/>
            </a:endParaRPr>
          </a:p>
        </p:txBody>
      </p:sp>
      <p:grpSp>
        <p:nvGrpSpPr>
          <p:cNvPr id="498" name="object 498"/>
          <p:cNvGrpSpPr/>
          <p:nvPr/>
        </p:nvGrpSpPr>
        <p:grpSpPr>
          <a:xfrm>
            <a:off x="3547901" y="3830572"/>
            <a:ext cx="2871470" cy="3045460"/>
            <a:chOff x="3547901" y="3830572"/>
            <a:chExt cx="2871470" cy="3045460"/>
          </a:xfrm>
        </p:grpSpPr>
        <p:sp>
          <p:nvSpPr>
            <p:cNvPr id="499" name="object 499"/>
            <p:cNvSpPr/>
            <p:nvPr/>
          </p:nvSpPr>
          <p:spPr>
            <a:xfrm>
              <a:off x="3547901" y="3830572"/>
              <a:ext cx="1859280" cy="2019935"/>
            </a:xfrm>
            <a:custGeom>
              <a:avLst/>
              <a:gdLst/>
              <a:ahLst/>
              <a:cxnLst/>
              <a:rect l="l" t="t" r="r" b="b"/>
              <a:pathLst>
                <a:path w="1859279" h="2019935">
                  <a:moveTo>
                    <a:pt x="1828596" y="2019854"/>
                  </a:moveTo>
                  <a:lnTo>
                    <a:pt x="1799249" y="1990508"/>
                  </a:lnTo>
                </a:path>
                <a:path w="1859279" h="2019935">
                  <a:moveTo>
                    <a:pt x="1828596" y="2019854"/>
                  </a:moveTo>
                  <a:lnTo>
                    <a:pt x="1857942" y="1990508"/>
                  </a:lnTo>
                </a:path>
                <a:path w="1859279" h="2019935">
                  <a:moveTo>
                    <a:pt x="1828596" y="2019854"/>
                  </a:moveTo>
                  <a:lnTo>
                    <a:pt x="1828596" y="1868062"/>
                  </a:lnTo>
                </a:path>
                <a:path w="1859279" h="2019935">
                  <a:moveTo>
                    <a:pt x="1829608" y="151792"/>
                  </a:moveTo>
                  <a:lnTo>
                    <a:pt x="1800261" y="122446"/>
                  </a:lnTo>
                </a:path>
                <a:path w="1859279" h="2019935">
                  <a:moveTo>
                    <a:pt x="1829608" y="151792"/>
                  </a:moveTo>
                  <a:lnTo>
                    <a:pt x="1858954" y="122446"/>
                  </a:lnTo>
                </a:path>
                <a:path w="1859279" h="2019935">
                  <a:moveTo>
                    <a:pt x="1829608" y="151792"/>
                  </a:moveTo>
                  <a:lnTo>
                    <a:pt x="1829608" y="0"/>
                  </a:lnTo>
                </a:path>
                <a:path w="1859279" h="2019935">
                  <a:moveTo>
                    <a:pt x="30358" y="151792"/>
                  </a:moveTo>
                  <a:lnTo>
                    <a:pt x="0" y="122446"/>
                  </a:lnTo>
                </a:path>
                <a:path w="1859279" h="2019935">
                  <a:moveTo>
                    <a:pt x="30358" y="151792"/>
                  </a:moveTo>
                  <a:lnTo>
                    <a:pt x="59705" y="122446"/>
                  </a:lnTo>
                </a:path>
                <a:path w="1859279" h="2019935">
                  <a:moveTo>
                    <a:pt x="30358" y="151792"/>
                  </a:moveTo>
                  <a:lnTo>
                    <a:pt x="30358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0" name="object 500"/>
            <p:cNvSpPr/>
            <p:nvPr/>
          </p:nvSpPr>
          <p:spPr>
            <a:xfrm>
              <a:off x="5892593" y="6211694"/>
              <a:ext cx="461645" cy="597535"/>
            </a:xfrm>
            <a:custGeom>
              <a:avLst/>
              <a:gdLst/>
              <a:ahLst/>
              <a:cxnLst/>
              <a:rect l="l" t="t" r="r" b="b"/>
              <a:pathLst>
                <a:path w="461645" h="597534">
                  <a:moveTo>
                    <a:pt x="0" y="0"/>
                  </a:moveTo>
                  <a:lnTo>
                    <a:pt x="461449" y="0"/>
                  </a:lnTo>
                </a:path>
                <a:path w="461645" h="597534">
                  <a:moveTo>
                    <a:pt x="0" y="597051"/>
                  </a:moveTo>
                  <a:lnTo>
                    <a:pt x="461449" y="597051"/>
                  </a:lnTo>
                </a:path>
                <a:path w="461645" h="597534">
                  <a:moveTo>
                    <a:pt x="459425" y="0"/>
                  </a:moveTo>
                  <a:lnTo>
                    <a:pt x="459425" y="59705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1" name="object 501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286241" y="6145917"/>
              <a:ext cx="132565" cy="131553"/>
            </a:xfrm>
            <a:prstGeom prst="rect">
              <a:avLst/>
            </a:prstGeom>
          </p:spPr>
        </p:pic>
        <p:pic>
          <p:nvPicPr>
            <p:cNvPr id="502" name="object 502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286241" y="6742968"/>
              <a:ext cx="132565" cy="132565"/>
            </a:xfrm>
            <a:prstGeom prst="rect">
              <a:avLst/>
            </a:prstGeom>
          </p:spPr>
        </p:pic>
      </p:grpSp>
      <p:sp>
        <p:nvSpPr>
          <p:cNvPr id="503" name="object 503"/>
          <p:cNvSpPr txBox="1"/>
          <p:nvPr/>
        </p:nvSpPr>
        <p:spPr>
          <a:xfrm>
            <a:off x="6185113" y="6357623"/>
            <a:ext cx="212090" cy="30416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25" dirty="0">
                <a:latin typeface="Microsoft Sans Serif"/>
                <a:cs typeface="Microsoft Sans Serif"/>
              </a:rPr>
              <a:t>500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504" name="object 504"/>
          <p:cNvGrpSpPr/>
          <p:nvPr/>
        </p:nvGrpSpPr>
        <p:grpSpPr>
          <a:xfrm>
            <a:off x="5889417" y="2559561"/>
            <a:ext cx="529590" cy="3717925"/>
            <a:chOff x="5889417" y="2559561"/>
            <a:chExt cx="529590" cy="3717925"/>
          </a:xfrm>
        </p:grpSpPr>
        <p:sp>
          <p:nvSpPr>
            <p:cNvPr id="505" name="object 505"/>
            <p:cNvSpPr/>
            <p:nvPr/>
          </p:nvSpPr>
          <p:spPr>
            <a:xfrm>
              <a:off x="5892592" y="2625338"/>
              <a:ext cx="461645" cy="3586479"/>
            </a:xfrm>
            <a:custGeom>
              <a:avLst/>
              <a:gdLst/>
              <a:ahLst/>
              <a:cxnLst/>
              <a:rect l="l" t="t" r="r" b="b"/>
              <a:pathLst>
                <a:path w="461645" h="3586479">
                  <a:moveTo>
                    <a:pt x="0" y="0"/>
                  </a:moveTo>
                  <a:lnTo>
                    <a:pt x="461449" y="0"/>
                  </a:lnTo>
                </a:path>
                <a:path w="461645" h="3586479">
                  <a:moveTo>
                    <a:pt x="0" y="3586355"/>
                  </a:moveTo>
                  <a:lnTo>
                    <a:pt x="461449" y="3586355"/>
                  </a:lnTo>
                </a:path>
                <a:path w="461645" h="3586479">
                  <a:moveTo>
                    <a:pt x="459425" y="0"/>
                  </a:moveTo>
                  <a:lnTo>
                    <a:pt x="459425" y="35863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6" name="object 506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6286241" y="2559561"/>
              <a:ext cx="132565" cy="132566"/>
            </a:xfrm>
            <a:prstGeom prst="rect">
              <a:avLst/>
            </a:prstGeom>
          </p:spPr>
        </p:pic>
        <p:pic>
          <p:nvPicPr>
            <p:cNvPr id="507" name="object 507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286241" y="6145917"/>
              <a:ext cx="132565" cy="131553"/>
            </a:xfrm>
            <a:prstGeom prst="rect">
              <a:avLst/>
            </a:prstGeom>
          </p:spPr>
        </p:pic>
      </p:grpSp>
      <p:sp>
        <p:nvSpPr>
          <p:cNvPr id="508" name="object 508"/>
          <p:cNvSpPr txBox="1"/>
          <p:nvPr/>
        </p:nvSpPr>
        <p:spPr>
          <a:xfrm>
            <a:off x="6185113" y="4219624"/>
            <a:ext cx="212090" cy="39687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20" dirty="0">
                <a:latin typeface="Microsoft Sans Serif"/>
                <a:cs typeface="Microsoft Sans Serif"/>
              </a:rPr>
              <a:t>3000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509" name="object 509"/>
          <p:cNvGrpSpPr/>
          <p:nvPr/>
        </p:nvGrpSpPr>
        <p:grpSpPr>
          <a:xfrm>
            <a:off x="5889417" y="1996777"/>
            <a:ext cx="530860" cy="695960"/>
            <a:chOff x="5889417" y="1996777"/>
            <a:chExt cx="530860" cy="695960"/>
          </a:xfrm>
        </p:grpSpPr>
        <p:sp>
          <p:nvSpPr>
            <p:cNvPr id="510" name="object 510"/>
            <p:cNvSpPr/>
            <p:nvPr/>
          </p:nvSpPr>
          <p:spPr>
            <a:xfrm>
              <a:off x="5892592" y="1999952"/>
              <a:ext cx="462915" cy="625475"/>
            </a:xfrm>
            <a:custGeom>
              <a:avLst/>
              <a:gdLst/>
              <a:ahLst/>
              <a:cxnLst/>
              <a:rect l="l" t="t" r="r" b="b"/>
              <a:pathLst>
                <a:path w="462914" h="625475">
                  <a:moveTo>
                    <a:pt x="0" y="625385"/>
                  </a:moveTo>
                  <a:lnTo>
                    <a:pt x="462461" y="625385"/>
                  </a:lnTo>
                </a:path>
                <a:path w="462914" h="625475">
                  <a:moveTo>
                    <a:pt x="0" y="386565"/>
                  </a:moveTo>
                  <a:lnTo>
                    <a:pt x="462461" y="386565"/>
                  </a:lnTo>
                </a:path>
                <a:path w="462914" h="625475">
                  <a:moveTo>
                    <a:pt x="461449" y="625385"/>
                  </a:moveTo>
                  <a:lnTo>
                    <a:pt x="461449" y="386565"/>
                  </a:lnTo>
                  <a:lnTo>
                    <a:pt x="46144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11" name="object 511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6287253" y="2559562"/>
              <a:ext cx="132565" cy="132566"/>
            </a:xfrm>
            <a:prstGeom prst="rect">
              <a:avLst/>
            </a:prstGeom>
          </p:spPr>
        </p:pic>
        <p:pic>
          <p:nvPicPr>
            <p:cNvPr id="512" name="object 512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6287253" y="2320741"/>
              <a:ext cx="132565" cy="131554"/>
            </a:xfrm>
            <a:prstGeom prst="rect">
              <a:avLst/>
            </a:prstGeom>
          </p:spPr>
        </p:pic>
      </p:grpSp>
      <p:sp>
        <p:nvSpPr>
          <p:cNvPr id="513" name="object 513"/>
          <p:cNvSpPr txBox="1"/>
          <p:nvPr/>
        </p:nvSpPr>
        <p:spPr>
          <a:xfrm>
            <a:off x="6187137" y="1979921"/>
            <a:ext cx="212090" cy="30416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25" dirty="0">
                <a:latin typeface="Microsoft Sans Serif"/>
                <a:cs typeface="Microsoft Sans Serif"/>
              </a:rPr>
              <a:t>200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514" name="object 514"/>
          <p:cNvGrpSpPr/>
          <p:nvPr/>
        </p:nvGrpSpPr>
        <p:grpSpPr>
          <a:xfrm>
            <a:off x="2797033" y="2183988"/>
            <a:ext cx="1117600" cy="628015"/>
            <a:chOff x="2797033" y="2183988"/>
            <a:chExt cx="1117600" cy="628015"/>
          </a:xfrm>
        </p:grpSpPr>
        <p:sp>
          <p:nvSpPr>
            <p:cNvPr id="515" name="object 515"/>
            <p:cNvSpPr/>
            <p:nvPr/>
          </p:nvSpPr>
          <p:spPr>
            <a:xfrm>
              <a:off x="2861798" y="2187163"/>
              <a:ext cx="1049655" cy="558165"/>
            </a:xfrm>
            <a:custGeom>
              <a:avLst/>
              <a:gdLst/>
              <a:ahLst/>
              <a:cxnLst/>
              <a:rect l="l" t="t" r="r" b="b"/>
              <a:pathLst>
                <a:path w="1049654" h="558164">
                  <a:moveTo>
                    <a:pt x="1049393" y="438174"/>
                  </a:moveTo>
                  <a:lnTo>
                    <a:pt x="0" y="438174"/>
                  </a:lnTo>
                </a:path>
                <a:path w="1049654" h="558164">
                  <a:moveTo>
                    <a:pt x="1049393" y="557585"/>
                  </a:moveTo>
                  <a:lnTo>
                    <a:pt x="0" y="557585"/>
                  </a:lnTo>
                </a:path>
                <a:path w="1049654" h="558164">
                  <a:moveTo>
                    <a:pt x="2023" y="557585"/>
                  </a:moveTo>
                  <a:lnTo>
                    <a:pt x="2023" y="438174"/>
                  </a:lnTo>
                  <a:lnTo>
                    <a:pt x="202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16" name="object 516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2797033" y="2559561"/>
              <a:ext cx="132565" cy="251976"/>
            </a:xfrm>
            <a:prstGeom prst="rect">
              <a:avLst/>
            </a:prstGeom>
          </p:spPr>
        </p:pic>
      </p:grpSp>
      <p:sp>
        <p:nvSpPr>
          <p:cNvPr id="517" name="object 517"/>
          <p:cNvSpPr txBox="1"/>
          <p:nvPr/>
        </p:nvSpPr>
        <p:spPr>
          <a:xfrm>
            <a:off x="2696917" y="2167132"/>
            <a:ext cx="212090" cy="30416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25" dirty="0">
                <a:latin typeface="Microsoft Sans Serif"/>
                <a:cs typeface="Microsoft Sans Serif"/>
              </a:rPr>
              <a:t>100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518" name="object 518"/>
          <p:cNvGrpSpPr/>
          <p:nvPr/>
        </p:nvGrpSpPr>
        <p:grpSpPr>
          <a:xfrm>
            <a:off x="2792985" y="6025495"/>
            <a:ext cx="1121410" cy="563245"/>
            <a:chOff x="2792985" y="6025495"/>
            <a:chExt cx="1121410" cy="563245"/>
          </a:xfrm>
        </p:grpSpPr>
        <p:sp>
          <p:nvSpPr>
            <p:cNvPr id="519" name="object 519"/>
            <p:cNvSpPr/>
            <p:nvPr/>
          </p:nvSpPr>
          <p:spPr>
            <a:xfrm>
              <a:off x="2857750" y="6092284"/>
              <a:ext cx="1053465" cy="493395"/>
            </a:xfrm>
            <a:custGeom>
              <a:avLst/>
              <a:gdLst/>
              <a:ahLst/>
              <a:cxnLst/>
              <a:rect l="l" t="t" r="r" b="b"/>
              <a:pathLst>
                <a:path w="1053464" h="493395">
                  <a:moveTo>
                    <a:pt x="1053441" y="0"/>
                  </a:moveTo>
                  <a:lnTo>
                    <a:pt x="0" y="0"/>
                  </a:lnTo>
                </a:path>
                <a:path w="1053464" h="493395">
                  <a:moveTo>
                    <a:pt x="1053441" y="119410"/>
                  </a:moveTo>
                  <a:lnTo>
                    <a:pt x="0" y="119410"/>
                  </a:lnTo>
                </a:path>
                <a:path w="1053464" h="493395">
                  <a:moveTo>
                    <a:pt x="1011" y="0"/>
                  </a:moveTo>
                  <a:lnTo>
                    <a:pt x="1011" y="119410"/>
                  </a:lnTo>
                  <a:lnTo>
                    <a:pt x="1011" y="492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20" name="object 520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2792985" y="6025495"/>
              <a:ext cx="132565" cy="251976"/>
            </a:xfrm>
            <a:prstGeom prst="rect">
              <a:avLst/>
            </a:prstGeom>
          </p:spPr>
        </p:pic>
      </p:grpSp>
      <p:sp>
        <p:nvSpPr>
          <p:cNvPr id="521" name="object 521"/>
          <p:cNvSpPr txBox="1"/>
          <p:nvPr/>
        </p:nvSpPr>
        <p:spPr>
          <a:xfrm>
            <a:off x="2692869" y="6311073"/>
            <a:ext cx="212090" cy="30416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25" dirty="0">
                <a:latin typeface="Microsoft Sans Serif"/>
                <a:cs typeface="Microsoft Sans Serif"/>
              </a:rPr>
              <a:t>100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522" name="object 522"/>
          <p:cNvGrpSpPr/>
          <p:nvPr/>
        </p:nvGrpSpPr>
        <p:grpSpPr>
          <a:xfrm>
            <a:off x="2830427" y="2712366"/>
            <a:ext cx="384810" cy="3412490"/>
            <a:chOff x="2830427" y="2712366"/>
            <a:chExt cx="384810" cy="3412490"/>
          </a:xfrm>
        </p:grpSpPr>
        <p:sp>
          <p:nvSpPr>
            <p:cNvPr id="523" name="object 523"/>
            <p:cNvSpPr/>
            <p:nvPr/>
          </p:nvSpPr>
          <p:spPr>
            <a:xfrm>
              <a:off x="2861798" y="2744749"/>
              <a:ext cx="350520" cy="3347720"/>
            </a:xfrm>
            <a:custGeom>
              <a:avLst/>
              <a:gdLst/>
              <a:ahLst/>
              <a:cxnLst/>
              <a:rect l="l" t="t" r="r" b="b"/>
              <a:pathLst>
                <a:path w="350519" h="3347720">
                  <a:moveTo>
                    <a:pt x="350135" y="0"/>
                  </a:moveTo>
                  <a:lnTo>
                    <a:pt x="0" y="0"/>
                  </a:lnTo>
                </a:path>
                <a:path w="350519" h="3347720">
                  <a:moveTo>
                    <a:pt x="350135" y="3347535"/>
                  </a:moveTo>
                  <a:lnTo>
                    <a:pt x="0" y="3347535"/>
                  </a:lnTo>
                </a:path>
                <a:path w="350519" h="3347720">
                  <a:moveTo>
                    <a:pt x="2023" y="0"/>
                  </a:moveTo>
                  <a:lnTo>
                    <a:pt x="2023" y="334753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24" name="object 524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2830427" y="2712366"/>
              <a:ext cx="65776" cy="65777"/>
            </a:xfrm>
            <a:prstGeom prst="rect">
              <a:avLst/>
            </a:prstGeom>
          </p:spPr>
        </p:pic>
        <p:pic>
          <p:nvPicPr>
            <p:cNvPr id="525" name="object 52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830427" y="6058889"/>
              <a:ext cx="65776" cy="65777"/>
            </a:xfrm>
            <a:prstGeom prst="rect">
              <a:avLst/>
            </a:prstGeom>
          </p:spPr>
        </p:pic>
      </p:grpSp>
      <p:sp>
        <p:nvSpPr>
          <p:cNvPr id="526" name="object 526"/>
          <p:cNvSpPr txBox="1"/>
          <p:nvPr/>
        </p:nvSpPr>
        <p:spPr>
          <a:xfrm>
            <a:off x="2696917" y="3903323"/>
            <a:ext cx="212090" cy="10420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10" dirty="0">
                <a:latin typeface="Microsoft Sans Serif"/>
                <a:cs typeface="Microsoft Sans Serif"/>
              </a:rPr>
              <a:t>14x200=2800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527" name="object 527"/>
          <p:cNvGrpSpPr/>
          <p:nvPr/>
        </p:nvGrpSpPr>
        <p:grpSpPr>
          <a:xfrm>
            <a:off x="2797033" y="1124614"/>
            <a:ext cx="1189355" cy="1327785"/>
            <a:chOff x="2797033" y="1124614"/>
            <a:chExt cx="1189355" cy="1327785"/>
          </a:xfrm>
        </p:grpSpPr>
        <p:sp>
          <p:nvSpPr>
            <p:cNvPr id="528" name="object 528"/>
            <p:cNvSpPr/>
            <p:nvPr/>
          </p:nvSpPr>
          <p:spPr>
            <a:xfrm>
              <a:off x="2861798" y="1191403"/>
              <a:ext cx="1121410" cy="1195705"/>
            </a:xfrm>
            <a:custGeom>
              <a:avLst/>
              <a:gdLst/>
              <a:ahLst/>
              <a:cxnLst/>
              <a:rect l="l" t="t" r="r" b="b"/>
              <a:pathLst>
                <a:path w="1121410" h="1195705">
                  <a:moveTo>
                    <a:pt x="1121242" y="1195114"/>
                  </a:moveTo>
                  <a:lnTo>
                    <a:pt x="0" y="1195114"/>
                  </a:lnTo>
                </a:path>
                <a:path w="1121410" h="1195705">
                  <a:moveTo>
                    <a:pt x="1121242" y="0"/>
                  </a:moveTo>
                  <a:lnTo>
                    <a:pt x="0" y="0"/>
                  </a:lnTo>
                </a:path>
                <a:path w="1121410" h="1195705">
                  <a:moveTo>
                    <a:pt x="2023" y="1195114"/>
                  </a:moveTo>
                  <a:lnTo>
                    <a:pt x="202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29" name="object 529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2797033" y="2320741"/>
              <a:ext cx="132565" cy="131554"/>
            </a:xfrm>
            <a:prstGeom prst="rect">
              <a:avLst/>
            </a:prstGeom>
          </p:spPr>
        </p:pic>
        <p:pic>
          <p:nvPicPr>
            <p:cNvPr id="530" name="object 530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2797033" y="1124614"/>
              <a:ext cx="132565" cy="132566"/>
            </a:xfrm>
            <a:prstGeom prst="rect">
              <a:avLst/>
            </a:prstGeom>
          </p:spPr>
        </p:pic>
      </p:grpSp>
      <p:sp>
        <p:nvSpPr>
          <p:cNvPr id="531" name="object 531"/>
          <p:cNvSpPr txBox="1"/>
          <p:nvPr/>
        </p:nvSpPr>
        <p:spPr>
          <a:xfrm>
            <a:off x="2696917" y="1595634"/>
            <a:ext cx="212090" cy="39687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50"/>
              </a:lnSpc>
            </a:pPr>
            <a:r>
              <a:rPr sz="1300" spc="-20" dirty="0">
                <a:latin typeface="Microsoft Sans Serif"/>
                <a:cs typeface="Microsoft Sans Serif"/>
              </a:rPr>
              <a:t>1000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532" name="object 532"/>
          <p:cNvGrpSpPr/>
          <p:nvPr/>
        </p:nvGrpSpPr>
        <p:grpSpPr>
          <a:xfrm>
            <a:off x="1755735" y="8972158"/>
            <a:ext cx="1428115" cy="1881505"/>
            <a:chOff x="1755735" y="8972158"/>
            <a:chExt cx="1428115" cy="1881505"/>
          </a:xfrm>
        </p:grpSpPr>
        <p:sp>
          <p:nvSpPr>
            <p:cNvPr id="533" name="object 533"/>
            <p:cNvSpPr/>
            <p:nvPr/>
          </p:nvSpPr>
          <p:spPr>
            <a:xfrm>
              <a:off x="1797225" y="8975333"/>
              <a:ext cx="1344930" cy="1344930"/>
            </a:xfrm>
            <a:custGeom>
              <a:avLst/>
              <a:gdLst/>
              <a:ahLst/>
              <a:cxnLst/>
              <a:rect l="l" t="t" r="r" b="b"/>
              <a:pathLst>
                <a:path w="1344930" h="1344929">
                  <a:moveTo>
                    <a:pt x="1344883" y="1344883"/>
                  </a:moveTo>
                  <a:lnTo>
                    <a:pt x="0" y="1344883"/>
                  </a:lnTo>
                  <a:lnTo>
                    <a:pt x="0" y="0"/>
                  </a:lnTo>
                  <a:lnTo>
                    <a:pt x="598063" y="0"/>
                  </a:lnTo>
                  <a:lnTo>
                    <a:pt x="598063" y="747832"/>
                  </a:lnTo>
                  <a:lnTo>
                    <a:pt x="1344883" y="747832"/>
                  </a:lnTo>
                  <a:lnTo>
                    <a:pt x="1344883" y="134488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4" name="object 534"/>
            <p:cNvSpPr/>
            <p:nvPr/>
          </p:nvSpPr>
          <p:spPr>
            <a:xfrm>
              <a:off x="1859966" y="9038074"/>
              <a:ext cx="1219835" cy="1219835"/>
            </a:xfrm>
            <a:custGeom>
              <a:avLst/>
              <a:gdLst/>
              <a:ahLst/>
              <a:cxnLst/>
              <a:rect l="l" t="t" r="r" b="b"/>
              <a:pathLst>
                <a:path w="1219835" h="1219834">
                  <a:moveTo>
                    <a:pt x="54645" y="26816"/>
                  </a:moveTo>
                  <a:lnTo>
                    <a:pt x="52537" y="16378"/>
                  </a:lnTo>
                  <a:lnTo>
                    <a:pt x="46790" y="7854"/>
                  </a:lnTo>
                  <a:lnTo>
                    <a:pt x="38266" y="2107"/>
                  </a:lnTo>
                  <a:lnTo>
                    <a:pt x="27828" y="0"/>
                  </a:lnTo>
                  <a:lnTo>
                    <a:pt x="17390" y="2107"/>
                  </a:lnTo>
                  <a:lnTo>
                    <a:pt x="8866" y="7854"/>
                  </a:lnTo>
                  <a:lnTo>
                    <a:pt x="3119" y="16378"/>
                  </a:lnTo>
                  <a:lnTo>
                    <a:pt x="1011" y="26816"/>
                  </a:lnTo>
                  <a:lnTo>
                    <a:pt x="3119" y="37255"/>
                  </a:lnTo>
                  <a:lnTo>
                    <a:pt x="8866" y="45779"/>
                  </a:lnTo>
                  <a:lnTo>
                    <a:pt x="17390" y="51526"/>
                  </a:lnTo>
                  <a:lnTo>
                    <a:pt x="27828" y="53633"/>
                  </a:lnTo>
                  <a:lnTo>
                    <a:pt x="38266" y="51526"/>
                  </a:lnTo>
                  <a:lnTo>
                    <a:pt x="46790" y="45779"/>
                  </a:lnTo>
                  <a:lnTo>
                    <a:pt x="52537" y="37255"/>
                  </a:lnTo>
                  <a:lnTo>
                    <a:pt x="54645" y="26816"/>
                  </a:lnTo>
                </a:path>
                <a:path w="1219835" h="1219834">
                  <a:moveTo>
                    <a:pt x="472581" y="26816"/>
                  </a:moveTo>
                  <a:lnTo>
                    <a:pt x="470473" y="16378"/>
                  </a:lnTo>
                  <a:lnTo>
                    <a:pt x="464726" y="7854"/>
                  </a:lnTo>
                  <a:lnTo>
                    <a:pt x="456202" y="2107"/>
                  </a:lnTo>
                  <a:lnTo>
                    <a:pt x="445764" y="0"/>
                  </a:lnTo>
                  <a:lnTo>
                    <a:pt x="435326" y="2107"/>
                  </a:lnTo>
                  <a:lnTo>
                    <a:pt x="426802" y="7854"/>
                  </a:lnTo>
                  <a:lnTo>
                    <a:pt x="421055" y="16378"/>
                  </a:lnTo>
                  <a:lnTo>
                    <a:pt x="418947" y="26816"/>
                  </a:lnTo>
                  <a:lnTo>
                    <a:pt x="421055" y="37255"/>
                  </a:lnTo>
                  <a:lnTo>
                    <a:pt x="426802" y="45779"/>
                  </a:lnTo>
                  <a:lnTo>
                    <a:pt x="435326" y="51526"/>
                  </a:lnTo>
                  <a:lnTo>
                    <a:pt x="445764" y="53633"/>
                  </a:lnTo>
                  <a:lnTo>
                    <a:pt x="456202" y="51526"/>
                  </a:lnTo>
                  <a:lnTo>
                    <a:pt x="464726" y="45779"/>
                  </a:lnTo>
                  <a:lnTo>
                    <a:pt x="470473" y="37255"/>
                  </a:lnTo>
                  <a:lnTo>
                    <a:pt x="472581" y="26816"/>
                  </a:lnTo>
                </a:path>
                <a:path w="1219835" h="1219834">
                  <a:moveTo>
                    <a:pt x="1219401" y="1192584"/>
                  </a:moveTo>
                  <a:lnTo>
                    <a:pt x="1217294" y="1182146"/>
                  </a:lnTo>
                  <a:lnTo>
                    <a:pt x="1211546" y="1173622"/>
                  </a:lnTo>
                  <a:lnTo>
                    <a:pt x="1203022" y="1167875"/>
                  </a:lnTo>
                  <a:lnTo>
                    <a:pt x="1192584" y="1165767"/>
                  </a:lnTo>
                  <a:lnTo>
                    <a:pt x="1182146" y="1167875"/>
                  </a:lnTo>
                  <a:lnTo>
                    <a:pt x="1173622" y="1173622"/>
                  </a:lnTo>
                  <a:lnTo>
                    <a:pt x="1167875" y="1182146"/>
                  </a:lnTo>
                  <a:lnTo>
                    <a:pt x="1165767" y="1192584"/>
                  </a:lnTo>
                  <a:lnTo>
                    <a:pt x="1167875" y="1203022"/>
                  </a:lnTo>
                  <a:lnTo>
                    <a:pt x="1173622" y="1211546"/>
                  </a:lnTo>
                  <a:lnTo>
                    <a:pt x="1182146" y="1217294"/>
                  </a:lnTo>
                  <a:lnTo>
                    <a:pt x="1192584" y="1219401"/>
                  </a:lnTo>
                  <a:lnTo>
                    <a:pt x="1203022" y="1217294"/>
                  </a:lnTo>
                  <a:lnTo>
                    <a:pt x="1211546" y="1211546"/>
                  </a:lnTo>
                  <a:lnTo>
                    <a:pt x="1217294" y="1203022"/>
                  </a:lnTo>
                  <a:lnTo>
                    <a:pt x="1219401" y="1192584"/>
                  </a:lnTo>
                </a:path>
                <a:path w="1219835" h="1219834">
                  <a:moveTo>
                    <a:pt x="1219401" y="773636"/>
                  </a:moveTo>
                  <a:lnTo>
                    <a:pt x="1217294" y="763198"/>
                  </a:lnTo>
                  <a:lnTo>
                    <a:pt x="1211546" y="754674"/>
                  </a:lnTo>
                  <a:lnTo>
                    <a:pt x="1203022" y="748927"/>
                  </a:lnTo>
                  <a:lnTo>
                    <a:pt x="1192584" y="746820"/>
                  </a:lnTo>
                  <a:lnTo>
                    <a:pt x="1182146" y="748927"/>
                  </a:lnTo>
                  <a:lnTo>
                    <a:pt x="1173622" y="754674"/>
                  </a:lnTo>
                  <a:lnTo>
                    <a:pt x="1167875" y="763198"/>
                  </a:lnTo>
                  <a:lnTo>
                    <a:pt x="1165767" y="773636"/>
                  </a:lnTo>
                  <a:lnTo>
                    <a:pt x="1167875" y="784075"/>
                  </a:lnTo>
                  <a:lnTo>
                    <a:pt x="1173622" y="792599"/>
                  </a:lnTo>
                  <a:lnTo>
                    <a:pt x="1182146" y="798346"/>
                  </a:lnTo>
                  <a:lnTo>
                    <a:pt x="1192584" y="800453"/>
                  </a:lnTo>
                  <a:lnTo>
                    <a:pt x="1203022" y="798346"/>
                  </a:lnTo>
                  <a:lnTo>
                    <a:pt x="1211546" y="792599"/>
                  </a:lnTo>
                  <a:lnTo>
                    <a:pt x="1217294" y="784075"/>
                  </a:lnTo>
                  <a:lnTo>
                    <a:pt x="1219401" y="773636"/>
                  </a:lnTo>
                </a:path>
                <a:path w="1219835" h="1219834">
                  <a:moveTo>
                    <a:pt x="472581" y="773636"/>
                  </a:moveTo>
                  <a:lnTo>
                    <a:pt x="470473" y="763198"/>
                  </a:lnTo>
                  <a:lnTo>
                    <a:pt x="464726" y="754674"/>
                  </a:lnTo>
                  <a:lnTo>
                    <a:pt x="456202" y="748927"/>
                  </a:lnTo>
                  <a:lnTo>
                    <a:pt x="445764" y="746820"/>
                  </a:lnTo>
                  <a:lnTo>
                    <a:pt x="435326" y="748927"/>
                  </a:lnTo>
                  <a:lnTo>
                    <a:pt x="426802" y="754674"/>
                  </a:lnTo>
                  <a:lnTo>
                    <a:pt x="421055" y="763198"/>
                  </a:lnTo>
                  <a:lnTo>
                    <a:pt x="418947" y="773636"/>
                  </a:lnTo>
                  <a:lnTo>
                    <a:pt x="421055" y="784075"/>
                  </a:lnTo>
                  <a:lnTo>
                    <a:pt x="426802" y="792599"/>
                  </a:lnTo>
                  <a:lnTo>
                    <a:pt x="435326" y="798346"/>
                  </a:lnTo>
                  <a:lnTo>
                    <a:pt x="445764" y="800453"/>
                  </a:lnTo>
                  <a:lnTo>
                    <a:pt x="456202" y="798346"/>
                  </a:lnTo>
                  <a:lnTo>
                    <a:pt x="464726" y="792599"/>
                  </a:lnTo>
                  <a:lnTo>
                    <a:pt x="470473" y="784075"/>
                  </a:lnTo>
                  <a:lnTo>
                    <a:pt x="472581" y="773636"/>
                  </a:lnTo>
                </a:path>
                <a:path w="1219835" h="1219834">
                  <a:moveTo>
                    <a:pt x="54645" y="1192584"/>
                  </a:moveTo>
                  <a:lnTo>
                    <a:pt x="52537" y="1182146"/>
                  </a:lnTo>
                  <a:lnTo>
                    <a:pt x="46790" y="1173622"/>
                  </a:lnTo>
                  <a:lnTo>
                    <a:pt x="38266" y="1167875"/>
                  </a:lnTo>
                  <a:lnTo>
                    <a:pt x="27828" y="1165767"/>
                  </a:lnTo>
                  <a:lnTo>
                    <a:pt x="17390" y="1167875"/>
                  </a:lnTo>
                  <a:lnTo>
                    <a:pt x="8866" y="1173622"/>
                  </a:lnTo>
                  <a:lnTo>
                    <a:pt x="3119" y="1182146"/>
                  </a:lnTo>
                  <a:lnTo>
                    <a:pt x="1011" y="1192584"/>
                  </a:lnTo>
                  <a:lnTo>
                    <a:pt x="3119" y="1203022"/>
                  </a:lnTo>
                  <a:lnTo>
                    <a:pt x="8866" y="1211546"/>
                  </a:lnTo>
                  <a:lnTo>
                    <a:pt x="17390" y="1217294"/>
                  </a:lnTo>
                  <a:lnTo>
                    <a:pt x="27828" y="1219401"/>
                  </a:lnTo>
                  <a:lnTo>
                    <a:pt x="38266" y="1217294"/>
                  </a:lnTo>
                  <a:lnTo>
                    <a:pt x="46790" y="1211546"/>
                  </a:lnTo>
                  <a:lnTo>
                    <a:pt x="52537" y="1203022"/>
                  </a:lnTo>
                  <a:lnTo>
                    <a:pt x="54645" y="1192584"/>
                  </a:lnTo>
                </a:path>
                <a:path w="1219835" h="1219834">
                  <a:moveTo>
                    <a:pt x="54645" y="773636"/>
                  </a:moveTo>
                  <a:lnTo>
                    <a:pt x="52537" y="763198"/>
                  </a:lnTo>
                  <a:lnTo>
                    <a:pt x="46790" y="754674"/>
                  </a:lnTo>
                  <a:lnTo>
                    <a:pt x="38266" y="748927"/>
                  </a:lnTo>
                  <a:lnTo>
                    <a:pt x="27828" y="746820"/>
                  </a:lnTo>
                  <a:lnTo>
                    <a:pt x="17390" y="748927"/>
                  </a:lnTo>
                  <a:lnTo>
                    <a:pt x="8866" y="754674"/>
                  </a:lnTo>
                  <a:lnTo>
                    <a:pt x="3119" y="763198"/>
                  </a:lnTo>
                  <a:lnTo>
                    <a:pt x="1011" y="773636"/>
                  </a:lnTo>
                  <a:lnTo>
                    <a:pt x="3119" y="784075"/>
                  </a:lnTo>
                  <a:lnTo>
                    <a:pt x="8866" y="792599"/>
                  </a:lnTo>
                  <a:lnTo>
                    <a:pt x="17390" y="798346"/>
                  </a:lnTo>
                  <a:lnTo>
                    <a:pt x="27828" y="800453"/>
                  </a:lnTo>
                  <a:lnTo>
                    <a:pt x="38266" y="798346"/>
                  </a:lnTo>
                  <a:lnTo>
                    <a:pt x="46790" y="792599"/>
                  </a:lnTo>
                  <a:lnTo>
                    <a:pt x="52537" y="784075"/>
                  </a:lnTo>
                  <a:lnTo>
                    <a:pt x="54645" y="773636"/>
                  </a:lnTo>
                </a:path>
                <a:path w="1219835" h="1219834">
                  <a:moveTo>
                    <a:pt x="472581" y="1192584"/>
                  </a:moveTo>
                  <a:lnTo>
                    <a:pt x="470473" y="1182146"/>
                  </a:lnTo>
                  <a:lnTo>
                    <a:pt x="464726" y="1173622"/>
                  </a:lnTo>
                  <a:lnTo>
                    <a:pt x="456202" y="1167875"/>
                  </a:lnTo>
                  <a:lnTo>
                    <a:pt x="445764" y="1165767"/>
                  </a:lnTo>
                  <a:lnTo>
                    <a:pt x="435326" y="1167875"/>
                  </a:lnTo>
                  <a:lnTo>
                    <a:pt x="426802" y="1173622"/>
                  </a:lnTo>
                  <a:lnTo>
                    <a:pt x="421055" y="1182146"/>
                  </a:lnTo>
                  <a:lnTo>
                    <a:pt x="418947" y="1192584"/>
                  </a:lnTo>
                  <a:lnTo>
                    <a:pt x="421055" y="1203022"/>
                  </a:lnTo>
                  <a:lnTo>
                    <a:pt x="426802" y="1211546"/>
                  </a:lnTo>
                  <a:lnTo>
                    <a:pt x="435326" y="1217294"/>
                  </a:lnTo>
                  <a:lnTo>
                    <a:pt x="445764" y="1219401"/>
                  </a:lnTo>
                  <a:lnTo>
                    <a:pt x="456202" y="1217294"/>
                  </a:lnTo>
                  <a:lnTo>
                    <a:pt x="464726" y="1211546"/>
                  </a:lnTo>
                  <a:lnTo>
                    <a:pt x="470473" y="1203022"/>
                  </a:lnTo>
                  <a:lnTo>
                    <a:pt x="472581" y="1192584"/>
                  </a:lnTo>
                </a:path>
                <a:path w="1219835" h="1219834">
                  <a:moveTo>
                    <a:pt x="0" y="27322"/>
                  </a:moveTo>
                  <a:lnTo>
                    <a:pt x="0" y="774142"/>
                  </a:lnTo>
                </a:path>
                <a:path w="1219835" h="1219834">
                  <a:moveTo>
                    <a:pt x="27322" y="0"/>
                  </a:moveTo>
                  <a:lnTo>
                    <a:pt x="445258" y="0"/>
                  </a:lnTo>
                </a:path>
                <a:path w="1219835" h="1219834">
                  <a:moveTo>
                    <a:pt x="27322" y="801465"/>
                  </a:moveTo>
                  <a:lnTo>
                    <a:pt x="445258" y="801465"/>
                  </a:lnTo>
                </a:path>
                <a:path w="1219835" h="1219834">
                  <a:moveTo>
                    <a:pt x="472581" y="27322"/>
                  </a:moveTo>
                  <a:lnTo>
                    <a:pt x="472581" y="774142"/>
                  </a:lnTo>
                </a:path>
                <a:path w="1219835" h="1219834">
                  <a:moveTo>
                    <a:pt x="445258" y="747832"/>
                  </a:moveTo>
                  <a:lnTo>
                    <a:pt x="1192078" y="747832"/>
                  </a:lnTo>
                </a:path>
                <a:path w="1219835" h="1219834">
                  <a:moveTo>
                    <a:pt x="1219401" y="774142"/>
                  </a:moveTo>
                  <a:lnTo>
                    <a:pt x="1219401" y="1193090"/>
                  </a:lnTo>
                </a:path>
                <a:path w="1219835" h="1219834">
                  <a:moveTo>
                    <a:pt x="1192078" y="1219401"/>
                  </a:moveTo>
                  <a:lnTo>
                    <a:pt x="445258" y="1219401"/>
                  </a:lnTo>
                </a:path>
                <a:path w="1219835" h="1219834">
                  <a:moveTo>
                    <a:pt x="417935" y="774142"/>
                  </a:moveTo>
                  <a:lnTo>
                    <a:pt x="417935" y="1193090"/>
                  </a:lnTo>
                </a:path>
                <a:path w="1219835" h="1219834">
                  <a:moveTo>
                    <a:pt x="27322" y="747832"/>
                  </a:moveTo>
                  <a:lnTo>
                    <a:pt x="445258" y="747832"/>
                  </a:lnTo>
                </a:path>
                <a:path w="1219835" h="1219834">
                  <a:moveTo>
                    <a:pt x="472581" y="774142"/>
                  </a:moveTo>
                  <a:lnTo>
                    <a:pt x="472581" y="1193090"/>
                  </a:lnTo>
                </a:path>
                <a:path w="1219835" h="1219834">
                  <a:moveTo>
                    <a:pt x="445258" y="1219401"/>
                  </a:moveTo>
                  <a:lnTo>
                    <a:pt x="27322" y="1219401"/>
                  </a:lnTo>
                </a:path>
                <a:path w="1219835" h="1219834">
                  <a:moveTo>
                    <a:pt x="0" y="774142"/>
                  </a:moveTo>
                  <a:lnTo>
                    <a:pt x="0" y="1193090"/>
                  </a:lnTo>
                </a:path>
                <a:path w="1219835" h="1219834">
                  <a:moveTo>
                    <a:pt x="417935" y="0"/>
                  </a:moveTo>
                  <a:lnTo>
                    <a:pt x="417935" y="90063"/>
                  </a:lnTo>
                </a:path>
                <a:path w="1219835" h="1219834">
                  <a:moveTo>
                    <a:pt x="472581" y="54645"/>
                  </a:moveTo>
                  <a:lnTo>
                    <a:pt x="382517" y="54645"/>
                  </a:lnTo>
                </a:path>
                <a:path w="1219835" h="1219834">
                  <a:moveTo>
                    <a:pt x="1165767" y="747832"/>
                  </a:moveTo>
                  <a:lnTo>
                    <a:pt x="1165767" y="836883"/>
                  </a:lnTo>
                </a:path>
                <a:path w="1219835" h="1219834">
                  <a:moveTo>
                    <a:pt x="1219401" y="801465"/>
                  </a:moveTo>
                  <a:lnTo>
                    <a:pt x="1129337" y="801465"/>
                  </a:lnTo>
                </a:path>
                <a:path w="1219835" h="1219834">
                  <a:moveTo>
                    <a:pt x="0" y="1165767"/>
                  </a:moveTo>
                  <a:lnTo>
                    <a:pt x="90063" y="1165767"/>
                  </a:lnTo>
                </a:path>
                <a:path w="1219835" h="1219834">
                  <a:moveTo>
                    <a:pt x="53633" y="1219401"/>
                  </a:moveTo>
                  <a:lnTo>
                    <a:pt x="53633" y="1130349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5" name="object 535"/>
            <p:cNvSpPr/>
            <p:nvPr/>
          </p:nvSpPr>
          <p:spPr>
            <a:xfrm>
              <a:off x="1797225" y="10321228"/>
              <a:ext cx="1344930" cy="493395"/>
            </a:xfrm>
            <a:custGeom>
              <a:avLst/>
              <a:gdLst/>
              <a:ahLst/>
              <a:cxnLst/>
              <a:rect l="l" t="t" r="r" b="b"/>
              <a:pathLst>
                <a:path w="1344930" h="493395">
                  <a:moveTo>
                    <a:pt x="0" y="0"/>
                  </a:moveTo>
                  <a:lnTo>
                    <a:pt x="0" y="492820"/>
                  </a:lnTo>
                </a:path>
                <a:path w="1344930" h="493395">
                  <a:moveTo>
                    <a:pt x="1344883" y="0"/>
                  </a:moveTo>
                  <a:lnTo>
                    <a:pt x="1344883" y="492820"/>
                  </a:lnTo>
                </a:path>
                <a:path w="1344930" h="493395">
                  <a:moveTo>
                    <a:pt x="0" y="490796"/>
                  </a:moveTo>
                  <a:lnTo>
                    <a:pt x="1344883" y="49079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36" name="object 536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1755735" y="10770535"/>
              <a:ext cx="82980" cy="82980"/>
            </a:xfrm>
            <a:prstGeom prst="rect">
              <a:avLst/>
            </a:prstGeom>
          </p:spPr>
        </p:pic>
        <p:pic>
          <p:nvPicPr>
            <p:cNvPr id="537" name="object 537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3100618" y="10770535"/>
              <a:ext cx="82980" cy="82980"/>
            </a:xfrm>
            <a:prstGeom prst="rect">
              <a:avLst/>
            </a:prstGeom>
          </p:spPr>
        </p:pic>
      </p:grpSp>
      <p:sp>
        <p:nvSpPr>
          <p:cNvPr id="538" name="object 538"/>
          <p:cNvSpPr txBox="1"/>
          <p:nvPr/>
        </p:nvSpPr>
        <p:spPr>
          <a:xfrm>
            <a:off x="2370445" y="10692917"/>
            <a:ext cx="20002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900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539" name="object 539"/>
          <p:cNvGrpSpPr/>
          <p:nvPr/>
        </p:nvGrpSpPr>
        <p:grpSpPr>
          <a:xfrm>
            <a:off x="1552333" y="8934855"/>
            <a:ext cx="247650" cy="1427480"/>
            <a:chOff x="1552333" y="8934855"/>
            <a:chExt cx="247650" cy="1427480"/>
          </a:xfrm>
        </p:grpSpPr>
        <p:sp>
          <p:nvSpPr>
            <p:cNvPr id="540" name="object 540"/>
            <p:cNvSpPr/>
            <p:nvPr/>
          </p:nvSpPr>
          <p:spPr>
            <a:xfrm>
              <a:off x="1591799" y="8975333"/>
              <a:ext cx="204470" cy="1344930"/>
            </a:xfrm>
            <a:custGeom>
              <a:avLst/>
              <a:gdLst/>
              <a:ahLst/>
              <a:cxnLst/>
              <a:rect l="l" t="t" r="r" b="b"/>
              <a:pathLst>
                <a:path w="204469" h="1344929">
                  <a:moveTo>
                    <a:pt x="204414" y="0"/>
                  </a:moveTo>
                  <a:lnTo>
                    <a:pt x="0" y="0"/>
                  </a:lnTo>
                </a:path>
                <a:path w="204469" h="1344929">
                  <a:moveTo>
                    <a:pt x="204414" y="1344883"/>
                  </a:moveTo>
                  <a:lnTo>
                    <a:pt x="0" y="1344883"/>
                  </a:lnTo>
                </a:path>
                <a:path w="204469" h="1344929">
                  <a:moveTo>
                    <a:pt x="2023" y="0"/>
                  </a:moveTo>
                  <a:lnTo>
                    <a:pt x="2023" y="134488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41" name="object 541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1552333" y="8934855"/>
              <a:ext cx="81968" cy="81968"/>
            </a:xfrm>
            <a:prstGeom prst="rect">
              <a:avLst/>
            </a:prstGeom>
          </p:spPr>
        </p:pic>
        <p:pic>
          <p:nvPicPr>
            <p:cNvPr id="542" name="object 542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1552333" y="10279738"/>
              <a:ext cx="81968" cy="81968"/>
            </a:xfrm>
            <a:prstGeom prst="rect">
              <a:avLst/>
            </a:prstGeom>
          </p:spPr>
        </p:pic>
      </p:grpSp>
      <p:sp>
        <p:nvSpPr>
          <p:cNvPr id="543" name="object 543"/>
          <p:cNvSpPr txBox="1"/>
          <p:nvPr/>
        </p:nvSpPr>
        <p:spPr>
          <a:xfrm>
            <a:off x="1483591" y="9548497"/>
            <a:ext cx="142240" cy="200025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800" spc="-25" dirty="0">
                <a:latin typeface="Microsoft Sans Serif"/>
                <a:cs typeface="Microsoft Sans Serif"/>
              </a:rPr>
              <a:t>900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544" name="object 544"/>
          <p:cNvGrpSpPr/>
          <p:nvPr/>
        </p:nvGrpSpPr>
        <p:grpSpPr>
          <a:xfrm>
            <a:off x="1845799" y="8811397"/>
            <a:ext cx="501015" cy="256540"/>
            <a:chOff x="1845799" y="8811397"/>
            <a:chExt cx="501015" cy="256540"/>
          </a:xfrm>
        </p:grpSpPr>
        <p:sp>
          <p:nvSpPr>
            <p:cNvPr id="545" name="object 545"/>
            <p:cNvSpPr/>
            <p:nvPr/>
          </p:nvSpPr>
          <p:spPr>
            <a:xfrm>
              <a:off x="1887289" y="8850863"/>
              <a:ext cx="418465" cy="213995"/>
            </a:xfrm>
            <a:custGeom>
              <a:avLst/>
              <a:gdLst/>
              <a:ahLst/>
              <a:cxnLst/>
              <a:rect l="l" t="t" r="r" b="b"/>
              <a:pathLst>
                <a:path w="418464" h="213995">
                  <a:moveTo>
                    <a:pt x="0" y="213521"/>
                  </a:moveTo>
                  <a:lnTo>
                    <a:pt x="0" y="0"/>
                  </a:lnTo>
                </a:path>
                <a:path w="418464" h="213995">
                  <a:moveTo>
                    <a:pt x="417935" y="213521"/>
                  </a:moveTo>
                  <a:lnTo>
                    <a:pt x="417935" y="0"/>
                  </a:lnTo>
                </a:path>
                <a:path w="418464" h="213995">
                  <a:moveTo>
                    <a:pt x="0" y="1011"/>
                  </a:moveTo>
                  <a:lnTo>
                    <a:pt x="417935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6" name="object 546"/>
            <p:cNvSpPr/>
            <p:nvPr/>
          </p:nvSpPr>
          <p:spPr>
            <a:xfrm>
              <a:off x="1845799" y="8811398"/>
              <a:ext cx="82550" cy="82550"/>
            </a:xfrm>
            <a:custGeom>
              <a:avLst/>
              <a:gdLst/>
              <a:ahLst/>
              <a:cxnLst/>
              <a:rect l="l" t="t" r="r" b="b"/>
              <a:pathLst>
                <a:path w="82550" h="82550">
                  <a:moveTo>
                    <a:pt x="74884" y="0"/>
                  </a:moveTo>
                  <a:lnTo>
                    <a:pt x="0" y="73872"/>
                  </a:lnTo>
                  <a:lnTo>
                    <a:pt x="8095" y="81968"/>
                  </a:lnTo>
                  <a:lnTo>
                    <a:pt x="74884" y="0"/>
                  </a:lnTo>
                  <a:close/>
                </a:path>
                <a:path w="82550" h="82550">
                  <a:moveTo>
                    <a:pt x="74884" y="0"/>
                  </a:moveTo>
                  <a:lnTo>
                    <a:pt x="8095" y="81968"/>
                  </a:lnTo>
                  <a:lnTo>
                    <a:pt x="81968" y="7083"/>
                  </a:lnTo>
                  <a:lnTo>
                    <a:pt x="7488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7" name="object 547"/>
            <p:cNvSpPr/>
            <p:nvPr/>
          </p:nvSpPr>
          <p:spPr>
            <a:xfrm>
              <a:off x="1845799" y="8811397"/>
              <a:ext cx="82550" cy="82550"/>
            </a:xfrm>
            <a:custGeom>
              <a:avLst/>
              <a:gdLst/>
              <a:ahLst/>
              <a:cxnLst/>
              <a:rect l="l" t="t" r="r" b="b"/>
              <a:pathLst>
                <a:path w="82550" h="82550">
                  <a:moveTo>
                    <a:pt x="81968" y="7083"/>
                  </a:moveTo>
                  <a:lnTo>
                    <a:pt x="74884" y="0"/>
                  </a:lnTo>
                  <a:lnTo>
                    <a:pt x="8095" y="81968"/>
                  </a:lnTo>
                  <a:lnTo>
                    <a:pt x="81968" y="7083"/>
                  </a:lnTo>
                  <a:close/>
                </a:path>
                <a:path w="82550" h="82550">
                  <a:moveTo>
                    <a:pt x="74884" y="0"/>
                  </a:moveTo>
                  <a:lnTo>
                    <a:pt x="8095" y="81968"/>
                  </a:lnTo>
                  <a:lnTo>
                    <a:pt x="0" y="73872"/>
                  </a:lnTo>
                  <a:lnTo>
                    <a:pt x="74884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48" name="object 548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2263735" y="8811397"/>
              <a:ext cx="82980" cy="81968"/>
            </a:xfrm>
            <a:prstGeom prst="rect">
              <a:avLst/>
            </a:prstGeom>
          </p:spPr>
        </p:pic>
      </p:grpSp>
      <p:sp>
        <p:nvSpPr>
          <p:cNvPr id="549" name="object 549"/>
          <p:cNvSpPr txBox="1"/>
          <p:nvPr/>
        </p:nvSpPr>
        <p:spPr>
          <a:xfrm>
            <a:off x="1997035" y="8732768"/>
            <a:ext cx="20002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280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550" name="object 550"/>
          <p:cNvGrpSpPr/>
          <p:nvPr/>
        </p:nvGrpSpPr>
        <p:grpSpPr>
          <a:xfrm>
            <a:off x="1609875" y="8809373"/>
            <a:ext cx="318135" cy="258445"/>
            <a:chOff x="1609875" y="8809373"/>
            <a:chExt cx="318135" cy="258445"/>
          </a:xfrm>
        </p:grpSpPr>
        <p:sp>
          <p:nvSpPr>
            <p:cNvPr id="551" name="object 551"/>
            <p:cNvSpPr/>
            <p:nvPr/>
          </p:nvSpPr>
          <p:spPr>
            <a:xfrm>
              <a:off x="1613050" y="8848840"/>
              <a:ext cx="274320" cy="215900"/>
            </a:xfrm>
            <a:custGeom>
              <a:avLst/>
              <a:gdLst/>
              <a:ahLst/>
              <a:cxnLst/>
              <a:rect l="l" t="t" r="r" b="b"/>
              <a:pathLst>
                <a:path w="274319" h="215900">
                  <a:moveTo>
                    <a:pt x="274238" y="215545"/>
                  </a:moveTo>
                  <a:lnTo>
                    <a:pt x="274238" y="0"/>
                  </a:lnTo>
                </a:path>
                <a:path w="274319" h="215900">
                  <a:moveTo>
                    <a:pt x="184175" y="215545"/>
                  </a:moveTo>
                  <a:lnTo>
                    <a:pt x="184175" y="0"/>
                  </a:lnTo>
                </a:path>
                <a:path w="274319" h="215900">
                  <a:moveTo>
                    <a:pt x="274238" y="2023"/>
                  </a:moveTo>
                  <a:lnTo>
                    <a:pt x="184175" y="2023"/>
                  </a:lnTo>
                  <a:lnTo>
                    <a:pt x="0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52" name="object 552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1755735" y="8809373"/>
              <a:ext cx="172031" cy="81968"/>
            </a:xfrm>
            <a:prstGeom prst="rect">
              <a:avLst/>
            </a:prstGeom>
          </p:spPr>
        </p:pic>
      </p:grpSp>
      <p:sp>
        <p:nvSpPr>
          <p:cNvPr id="553" name="object 553"/>
          <p:cNvSpPr txBox="1"/>
          <p:nvPr/>
        </p:nvSpPr>
        <p:spPr>
          <a:xfrm>
            <a:off x="1597314" y="8730744"/>
            <a:ext cx="14160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554" name="object 554"/>
          <p:cNvGrpSpPr/>
          <p:nvPr/>
        </p:nvGrpSpPr>
        <p:grpSpPr>
          <a:xfrm>
            <a:off x="2263735" y="8811397"/>
            <a:ext cx="318135" cy="256540"/>
            <a:chOff x="2263735" y="8811397"/>
            <a:chExt cx="318135" cy="256540"/>
          </a:xfrm>
        </p:grpSpPr>
        <p:sp>
          <p:nvSpPr>
            <p:cNvPr id="555" name="object 555"/>
            <p:cNvSpPr/>
            <p:nvPr/>
          </p:nvSpPr>
          <p:spPr>
            <a:xfrm>
              <a:off x="2305225" y="8850863"/>
              <a:ext cx="273685" cy="213995"/>
            </a:xfrm>
            <a:custGeom>
              <a:avLst/>
              <a:gdLst/>
              <a:ahLst/>
              <a:cxnLst/>
              <a:rect l="l" t="t" r="r" b="b"/>
              <a:pathLst>
                <a:path w="273685" h="213995">
                  <a:moveTo>
                    <a:pt x="0" y="213521"/>
                  </a:moveTo>
                  <a:lnTo>
                    <a:pt x="0" y="0"/>
                  </a:lnTo>
                </a:path>
                <a:path w="273685" h="213995">
                  <a:moveTo>
                    <a:pt x="90063" y="213521"/>
                  </a:moveTo>
                  <a:lnTo>
                    <a:pt x="90063" y="0"/>
                  </a:lnTo>
                </a:path>
                <a:path w="273685" h="213995">
                  <a:moveTo>
                    <a:pt x="0" y="1011"/>
                  </a:moveTo>
                  <a:lnTo>
                    <a:pt x="90063" y="1011"/>
                  </a:lnTo>
                  <a:lnTo>
                    <a:pt x="273226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56" name="object 556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2263735" y="8811397"/>
              <a:ext cx="172031" cy="81968"/>
            </a:xfrm>
            <a:prstGeom prst="rect">
              <a:avLst/>
            </a:prstGeom>
          </p:spPr>
        </p:pic>
      </p:grpSp>
      <p:sp>
        <p:nvSpPr>
          <p:cNvPr id="557" name="object 557"/>
          <p:cNvSpPr txBox="1"/>
          <p:nvPr/>
        </p:nvSpPr>
        <p:spPr>
          <a:xfrm>
            <a:off x="2395744" y="8278431"/>
            <a:ext cx="279400" cy="605155"/>
          </a:xfrm>
          <a:prstGeom prst="rect">
            <a:avLst/>
          </a:prstGeom>
        </p:spPr>
        <p:txBody>
          <a:bodyPr vert="horz" wrap="square" lIns="0" tIns="1371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sz="1800" spc="-440" dirty="0">
                <a:latin typeface="Lucida Sans Unicode"/>
                <a:cs typeface="Lucida Sans Unicode"/>
              </a:rPr>
              <a:t>1-</a:t>
            </a:r>
            <a:r>
              <a:rPr sz="1800" spc="-509" dirty="0">
                <a:latin typeface="Lucida Sans Unicode"/>
                <a:cs typeface="Lucida Sans Unicode"/>
              </a:rPr>
              <a:t>1</a:t>
            </a:r>
            <a:endParaRPr sz="1800">
              <a:latin typeface="Lucida Sans Unicode"/>
              <a:cs typeface="Lucida Sans Unicode"/>
            </a:endParaRPr>
          </a:p>
          <a:p>
            <a:pPr marL="71120">
              <a:lnSpc>
                <a:spcPct val="100000"/>
              </a:lnSpc>
              <a:spcBef>
                <a:spcPts val="459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558" name="object 558"/>
          <p:cNvGrpSpPr/>
          <p:nvPr/>
        </p:nvGrpSpPr>
        <p:grpSpPr>
          <a:xfrm>
            <a:off x="2303062" y="9023907"/>
            <a:ext cx="384810" cy="829944"/>
            <a:chOff x="2303062" y="9023907"/>
            <a:chExt cx="384810" cy="829944"/>
          </a:xfrm>
        </p:grpSpPr>
        <p:sp>
          <p:nvSpPr>
            <p:cNvPr id="559" name="object 559"/>
            <p:cNvSpPr/>
            <p:nvPr/>
          </p:nvSpPr>
          <p:spPr>
            <a:xfrm>
              <a:off x="2306237" y="9065397"/>
              <a:ext cx="342265" cy="747395"/>
            </a:xfrm>
            <a:custGeom>
              <a:avLst/>
              <a:gdLst/>
              <a:ahLst/>
              <a:cxnLst/>
              <a:rect l="l" t="t" r="r" b="b"/>
              <a:pathLst>
                <a:path w="342264" h="747395">
                  <a:moveTo>
                    <a:pt x="0" y="0"/>
                  </a:moveTo>
                  <a:lnTo>
                    <a:pt x="342039" y="0"/>
                  </a:lnTo>
                </a:path>
                <a:path w="342264" h="747395">
                  <a:moveTo>
                    <a:pt x="0" y="746820"/>
                  </a:moveTo>
                  <a:lnTo>
                    <a:pt x="342039" y="746820"/>
                  </a:lnTo>
                </a:path>
                <a:path w="342264" h="747395">
                  <a:moveTo>
                    <a:pt x="340015" y="0"/>
                  </a:moveTo>
                  <a:lnTo>
                    <a:pt x="340015" y="746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60" name="object 560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2604762" y="9023907"/>
              <a:ext cx="82980" cy="82980"/>
            </a:xfrm>
            <a:prstGeom prst="rect">
              <a:avLst/>
            </a:prstGeom>
          </p:spPr>
        </p:pic>
        <p:pic>
          <p:nvPicPr>
            <p:cNvPr id="561" name="object 561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2604762" y="9771739"/>
              <a:ext cx="82980" cy="81968"/>
            </a:xfrm>
            <a:prstGeom prst="rect">
              <a:avLst/>
            </a:prstGeom>
          </p:spPr>
        </p:pic>
      </p:grpSp>
      <p:sp>
        <p:nvSpPr>
          <p:cNvPr id="562" name="object 562"/>
          <p:cNvSpPr txBox="1"/>
          <p:nvPr/>
        </p:nvSpPr>
        <p:spPr>
          <a:xfrm>
            <a:off x="2537032" y="9339022"/>
            <a:ext cx="142240" cy="200025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800" spc="-25" dirty="0">
                <a:latin typeface="Microsoft Sans Serif"/>
                <a:cs typeface="Microsoft Sans Serif"/>
              </a:rPr>
              <a:t>500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563" name="object 563"/>
          <p:cNvGrpSpPr/>
          <p:nvPr/>
        </p:nvGrpSpPr>
        <p:grpSpPr>
          <a:xfrm>
            <a:off x="3049882" y="9771739"/>
            <a:ext cx="396875" cy="501015"/>
            <a:chOff x="3049882" y="9771739"/>
            <a:chExt cx="396875" cy="501015"/>
          </a:xfrm>
        </p:grpSpPr>
        <p:sp>
          <p:nvSpPr>
            <p:cNvPr id="564" name="object 564"/>
            <p:cNvSpPr/>
            <p:nvPr/>
          </p:nvSpPr>
          <p:spPr>
            <a:xfrm>
              <a:off x="3053057" y="9812217"/>
              <a:ext cx="354330" cy="419100"/>
            </a:xfrm>
            <a:custGeom>
              <a:avLst/>
              <a:gdLst/>
              <a:ahLst/>
              <a:cxnLst/>
              <a:rect l="l" t="t" r="r" b="b"/>
              <a:pathLst>
                <a:path w="354329" h="419100">
                  <a:moveTo>
                    <a:pt x="0" y="418947"/>
                  </a:moveTo>
                  <a:lnTo>
                    <a:pt x="354182" y="418947"/>
                  </a:lnTo>
                </a:path>
                <a:path w="354329" h="419100">
                  <a:moveTo>
                    <a:pt x="0" y="0"/>
                  </a:moveTo>
                  <a:lnTo>
                    <a:pt x="354182" y="0"/>
                  </a:lnTo>
                </a:path>
                <a:path w="354329" h="419100">
                  <a:moveTo>
                    <a:pt x="353171" y="418947"/>
                  </a:moveTo>
                  <a:lnTo>
                    <a:pt x="35317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65" name="object 565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3364738" y="10189675"/>
              <a:ext cx="81968" cy="82980"/>
            </a:xfrm>
            <a:prstGeom prst="rect">
              <a:avLst/>
            </a:prstGeom>
          </p:spPr>
        </p:pic>
        <p:pic>
          <p:nvPicPr>
            <p:cNvPr id="566" name="object 566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3364738" y="9771739"/>
              <a:ext cx="81968" cy="81968"/>
            </a:xfrm>
            <a:prstGeom prst="rect">
              <a:avLst/>
            </a:prstGeom>
          </p:spPr>
        </p:pic>
      </p:grpSp>
      <p:sp>
        <p:nvSpPr>
          <p:cNvPr id="567" name="object 567"/>
          <p:cNvSpPr txBox="1"/>
          <p:nvPr/>
        </p:nvSpPr>
        <p:spPr>
          <a:xfrm>
            <a:off x="3295996" y="9920895"/>
            <a:ext cx="142240" cy="200025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800" spc="-25" dirty="0">
                <a:latin typeface="Microsoft Sans Serif"/>
                <a:cs typeface="Microsoft Sans Serif"/>
              </a:rPr>
              <a:t>280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568" name="object 568"/>
          <p:cNvGrpSpPr/>
          <p:nvPr/>
        </p:nvGrpSpPr>
        <p:grpSpPr>
          <a:xfrm>
            <a:off x="3049882" y="9535815"/>
            <a:ext cx="396875" cy="318135"/>
            <a:chOff x="3049882" y="9535815"/>
            <a:chExt cx="396875" cy="318135"/>
          </a:xfrm>
        </p:grpSpPr>
        <p:sp>
          <p:nvSpPr>
            <p:cNvPr id="569" name="object 569"/>
            <p:cNvSpPr/>
            <p:nvPr/>
          </p:nvSpPr>
          <p:spPr>
            <a:xfrm>
              <a:off x="3053057" y="9538990"/>
              <a:ext cx="354330" cy="273685"/>
            </a:xfrm>
            <a:custGeom>
              <a:avLst/>
              <a:gdLst/>
              <a:ahLst/>
              <a:cxnLst/>
              <a:rect l="l" t="t" r="r" b="b"/>
              <a:pathLst>
                <a:path w="354329" h="273684">
                  <a:moveTo>
                    <a:pt x="0" y="273226"/>
                  </a:moveTo>
                  <a:lnTo>
                    <a:pt x="354182" y="273226"/>
                  </a:lnTo>
                </a:path>
                <a:path w="354329" h="273684">
                  <a:moveTo>
                    <a:pt x="0" y="184175"/>
                  </a:moveTo>
                  <a:lnTo>
                    <a:pt x="354182" y="184175"/>
                  </a:lnTo>
                </a:path>
                <a:path w="354329" h="273684">
                  <a:moveTo>
                    <a:pt x="353171" y="273226"/>
                  </a:moveTo>
                  <a:lnTo>
                    <a:pt x="353171" y="184175"/>
                  </a:lnTo>
                  <a:lnTo>
                    <a:pt x="35317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0" name="object 570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3364738" y="9681675"/>
              <a:ext cx="81968" cy="172031"/>
            </a:xfrm>
            <a:prstGeom prst="rect">
              <a:avLst/>
            </a:prstGeom>
          </p:spPr>
        </p:pic>
      </p:grpSp>
      <p:sp>
        <p:nvSpPr>
          <p:cNvPr id="571" name="object 571"/>
          <p:cNvSpPr txBox="1"/>
          <p:nvPr/>
        </p:nvSpPr>
        <p:spPr>
          <a:xfrm>
            <a:off x="3295996" y="9522542"/>
            <a:ext cx="142240" cy="141605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572" name="object 572"/>
          <p:cNvGrpSpPr/>
          <p:nvPr/>
        </p:nvGrpSpPr>
        <p:grpSpPr>
          <a:xfrm>
            <a:off x="3049882" y="10189674"/>
            <a:ext cx="396875" cy="318135"/>
            <a:chOff x="3049882" y="10189674"/>
            <a:chExt cx="396875" cy="318135"/>
          </a:xfrm>
        </p:grpSpPr>
        <p:sp>
          <p:nvSpPr>
            <p:cNvPr id="573" name="object 573"/>
            <p:cNvSpPr/>
            <p:nvPr/>
          </p:nvSpPr>
          <p:spPr>
            <a:xfrm>
              <a:off x="3053057" y="10231164"/>
              <a:ext cx="354330" cy="273685"/>
            </a:xfrm>
            <a:custGeom>
              <a:avLst/>
              <a:gdLst/>
              <a:ahLst/>
              <a:cxnLst/>
              <a:rect l="l" t="t" r="r" b="b"/>
              <a:pathLst>
                <a:path w="354329" h="273684">
                  <a:moveTo>
                    <a:pt x="0" y="0"/>
                  </a:moveTo>
                  <a:lnTo>
                    <a:pt x="354182" y="0"/>
                  </a:lnTo>
                </a:path>
                <a:path w="354329" h="273684">
                  <a:moveTo>
                    <a:pt x="0" y="89051"/>
                  </a:moveTo>
                  <a:lnTo>
                    <a:pt x="354182" y="89051"/>
                  </a:lnTo>
                </a:path>
                <a:path w="354329" h="273684">
                  <a:moveTo>
                    <a:pt x="353171" y="0"/>
                  </a:moveTo>
                  <a:lnTo>
                    <a:pt x="353171" y="89051"/>
                  </a:lnTo>
                  <a:lnTo>
                    <a:pt x="353171" y="27322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4" name="object 574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3364738" y="10189674"/>
              <a:ext cx="81968" cy="172031"/>
            </a:xfrm>
            <a:prstGeom prst="rect">
              <a:avLst/>
            </a:prstGeom>
          </p:spPr>
        </p:pic>
      </p:grpSp>
      <p:sp>
        <p:nvSpPr>
          <p:cNvPr id="575" name="object 575"/>
          <p:cNvSpPr txBox="1"/>
          <p:nvPr/>
        </p:nvSpPr>
        <p:spPr>
          <a:xfrm>
            <a:off x="3295996" y="10378653"/>
            <a:ext cx="142240" cy="141605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576" name="object 576"/>
          <p:cNvGrpSpPr/>
          <p:nvPr/>
        </p:nvGrpSpPr>
        <p:grpSpPr>
          <a:xfrm>
            <a:off x="2263735" y="10229001"/>
            <a:ext cx="829944" cy="311150"/>
            <a:chOff x="2263735" y="10229001"/>
            <a:chExt cx="829944" cy="311150"/>
          </a:xfrm>
        </p:grpSpPr>
        <p:sp>
          <p:nvSpPr>
            <p:cNvPr id="577" name="object 577"/>
            <p:cNvSpPr/>
            <p:nvPr/>
          </p:nvSpPr>
          <p:spPr>
            <a:xfrm>
              <a:off x="2305225" y="10232176"/>
              <a:ext cx="747395" cy="268605"/>
            </a:xfrm>
            <a:custGeom>
              <a:avLst/>
              <a:gdLst/>
              <a:ahLst/>
              <a:cxnLst/>
              <a:rect l="l" t="t" r="r" b="b"/>
              <a:pathLst>
                <a:path w="747394" h="268604">
                  <a:moveTo>
                    <a:pt x="0" y="0"/>
                  </a:moveTo>
                  <a:lnTo>
                    <a:pt x="0" y="268167"/>
                  </a:lnTo>
                </a:path>
                <a:path w="747394" h="268604">
                  <a:moveTo>
                    <a:pt x="746820" y="0"/>
                  </a:moveTo>
                  <a:lnTo>
                    <a:pt x="746820" y="268167"/>
                  </a:lnTo>
                </a:path>
                <a:path w="747394" h="268604">
                  <a:moveTo>
                    <a:pt x="0" y="266143"/>
                  </a:moveTo>
                  <a:lnTo>
                    <a:pt x="746820" y="26614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8" name="object 578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2263735" y="10456830"/>
              <a:ext cx="82980" cy="82980"/>
            </a:xfrm>
            <a:prstGeom prst="rect">
              <a:avLst/>
            </a:prstGeom>
          </p:spPr>
        </p:pic>
        <p:pic>
          <p:nvPicPr>
            <p:cNvPr id="579" name="object 579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3011567" y="10456830"/>
              <a:ext cx="81968" cy="82980"/>
            </a:xfrm>
            <a:prstGeom prst="rect">
              <a:avLst/>
            </a:prstGeom>
          </p:spPr>
        </p:pic>
      </p:grpSp>
      <p:sp>
        <p:nvSpPr>
          <p:cNvPr id="580" name="object 580"/>
          <p:cNvSpPr txBox="1"/>
          <p:nvPr/>
        </p:nvSpPr>
        <p:spPr>
          <a:xfrm>
            <a:off x="2578907" y="10379212"/>
            <a:ext cx="20002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500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581" name="object 581"/>
          <p:cNvGrpSpPr/>
          <p:nvPr/>
        </p:nvGrpSpPr>
        <p:grpSpPr>
          <a:xfrm>
            <a:off x="1845799" y="10229001"/>
            <a:ext cx="501015" cy="311150"/>
            <a:chOff x="1845799" y="10229001"/>
            <a:chExt cx="501015" cy="311150"/>
          </a:xfrm>
        </p:grpSpPr>
        <p:sp>
          <p:nvSpPr>
            <p:cNvPr id="582" name="object 582"/>
            <p:cNvSpPr/>
            <p:nvPr/>
          </p:nvSpPr>
          <p:spPr>
            <a:xfrm>
              <a:off x="1887289" y="10232176"/>
              <a:ext cx="418465" cy="268605"/>
            </a:xfrm>
            <a:custGeom>
              <a:avLst/>
              <a:gdLst/>
              <a:ahLst/>
              <a:cxnLst/>
              <a:rect l="l" t="t" r="r" b="b"/>
              <a:pathLst>
                <a:path w="418464" h="268604">
                  <a:moveTo>
                    <a:pt x="417935" y="0"/>
                  </a:moveTo>
                  <a:lnTo>
                    <a:pt x="417935" y="268167"/>
                  </a:lnTo>
                </a:path>
                <a:path w="418464" h="268604">
                  <a:moveTo>
                    <a:pt x="0" y="0"/>
                  </a:moveTo>
                  <a:lnTo>
                    <a:pt x="0" y="268167"/>
                  </a:lnTo>
                </a:path>
                <a:path w="418464" h="268604">
                  <a:moveTo>
                    <a:pt x="417935" y="266143"/>
                  </a:moveTo>
                  <a:lnTo>
                    <a:pt x="0" y="26614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83" name="object 583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2263735" y="10456830"/>
              <a:ext cx="82980" cy="82980"/>
            </a:xfrm>
            <a:prstGeom prst="rect">
              <a:avLst/>
            </a:prstGeom>
          </p:spPr>
        </p:pic>
        <p:pic>
          <p:nvPicPr>
            <p:cNvPr id="584" name="object 584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1845799" y="10456830"/>
              <a:ext cx="81968" cy="82980"/>
            </a:xfrm>
            <a:prstGeom prst="rect">
              <a:avLst/>
            </a:prstGeom>
          </p:spPr>
        </p:pic>
      </p:grpSp>
      <p:sp>
        <p:nvSpPr>
          <p:cNvPr id="585" name="object 585"/>
          <p:cNvSpPr txBox="1"/>
          <p:nvPr/>
        </p:nvSpPr>
        <p:spPr>
          <a:xfrm>
            <a:off x="1997035" y="10379212"/>
            <a:ext cx="20002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280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586" name="object 586"/>
          <p:cNvGrpSpPr/>
          <p:nvPr/>
        </p:nvGrpSpPr>
        <p:grpSpPr>
          <a:xfrm>
            <a:off x="4647753" y="8972158"/>
            <a:ext cx="1350645" cy="1351280"/>
            <a:chOff x="4647753" y="8972158"/>
            <a:chExt cx="1350645" cy="1351280"/>
          </a:xfrm>
        </p:grpSpPr>
        <p:sp>
          <p:nvSpPr>
            <p:cNvPr id="587" name="object 587"/>
            <p:cNvSpPr/>
            <p:nvPr/>
          </p:nvSpPr>
          <p:spPr>
            <a:xfrm>
              <a:off x="4650928" y="8975333"/>
              <a:ext cx="1344295" cy="1344930"/>
            </a:xfrm>
            <a:custGeom>
              <a:avLst/>
              <a:gdLst/>
              <a:ahLst/>
              <a:cxnLst/>
              <a:rect l="l" t="t" r="r" b="b"/>
              <a:pathLst>
                <a:path w="1344295" h="1344929">
                  <a:moveTo>
                    <a:pt x="1343871" y="1344883"/>
                  </a:moveTo>
                  <a:lnTo>
                    <a:pt x="0" y="1344883"/>
                  </a:lnTo>
                  <a:lnTo>
                    <a:pt x="0" y="0"/>
                  </a:lnTo>
                  <a:lnTo>
                    <a:pt x="597051" y="0"/>
                  </a:lnTo>
                  <a:lnTo>
                    <a:pt x="597051" y="747832"/>
                  </a:lnTo>
                  <a:lnTo>
                    <a:pt x="1343871" y="747832"/>
                  </a:lnTo>
                  <a:lnTo>
                    <a:pt x="1343871" y="134488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8" name="object 588"/>
            <p:cNvSpPr/>
            <p:nvPr/>
          </p:nvSpPr>
          <p:spPr>
            <a:xfrm>
              <a:off x="4713669" y="9038074"/>
              <a:ext cx="1219835" cy="1219835"/>
            </a:xfrm>
            <a:custGeom>
              <a:avLst/>
              <a:gdLst/>
              <a:ahLst/>
              <a:cxnLst/>
              <a:rect l="l" t="t" r="r" b="b"/>
              <a:pathLst>
                <a:path w="1219835" h="1219834">
                  <a:moveTo>
                    <a:pt x="53633" y="26816"/>
                  </a:moveTo>
                  <a:lnTo>
                    <a:pt x="51526" y="16378"/>
                  </a:lnTo>
                  <a:lnTo>
                    <a:pt x="45779" y="7854"/>
                  </a:lnTo>
                  <a:lnTo>
                    <a:pt x="37255" y="2107"/>
                  </a:lnTo>
                  <a:lnTo>
                    <a:pt x="26816" y="0"/>
                  </a:lnTo>
                  <a:lnTo>
                    <a:pt x="16378" y="2107"/>
                  </a:lnTo>
                  <a:lnTo>
                    <a:pt x="7854" y="7854"/>
                  </a:lnTo>
                  <a:lnTo>
                    <a:pt x="2107" y="16378"/>
                  </a:lnTo>
                  <a:lnTo>
                    <a:pt x="0" y="26816"/>
                  </a:lnTo>
                  <a:lnTo>
                    <a:pt x="2107" y="37255"/>
                  </a:lnTo>
                  <a:lnTo>
                    <a:pt x="7854" y="45779"/>
                  </a:lnTo>
                  <a:lnTo>
                    <a:pt x="16378" y="51526"/>
                  </a:lnTo>
                  <a:lnTo>
                    <a:pt x="26816" y="53633"/>
                  </a:lnTo>
                  <a:lnTo>
                    <a:pt x="37255" y="51526"/>
                  </a:lnTo>
                  <a:lnTo>
                    <a:pt x="45779" y="45779"/>
                  </a:lnTo>
                  <a:lnTo>
                    <a:pt x="51526" y="37255"/>
                  </a:lnTo>
                  <a:lnTo>
                    <a:pt x="53633" y="26816"/>
                  </a:lnTo>
                </a:path>
                <a:path w="1219835" h="1219834">
                  <a:moveTo>
                    <a:pt x="472581" y="26816"/>
                  </a:moveTo>
                  <a:lnTo>
                    <a:pt x="470473" y="16378"/>
                  </a:lnTo>
                  <a:lnTo>
                    <a:pt x="464726" y="7854"/>
                  </a:lnTo>
                  <a:lnTo>
                    <a:pt x="456202" y="2107"/>
                  </a:lnTo>
                  <a:lnTo>
                    <a:pt x="445764" y="0"/>
                  </a:lnTo>
                  <a:lnTo>
                    <a:pt x="435326" y="2107"/>
                  </a:lnTo>
                  <a:lnTo>
                    <a:pt x="426802" y="7854"/>
                  </a:lnTo>
                  <a:lnTo>
                    <a:pt x="421055" y="16378"/>
                  </a:lnTo>
                  <a:lnTo>
                    <a:pt x="418947" y="26816"/>
                  </a:lnTo>
                  <a:lnTo>
                    <a:pt x="421055" y="37255"/>
                  </a:lnTo>
                  <a:lnTo>
                    <a:pt x="426802" y="45779"/>
                  </a:lnTo>
                  <a:lnTo>
                    <a:pt x="435326" y="51526"/>
                  </a:lnTo>
                  <a:lnTo>
                    <a:pt x="445764" y="53633"/>
                  </a:lnTo>
                  <a:lnTo>
                    <a:pt x="456202" y="51526"/>
                  </a:lnTo>
                  <a:lnTo>
                    <a:pt x="464726" y="45779"/>
                  </a:lnTo>
                  <a:lnTo>
                    <a:pt x="470473" y="37255"/>
                  </a:lnTo>
                  <a:lnTo>
                    <a:pt x="472581" y="26816"/>
                  </a:lnTo>
                </a:path>
                <a:path w="1219835" h="1219834">
                  <a:moveTo>
                    <a:pt x="1219401" y="1192584"/>
                  </a:moveTo>
                  <a:lnTo>
                    <a:pt x="1217294" y="1182146"/>
                  </a:lnTo>
                  <a:lnTo>
                    <a:pt x="1211547" y="1173622"/>
                  </a:lnTo>
                  <a:lnTo>
                    <a:pt x="1203023" y="1167875"/>
                  </a:lnTo>
                  <a:lnTo>
                    <a:pt x="1192584" y="1165767"/>
                  </a:lnTo>
                  <a:lnTo>
                    <a:pt x="1182146" y="1167875"/>
                  </a:lnTo>
                  <a:lnTo>
                    <a:pt x="1173622" y="1173622"/>
                  </a:lnTo>
                  <a:lnTo>
                    <a:pt x="1167875" y="1182146"/>
                  </a:lnTo>
                  <a:lnTo>
                    <a:pt x="1165767" y="1192584"/>
                  </a:lnTo>
                  <a:lnTo>
                    <a:pt x="1167875" y="1203022"/>
                  </a:lnTo>
                  <a:lnTo>
                    <a:pt x="1173622" y="1211546"/>
                  </a:lnTo>
                  <a:lnTo>
                    <a:pt x="1182146" y="1217294"/>
                  </a:lnTo>
                  <a:lnTo>
                    <a:pt x="1192584" y="1219401"/>
                  </a:lnTo>
                  <a:lnTo>
                    <a:pt x="1203023" y="1217294"/>
                  </a:lnTo>
                  <a:lnTo>
                    <a:pt x="1211547" y="1211546"/>
                  </a:lnTo>
                  <a:lnTo>
                    <a:pt x="1217294" y="1203022"/>
                  </a:lnTo>
                  <a:lnTo>
                    <a:pt x="1219401" y="1192584"/>
                  </a:lnTo>
                </a:path>
                <a:path w="1219835" h="1219834">
                  <a:moveTo>
                    <a:pt x="1219401" y="773636"/>
                  </a:moveTo>
                  <a:lnTo>
                    <a:pt x="1217294" y="763198"/>
                  </a:lnTo>
                  <a:lnTo>
                    <a:pt x="1211547" y="754674"/>
                  </a:lnTo>
                  <a:lnTo>
                    <a:pt x="1203023" y="748927"/>
                  </a:lnTo>
                  <a:lnTo>
                    <a:pt x="1192584" y="746820"/>
                  </a:lnTo>
                  <a:lnTo>
                    <a:pt x="1182146" y="748927"/>
                  </a:lnTo>
                  <a:lnTo>
                    <a:pt x="1173622" y="754674"/>
                  </a:lnTo>
                  <a:lnTo>
                    <a:pt x="1167875" y="763198"/>
                  </a:lnTo>
                  <a:lnTo>
                    <a:pt x="1165767" y="773636"/>
                  </a:lnTo>
                  <a:lnTo>
                    <a:pt x="1167875" y="784075"/>
                  </a:lnTo>
                  <a:lnTo>
                    <a:pt x="1173622" y="792599"/>
                  </a:lnTo>
                  <a:lnTo>
                    <a:pt x="1182146" y="798346"/>
                  </a:lnTo>
                  <a:lnTo>
                    <a:pt x="1192584" y="800453"/>
                  </a:lnTo>
                  <a:lnTo>
                    <a:pt x="1203023" y="798346"/>
                  </a:lnTo>
                  <a:lnTo>
                    <a:pt x="1211547" y="792599"/>
                  </a:lnTo>
                  <a:lnTo>
                    <a:pt x="1217294" y="784075"/>
                  </a:lnTo>
                  <a:lnTo>
                    <a:pt x="1219401" y="773636"/>
                  </a:lnTo>
                </a:path>
                <a:path w="1219835" h="1219834">
                  <a:moveTo>
                    <a:pt x="472581" y="773636"/>
                  </a:moveTo>
                  <a:lnTo>
                    <a:pt x="470473" y="763198"/>
                  </a:lnTo>
                  <a:lnTo>
                    <a:pt x="464726" y="754674"/>
                  </a:lnTo>
                  <a:lnTo>
                    <a:pt x="456202" y="748927"/>
                  </a:lnTo>
                  <a:lnTo>
                    <a:pt x="445764" y="746820"/>
                  </a:lnTo>
                  <a:lnTo>
                    <a:pt x="435326" y="748927"/>
                  </a:lnTo>
                  <a:lnTo>
                    <a:pt x="426802" y="754674"/>
                  </a:lnTo>
                  <a:lnTo>
                    <a:pt x="421055" y="763198"/>
                  </a:lnTo>
                  <a:lnTo>
                    <a:pt x="418947" y="773636"/>
                  </a:lnTo>
                  <a:lnTo>
                    <a:pt x="421055" y="784075"/>
                  </a:lnTo>
                  <a:lnTo>
                    <a:pt x="426802" y="792599"/>
                  </a:lnTo>
                  <a:lnTo>
                    <a:pt x="435326" y="798346"/>
                  </a:lnTo>
                  <a:lnTo>
                    <a:pt x="445764" y="800453"/>
                  </a:lnTo>
                  <a:lnTo>
                    <a:pt x="456202" y="798346"/>
                  </a:lnTo>
                  <a:lnTo>
                    <a:pt x="464726" y="792599"/>
                  </a:lnTo>
                  <a:lnTo>
                    <a:pt x="470473" y="784075"/>
                  </a:lnTo>
                  <a:lnTo>
                    <a:pt x="472581" y="773636"/>
                  </a:lnTo>
                </a:path>
                <a:path w="1219835" h="1219834">
                  <a:moveTo>
                    <a:pt x="53633" y="1192584"/>
                  </a:moveTo>
                  <a:lnTo>
                    <a:pt x="51526" y="1182146"/>
                  </a:lnTo>
                  <a:lnTo>
                    <a:pt x="45779" y="1173622"/>
                  </a:lnTo>
                  <a:lnTo>
                    <a:pt x="37255" y="1167875"/>
                  </a:lnTo>
                  <a:lnTo>
                    <a:pt x="26816" y="1165767"/>
                  </a:lnTo>
                  <a:lnTo>
                    <a:pt x="16378" y="1167875"/>
                  </a:lnTo>
                  <a:lnTo>
                    <a:pt x="7854" y="1173622"/>
                  </a:lnTo>
                  <a:lnTo>
                    <a:pt x="2107" y="1182146"/>
                  </a:lnTo>
                  <a:lnTo>
                    <a:pt x="0" y="1192584"/>
                  </a:lnTo>
                  <a:lnTo>
                    <a:pt x="2107" y="1203022"/>
                  </a:lnTo>
                  <a:lnTo>
                    <a:pt x="7854" y="1211546"/>
                  </a:lnTo>
                  <a:lnTo>
                    <a:pt x="16378" y="1217294"/>
                  </a:lnTo>
                  <a:lnTo>
                    <a:pt x="26816" y="1219401"/>
                  </a:lnTo>
                  <a:lnTo>
                    <a:pt x="37255" y="1217294"/>
                  </a:lnTo>
                  <a:lnTo>
                    <a:pt x="45779" y="1211546"/>
                  </a:lnTo>
                  <a:lnTo>
                    <a:pt x="51526" y="1203022"/>
                  </a:lnTo>
                  <a:lnTo>
                    <a:pt x="53633" y="1192584"/>
                  </a:lnTo>
                </a:path>
                <a:path w="1219835" h="1219834">
                  <a:moveTo>
                    <a:pt x="53633" y="773636"/>
                  </a:moveTo>
                  <a:lnTo>
                    <a:pt x="51526" y="763198"/>
                  </a:lnTo>
                  <a:lnTo>
                    <a:pt x="45779" y="754674"/>
                  </a:lnTo>
                  <a:lnTo>
                    <a:pt x="37255" y="748927"/>
                  </a:lnTo>
                  <a:lnTo>
                    <a:pt x="26816" y="746820"/>
                  </a:lnTo>
                  <a:lnTo>
                    <a:pt x="16378" y="748927"/>
                  </a:lnTo>
                  <a:lnTo>
                    <a:pt x="7854" y="754674"/>
                  </a:lnTo>
                  <a:lnTo>
                    <a:pt x="2107" y="763198"/>
                  </a:lnTo>
                  <a:lnTo>
                    <a:pt x="0" y="773636"/>
                  </a:lnTo>
                  <a:lnTo>
                    <a:pt x="2107" y="784075"/>
                  </a:lnTo>
                  <a:lnTo>
                    <a:pt x="7854" y="792599"/>
                  </a:lnTo>
                  <a:lnTo>
                    <a:pt x="16378" y="798346"/>
                  </a:lnTo>
                  <a:lnTo>
                    <a:pt x="26816" y="800453"/>
                  </a:lnTo>
                  <a:lnTo>
                    <a:pt x="37255" y="798346"/>
                  </a:lnTo>
                  <a:lnTo>
                    <a:pt x="45779" y="792599"/>
                  </a:lnTo>
                  <a:lnTo>
                    <a:pt x="51526" y="784075"/>
                  </a:lnTo>
                  <a:lnTo>
                    <a:pt x="53633" y="773636"/>
                  </a:lnTo>
                </a:path>
                <a:path w="1219835" h="1219834">
                  <a:moveTo>
                    <a:pt x="472581" y="1192584"/>
                  </a:moveTo>
                  <a:lnTo>
                    <a:pt x="470473" y="1182146"/>
                  </a:lnTo>
                  <a:lnTo>
                    <a:pt x="464726" y="1173622"/>
                  </a:lnTo>
                  <a:lnTo>
                    <a:pt x="456202" y="1167875"/>
                  </a:lnTo>
                  <a:lnTo>
                    <a:pt x="445764" y="1165767"/>
                  </a:lnTo>
                  <a:lnTo>
                    <a:pt x="435326" y="1167875"/>
                  </a:lnTo>
                  <a:lnTo>
                    <a:pt x="426802" y="1173622"/>
                  </a:lnTo>
                  <a:lnTo>
                    <a:pt x="421055" y="1182146"/>
                  </a:lnTo>
                  <a:lnTo>
                    <a:pt x="418947" y="1192584"/>
                  </a:lnTo>
                  <a:lnTo>
                    <a:pt x="421055" y="1203022"/>
                  </a:lnTo>
                  <a:lnTo>
                    <a:pt x="426802" y="1211546"/>
                  </a:lnTo>
                  <a:lnTo>
                    <a:pt x="435326" y="1217294"/>
                  </a:lnTo>
                  <a:lnTo>
                    <a:pt x="445764" y="1219401"/>
                  </a:lnTo>
                  <a:lnTo>
                    <a:pt x="456202" y="1217294"/>
                  </a:lnTo>
                  <a:lnTo>
                    <a:pt x="464726" y="1211546"/>
                  </a:lnTo>
                  <a:lnTo>
                    <a:pt x="470473" y="1203022"/>
                  </a:lnTo>
                  <a:lnTo>
                    <a:pt x="472581" y="1192584"/>
                  </a:lnTo>
                </a:path>
                <a:path w="1219835" h="1219834">
                  <a:moveTo>
                    <a:pt x="0" y="27322"/>
                  </a:moveTo>
                  <a:lnTo>
                    <a:pt x="0" y="774142"/>
                  </a:lnTo>
                </a:path>
                <a:path w="1219835" h="1219834">
                  <a:moveTo>
                    <a:pt x="26310" y="0"/>
                  </a:moveTo>
                  <a:lnTo>
                    <a:pt x="445258" y="0"/>
                  </a:lnTo>
                </a:path>
                <a:path w="1219835" h="1219834">
                  <a:moveTo>
                    <a:pt x="26310" y="801465"/>
                  </a:moveTo>
                  <a:lnTo>
                    <a:pt x="445258" y="801465"/>
                  </a:lnTo>
                </a:path>
                <a:path w="1219835" h="1219834">
                  <a:moveTo>
                    <a:pt x="471569" y="27322"/>
                  </a:moveTo>
                  <a:lnTo>
                    <a:pt x="471569" y="774142"/>
                  </a:lnTo>
                </a:path>
                <a:path w="1219835" h="1219834">
                  <a:moveTo>
                    <a:pt x="445258" y="747832"/>
                  </a:moveTo>
                  <a:lnTo>
                    <a:pt x="1192078" y="747832"/>
                  </a:lnTo>
                </a:path>
                <a:path w="1219835" h="1219834">
                  <a:moveTo>
                    <a:pt x="1218389" y="774142"/>
                  </a:moveTo>
                  <a:lnTo>
                    <a:pt x="1218389" y="1193090"/>
                  </a:lnTo>
                </a:path>
                <a:path w="1219835" h="1219834">
                  <a:moveTo>
                    <a:pt x="1192078" y="1219401"/>
                  </a:moveTo>
                  <a:lnTo>
                    <a:pt x="445258" y="1219401"/>
                  </a:lnTo>
                </a:path>
                <a:path w="1219835" h="1219834">
                  <a:moveTo>
                    <a:pt x="417935" y="774142"/>
                  </a:moveTo>
                  <a:lnTo>
                    <a:pt x="417935" y="1193090"/>
                  </a:lnTo>
                </a:path>
                <a:path w="1219835" h="1219834">
                  <a:moveTo>
                    <a:pt x="26310" y="747832"/>
                  </a:moveTo>
                  <a:lnTo>
                    <a:pt x="445258" y="747832"/>
                  </a:lnTo>
                </a:path>
                <a:path w="1219835" h="1219834">
                  <a:moveTo>
                    <a:pt x="471569" y="774142"/>
                  </a:moveTo>
                  <a:lnTo>
                    <a:pt x="471569" y="1193090"/>
                  </a:lnTo>
                </a:path>
                <a:path w="1219835" h="1219834">
                  <a:moveTo>
                    <a:pt x="445258" y="1219401"/>
                  </a:moveTo>
                  <a:lnTo>
                    <a:pt x="26310" y="1219401"/>
                  </a:lnTo>
                </a:path>
                <a:path w="1219835" h="1219834">
                  <a:moveTo>
                    <a:pt x="0" y="774142"/>
                  </a:moveTo>
                  <a:lnTo>
                    <a:pt x="0" y="119309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89" name="object 589"/>
          <p:cNvSpPr txBox="1"/>
          <p:nvPr/>
        </p:nvSpPr>
        <p:spPr>
          <a:xfrm>
            <a:off x="5196825" y="8351292"/>
            <a:ext cx="339725" cy="3041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800" spc="-290" dirty="0">
                <a:latin typeface="Lucida Sans Unicode"/>
                <a:cs typeface="Lucida Sans Unicode"/>
              </a:rPr>
              <a:t>2-</a:t>
            </a:r>
            <a:r>
              <a:rPr sz="1800" spc="-355" dirty="0">
                <a:latin typeface="Lucida Sans Unicode"/>
                <a:cs typeface="Lucida Sans Unicode"/>
              </a:rPr>
              <a:t>2</a:t>
            </a:r>
            <a:endParaRPr sz="1800">
              <a:latin typeface="Lucida Sans Unicode"/>
              <a:cs typeface="Lucida Sans Unicode"/>
            </a:endParaRPr>
          </a:p>
        </p:txBody>
      </p:sp>
      <p:grpSp>
        <p:nvGrpSpPr>
          <p:cNvPr id="590" name="object 590"/>
          <p:cNvGrpSpPr/>
          <p:nvPr/>
        </p:nvGrpSpPr>
        <p:grpSpPr>
          <a:xfrm>
            <a:off x="4609438" y="9033947"/>
            <a:ext cx="1427480" cy="1819910"/>
            <a:chOff x="4609438" y="9033947"/>
            <a:chExt cx="1427480" cy="1819910"/>
          </a:xfrm>
        </p:grpSpPr>
        <p:sp>
          <p:nvSpPr>
            <p:cNvPr id="591" name="object 591"/>
            <p:cNvSpPr/>
            <p:nvPr/>
          </p:nvSpPr>
          <p:spPr>
            <a:xfrm>
              <a:off x="4767302" y="9038074"/>
              <a:ext cx="1165860" cy="1165860"/>
            </a:xfrm>
            <a:custGeom>
              <a:avLst/>
              <a:gdLst/>
              <a:ahLst/>
              <a:cxnLst/>
              <a:rect l="l" t="t" r="r" b="b"/>
              <a:pathLst>
                <a:path w="1165860" h="1165859">
                  <a:moveTo>
                    <a:pt x="1165767" y="828282"/>
                  </a:moveTo>
                  <a:lnTo>
                    <a:pt x="1163660" y="817843"/>
                  </a:lnTo>
                  <a:lnTo>
                    <a:pt x="1157913" y="809319"/>
                  </a:lnTo>
                  <a:lnTo>
                    <a:pt x="1149389" y="803572"/>
                  </a:lnTo>
                  <a:lnTo>
                    <a:pt x="1138951" y="801465"/>
                  </a:lnTo>
                  <a:lnTo>
                    <a:pt x="1128512" y="803572"/>
                  </a:lnTo>
                  <a:lnTo>
                    <a:pt x="1119988" y="809319"/>
                  </a:lnTo>
                  <a:lnTo>
                    <a:pt x="1114241" y="817843"/>
                  </a:lnTo>
                  <a:lnTo>
                    <a:pt x="1112134" y="828282"/>
                  </a:lnTo>
                  <a:lnTo>
                    <a:pt x="1114241" y="838720"/>
                  </a:lnTo>
                  <a:lnTo>
                    <a:pt x="1119988" y="847244"/>
                  </a:lnTo>
                  <a:lnTo>
                    <a:pt x="1128512" y="852991"/>
                  </a:lnTo>
                  <a:lnTo>
                    <a:pt x="1138951" y="855098"/>
                  </a:lnTo>
                  <a:lnTo>
                    <a:pt x="1149389" y="852991"/>
                  </a:lnTo>
                  <a:lnTo>
                    <a:pt x="1157913" y="847244"/>
                  </a:lnTo>
                  <a:lnTo>
                    <a:pt x="1163660" y="838720"/>
                  </a:lnTo>
                  <a:lnTo>
                    <a:pt x="1165767" y="828282"/>
                  </a:lnTo>
                </a:path>
                <a:path w="1165860" h="1165859">
                  <a:moveTo>
                    <a:pt x="1165767" y="1138951"/>
                  </a:moveTo>
                  <a:lnTo>
                    <a:pt x="1163660" y="1128513"/>
                  </a:lnTo>
                  <a:lnTo>
                    <a:pt x="1157913" y="1119989"/>
                  </a:lnTo>
                  <a:lnTo>
                    <a:pt x="1149389" y="1114241"/>
                  </a:lnTo>
                  <a:lnTo>
                    <a:pt x="1138951" y="1112134"/>
                  </a:lnTo>
                  <a:lnTo>
                    <a:pt x="1128512" y="1114241"/>
                  </a:lnTo>
                  <a:lnTo>
                    <a:pt x="1119988" y="1119989"/>
                  </a:lnTo>
                  <a:lnTo>
                    <a:pt x="1114241" y="1128513"/>
                  </a:lnTo>
                  <a:lnTo>
                    <a:pt x="1112134" y="1138951"/>
                  </a:lnTo>
                  <a:lnTo>
                    <a:pt x="1114241" y="1149389"/>
                  </a:lnTo>
                  <a:lnTo>
                    <a:pt x="1119988" y="1157913"/>
                  </a:lnTo>
                  <a:lnTo>
                    <a:pt x="1128512" y="1163660"/>
                  </a:lnTo>
                  <a:lnTo>
                    <a:pt x="1138951" y="1165767"/>
                  </a:lnTo>
                  <a:lnTo>
                    <a:pt x="1149389" y="1163660"/>
                  </a:lnTo>
                  <a:lnTo>
                    <a:pt x="1157913" y="1157913"/>
                  </a:lnTo>
                  <a:lnTo>
                    <a:pt x="1163660" y="1149389"/>
                  </a:lnTo>
                  <a:lnTo>
                    <a:pt x="1165767" y="1138951"/>
                  </a:lnTo>
                </a:path>
                <a:path w="1165860" h="1165859">
                  <a:moveTo>
                    <a:pt x="53633" y="26816"/>
                  </a:moveTo>
                  <a:lnTo>
                    <a:pt x="51526" y="16378"/>
                  </a:lnTo>
                  <a:lnTo>
                    <a:pt x="45779" y="7854"/>
                  </a:lnTo>
                  <a:lnTo>
                    <a:pt x="37255" y="2107"/>
                  </a:lnTo>
                  <a:lnTo>
                    <a:pt x="26816" y="0"/>
                  </a:lnTo>
                  <a:lnTo>
                    <a:pt x="16378" y="2107"/>
                  </a:lnTo>
                  <a:lnTo>
                    <a:pt x="7854" y="7854"/>
                  </a:lnTo>
                  <a:lnTo>
                    <a:pt x="2107" y="16378"/>
                  </a:lnTo>
                  <a:lnTo>
                    <a:pt x="0" y="26816"/>
                  </a:lnTo>
                  <a:lnTo>
                    <a:pt x="2107" y="37255"/>
                  </a:lnTo>
                  <a:lnTo>
                    <a:pt x="7854" y="45779"/>
                  </a:lnTo>
                  <a:lnTo>
                    <a:pt x="16378" y="51526"/>
                  </a:lnTo>
                  <a:lnTo>
                    <a:pt x="26816" y="53633"/>
                  </a:lnTo>
                  <a:lnTo>
                    <a:pt x="37255" y="51526"/>
                  </a:lnTo>
                  <a:lnTo>
                    <a:pt x="45779" y="45779"/>
                  </a:lnTo>
                  <a:lnTo>
                    <a:pt x="51526" y="37255"/>
                  </a:lnTo>
                  <a:lnTo>
                    <a:pt x="53633" y="26816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92" name="object 592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5041541" y="9034026"/>
              <a:ext cx="143697" cy="94111"/>
            </a:xfrm>
            <a:prstGeom prst="rect">
              <a:avLst/>
            </a:prstGeom>
          </p:spPr>
        </p:pic>
        <p:sp>
          <p:nvSpPr>
            <p:cNvPr id="593" name="object 593"/>
            <p:cNvSpPr/>
            <p:nvPr/>
          </p:nvSpPr>
          <p:spPr>
            <a:xfrm>
              <a:off x="4713669" y="9784894"/>
              <a:ext cx="1218565" cy="473075"/>
            </a:xfrm>
            <a:custGeom>
              <a:avLst/>
              <a:gdLst/>
              <a:ahLst/>
              <a:cxnLst/>
              <a:rect l="l" t="t" r="r" b="b"/>
              <a:pathLst>
                <a:path w="1218564" h="473075">
                  <a:moveTo>
                    <a:pt x="1218389" y="108278"/>
                  </a:moveTo>
                  <a:lnTo>
                    <a:pt x="1129337" y="108278"/>
                  </a:lnTo>
                </a:path>
                <a:path w="1218564" h="473075">
                  <a:moveTo>
                    <a:pt x="1164756" y="1011"/>
                  </a:moveTo>
                  <a:lnTo>
                    <a:pt x="1164756" y="144709"/>
                  </a:lnTo>
                </a:path>
                <a:path w="1218564" h="473075">
                  <a:moveTo>
                    <a:pt x="107266" y="445764"/>
                  </a:moveTo>
                  <a:lnTo>
                    <a:pt x="105159" y="435326"/>
                  </a:lnTo>
                  <a:lnTo>
                    <a:pt x="99412" y="426802"/>
                  </a:lnTo>
                  <a:lnTo>
                    <a:pt x="90888" y="421055"/>
                  </a:lnTo>
                  <a:lnTo>
                    <a:pt x="80450" y="418947"/>
                  </a:lnTo>
                  <a:lnTo>
                    <a:pt x="70011" y="421055"/>
                  </a:lnTo>
                  <a:lnTo>
                    <a:pt x="61487" y="426802"/>
                  </a:lnTo>
                  <a:lnTo>
                    <a:pt x="55740" y="435326"/>
                  </a:lnTo>
                  <a:lnTo>
                    <a:pt x="53633" y="445764"/>
                  </a:lnTo>
                  <a:lnTo>
                    <a:pt x="55740" y="456202"/>
                  </a:lnTo>
                  <a:lnTo>
                    <a:pt x="61487" y="464726"/>
                  </a:lnTo>
                  <a:lnTo>
                    <a:pt x="70011" y="470473"/>
                  </a:lnTo>
                  <a:lnTo>
                    <a:pt x="80450" y="472581"/>
                  </a:lnTo>
                  <a:lnTo>
                    <a:pt x="90888" y="470473"/>
                  </a:lnTo>
                  <a:lnTo>
                    <a:pt x="99412" y="464726"/>
                  </a:lnTo>
                  <a:lnTo>
                    <a:pt x="105159" y="456202"/>
                  </a:lnTo>
                  <a:lnTo>
                    <a:pt x="107266" y="445764"/>
                  </a:lnTo>
                </a:path>
                <a:path w="1218564" h="473075">
                  <a:moveTo>
                    <a:pt x="107266" y="26816"/>
                  </a:moveTo>
                  <a:lnTo>
                    <a:pt x="105159" y="16378"/>
                  </a:lnTo>
                  <a:lnTo>
                    <a:pt x="99412" y="7854"/>
                  </a:lnTo>
                  <a:lnTo>
                    <a:pt x="90888" y="2107"/>
                  </a:lnTo>
                  <a:lnTo>
                    <a:pt x="80450" y="0"/>
                  </a:lnTo>
                  <a:lnTo>
                    <a:pt x="70011" y="2107"/>
                  </a:lnTo>
                  <a:lnTo>
                    <a:pt x="61487" y="7854"/>
                  </a:lnTo>
                  <a:lnTo>
                    <a:pt x="55740" y="16378"/>
                  </a:lnTo>
                  <a:lnTo>
                    <a:pt x="53633" y="26816"/>
                  </a:lnTo>
                  <a:lnTo>
                    <a:pt x="55740" y="37255"/>
                  </a:lnTo>
                  <a:lnTo>
                    <a:pt x="61487" y="45779"/>
                  </a:lnTo>
                  <a:lnTo>
                    <a:pt x="70011" y="51526"/>
                  </a:lnTo>
                  <a:lnTo>
                    <a:pt x="80450" y="53633"/>
                  </a:lnTo>
                  <a:lnTo>
                    <a:pt x="90888" y="51526"/>
                  </a:lnTo>
                  <a:lnTo>
                    <a:pt x="99412" y="45779"/>
                  </a:lnTo>
                  <a:lnTo>
                    <a:pt x="105159" y="37255"/>
                  </a:lnTo>
                  <a:lnTo>
                    <a:pt x="107266" y="26816"/>
                  </a:lnTo>
                </a:path>
                <a:path w="1218564" h="473075">
                  <a:moveTo>
                    <a:pt x="472581" y="392131"/>
                  </a:moveTo>
                  <a:lnTo>
                    <a:pt x="470473" y="381692"/>
                  </a:lnTo>
                  <a:lnTo>
                    <a:pt x="464726" y="373168"/>
                  </a:lnTo>
                  <a:lnTo>
                    <a:pt x="456202" y="367421"/>
                  </a:lnTo>
                  <a:lnTo>
                    <a:pt x="445764" y="365314"/>
                  </a:lnTo>
                  <a:lnTo>
                    <a:pt x="435326" y="367421"/>
                  </a:lnTo>
                  <a:lnTo>
                    <a:pt x="426802" y="373168"/>
                  </a:lnTo>
                  <a:lnTo>
                    <a:pt x="421055" y="381692"/>
                  </a:lnTo>
                  <a:lnTo>
                    <a:pt x="418947" y="392131"/>
                  </a:lnTo>
                  <a:lnTo>
                    <a:pt x="421055" y="402569"/>
                  </a:lnTo>
                  <a:lnTo>
                    <a:pt x="426802" y="411093"/>
                  </a:lnTo>
                  <a:lnTo>
                    <a:pt x="435326" y="416840"/>
                  </a:lnTo>
                  <a:lnTo>
                    <a:pt x="445764" y="418947"/>
                  </a:lnTo>
                  <a:lnTo>
                    <a:pt x="456202" y="416840"/>
                  </a:lnTo>
                  <a:lnTo>
                    <a:pt x="464726" y="411093"/>
                  </a:lnTo>
                  <a:lnTo>
                    <a:pt x="470473" y="402569"/>
                  </a:lnTo>
                  <a:lnTo>
                    <a:pt x="472581" y="392131"/>
                  </a:lnTo>
                </a:path>
                <a:path w="1218564" h="473075">
                  <a:moveTo>
                    <a:pt x="472581" y="81462"/>
                  </a:moveTo>
                  <a:lnTo>
                    <a:pt x="470473" y="71023"/>
                  </a:lnTo>
                  <a:lnTo>
                    <a:pt x="464726" y="62499"/>
                  </a:lnTo>
                  <a:lnTo>
                    <a:pt x="456202" y="56752"/>
                  </a:lnTo>
                  <a:lnTo>
                    <a:pt x="445764" y="54645"/>
                  </a:lnTo>
                  <a:lnTo>
                    <a:pt x="435326" y="56752"/>
                  </a:lnTo>
                  <a:lnTo>
                    <a:pt x="426802" y="62499"/>
                  </a:lnTo>
                  <a:lnTo>
                    <a:pt x="421055" y="71023"/>
                  </a:lnTo>
                  <a:lnTo>
                    <a:pt x="418947" y="81462"/>
                  </a:lnTo>
                  <a:lnTo>
                    <a:pt x="421055" y="91900"/>
                  </a:lnTo>
                  <a:lnTo>
                    <a:pt x="426802" y="100424"/>
                  </a:lnTo>
                  <a:lnTo>
                    <a:pt x="435326" y="106171"/>
                  </a:lnTo>
                  <a:lnTo>
                    <a:pt x="445764" y="108278"/>
                  </a:lnTo>
                  <a:lnTo>
                    <a:pt x="456202" y="106171"/>
                  </a:lnTo>
                  <a:lnTo>
                    <a:pt x="464726" y="100424"/>
                  </a:lnTo>
                  <a:lnTo>
                    <a:pt x="470473" y="91900"/>
                  </a:lnTo>
                  <a:lnTo>
                    <a:pt x="472581" y="81462"/>
                  </a:lnTo>
                </a:path>
                <a:path w="1218564" h="473075">
                  <a:moveTo>
                    <a:pt x="0" y="418947"/>
                  </a:moveTo>
                  <a:lnTo>
                    <a:pt x="142685" y="418947"/>
                  </a:lnTo>
                </a:path>
                <a:path w="1218564" h="473075">
                  <a:moveTo>
                    <a:pt x="107266" y="472581"/>
                  </a:moveTo>
                  <a:lnTo>
                    <a:pt x="107266" y="383529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4" name="object 594"/>
            <p:cNvSpPr/>
            <p:nvPr/>
          </p:nvSpPr>
          <p:spPr>
            <a:xfrm>
              <a:off x="4650928" y="10321228"/>
              <a:ext cx="1344295" cy="493395"/>
            </a:xfrm>
            <a:custGeom>
              <a:avLst/>
              <a:gdLst/>
              <a:ahLst/>
              <a:cxnLst/>
              <a:rect l="l" t="t" r="r" b="b"/>
              <a:pathLst>
                <a:path w="1344295" h="493395">
                  <a:moveTo>
                    <a:pt x="0" y="0"/>
                  </a:moveTo>
                  <a:lnTo>
                    <a:pt x="0" y="492820"/>
                  </a:lnTo>
                </a:path>
                <a:path w="1344295" h="493395">
                  <a:moveTo>
                    <a:pt x="1343871" y="0"/>
                  </a:moveTo>
                  <a:lnTo>
                    <a:pt x="1343871" y="492820"/>
                  </a:lnTo>
                </a:path>
                <a:path w="1344295" h="493395">
                  <a:moveTo>
                    <a:pt x="0" y="490796"/>
                  </a:moveTo>
                  <a:lnTo>
                    <a:pt x="1343871" y="49079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95" name="object 595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4609438" y="10770535"/>
              <a:ext cx="81968" cy="82980"/>
            </a:xfrm>
            <a:prstGeom prst="rect">
              <a:avLst/>
            </a:prstGeom>
          </p:spPr>
        </p:pic>
        <p:pic>
          <p:nvPicPr>
            <p:cNvPr id="596" name="object 596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5954321" y="10770535"/>
              <a:ext cx="81968" cy="82980"/>
            </a:xfrm>
            <a:prstGeom prst="rect">
              <a:avLst/>
            </a:prstGeom>
          </p:spPr>
        </p:pic>
      </p:grpSp>
      <p:sp>
        <p:nvSpPr>
          <p:cNvPr id="597" name="object 597"/>
          <p:cNvSpPr txBox="1"/>
          <p:nvPr/>
        </p:nvSpPr>
        <p:spPr>
          <a:xfrm>
            <a:off x="4653964" y="10692917"/>
            <a:ext cx="133794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900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598" name="object 598"/>
          <p:cNvGrpSpPr/>
          <p:nvPr/>
        </p:nvGrpSpPr>
        <p:grpSpPr>
          <a:xfrm>
            <a:off x="4405024" y="8934855"/>
            <a:ext cx="248285" cy="1427480"/>
            <a:chOff x="4405024" y="8934855"/>
            <a:chExt cx="248285" cy="1427480"/>
          </a:xfrm>
        </p:grpSpPr>
        <p:sp>
          <p:nvSpPr>
            <p:cNvPr id="599" name="object 599"/>
            <p:cNvSpPr/>
            <p:nvPr/>
          </p:nvSpPr>
          <p:spPr>
            <a:xfrm>
              <a:off x="4444490" y="8975333"/>
              <a:ext cx="205740" cy="1344930"/>
            </a:xfrm>
            <a:custGeom>
              <a:avLst/>
              <a:gdLst/>
              <a:ahLst/>
              <a:cxnLst/>
              <a:rect l="l" t="t" r="r" b="b"/>
              <a:pathLst>
                <a:path w="205739" h="1344929">
                  <a:moveTo>
                    <a:pt x="205426" y="0"/>
                  </a:moveTo>
                  <a:lnTo>
                    <a:pt x="0" y="0"/>
                  </a:lnTo>
                </a:path>
                <a:path w="205739" h="1344929">
                  <a:moveTo>
                    <a:pt x="205426" y="1344883"/>
                  </a:moveTo>
                  <a:lnTo>
                    <a:pt x="0" y="1344883"/>
                  </a:lnTo>
                </a:path>
                <a:path w="205739" h="1344929">
                  <a:moveTo>
                    <a:pt x="2023" y="0"/>
                  </a:moveTo>
                  <a:lnTo>
                    <a:pt x="2023" y="134488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00" name="object 600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4405024" y="8934855"/>
              <a:ext cx="82980" cy="81968"/>
            </a:xfrm>
            <a:prstGeom prst="rect">
              <a:avLst/>
            </a:prstGeom>
          </p:spPr>
        </p:pic>
        <p:pic>
          <p:nvPicPr>
            <p:cNvPr id="601" name="object 601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4405024" y="10279738"/>
              <a:ext cx="82980" cy="81968"/>
            </a:xfrm>
            <a:prstGeom prst="rect">
              <a:avLst/>
            </a:prstGeom>
          </p:spPr>
        </p:pic>
      </p:grpSp>
      <p:sp>
        <p:nvSpPr>
          <p:cNvPr id="602" name="object 602"/>
          <p:cNvSpPr txBox="1"/>
          <p:nvPr/>
        </p:nvSpPr>
        <p:spPr>
          <a:xfrm>
            <a:off x="4337294" y="9548497"/>
            <a:ext cx="142240" cy="200025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800" spc="-25" dirty="0">
                <a:latin typeface="Microsoft Sans Serif"/>
                <a:cs typeface="Microsoft Sans Serif"/>
              </a:rPr>
              <a:t>900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603" name="object 603"/>
          <p:cNvGrpSpPr/>
          <p:nvPr/>
        </p:nvGrpSpPr>
        <p:grpSpPr>
          <a:xfrm>
            <a:off x="4698489" y="8811397"/>
            <a:ext cx="501015" cy="256540"/>
            <a:chOff x="4698489" y="8811397"/>
            <a:chExt cx="501015" cy="256540"/>
          </a:xfrm>
        </p:grpSpPr>
        <p:sp>
          <p:nvSpPr>
            <p:cNvPr id="604" name="object 604"/>
            <p:cNvSpPr/>
            <p:nvPr/>
          </p:nvSpPr>
          <p:spPr>
            <a:xfrm>
              <a:off x="4739980" y="8850863"/>
              <a:ext cx="419100" cy="213995"/>
            </a:xfrm>
            <a:custGeom>
              <a:avLst/>
              <a:gdLst/>
              <a:ahLst/>
              <a:cxnLst/>
              <a:rect l="l" t="t" r="r" b="b"/>
              <a:pathLst>
                <a:path w="419100" h="213995">
                  <a:moveTo>
                    <a:pt x="0" y="213521"/>
                  </a:moveTo>
                  <a:lnTo>
                    <a:pt x="0" y="0"/>
                  </a:lnTo>
                </a:path>
                <a:path w="419100" h="213995">
                  <a:moveTo>
                    <a:pt x="418947" y="213521"/>
                  </a:moveTo>
                  <a:lnTo>
                    <a:pt x="418947" y="0"/>
                  </a:lnTo>
                </a:path>
                <a:path w="419100" h="213995">
                  <a:moveTo>
                    <a:pt x="0" y="1011"/>
                  </a:moveTo>
                  <a:lnTo>
                    <a:pt x="418947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5" name="object 605"/>
            <p:cNvSpPr/>
            <p:nvPr/>
          </p:nvSpPr>
          <p:spPr>
            <a:xfrm>
              <a:off x="4698489" y="8811398"/>
              <a:ext cx="83185" cy="82550"/>
            </a:xfrm>
            <a:custGeom>
              <a:avLst/>
              <a:gdLst/>
              <a:ahLst/>
              <a:cxnLst/>
              <a:rect l="l" t="t" r="r" b="b"/>
              <a:pathLst>
                <a:path w="83185" h="82550">
                  <a:moveTo>
                    <a:pt x="74884" y="0"/>
                  </a:moveTo>
                  <a:lnTo>
                    <a:pt x="0" y="73872"/>
                  </a:lnTo>
                  <a:lnTo>
                    <a:pt x="8095" y="81968"/>
                  </a:lnTo>
                  <a:lnTo>
                    <a:pt x="74884" y="0"/>
                  </a:lnTo>
                  <a:close/>
                </a:path>
                <a:path w="83185" h="82550">
                  <a:moveTo>
                    <a:pt x="74884" y="0"/>
                  </a:moveTo>
                  <a:lnTo>
                    <a:pt x="8095" y="81968"/>
                  </a:lnTo>
                  <a:lnTo>
                    <a:pt x="82980" y="7083"/>
                  </a:lnTo>
                  <a:lnTo>
                    <a:pt x="7488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6" name="object 606"/>
            <p:cNvSpPr/>
            <p:nvPr/>
          </p:nvSpPr>
          <p:spPr>
            <a:xfrm>
              <a:off x="4698490" y="8811397"/>
              <a:ext cx="83185" cy="82550"/>
            </a:xfrm>
            <a:custGeom>
              <a:avLst/>
              <a:gdLst/>
              <a:ahLst/>
              <a:cxnLst/>
              <a:rect l="l" t="t" r="r" b="b"/>
              <a:pathLst>
                <a:path w="83185" h="82550">
                  <a:moveTo>
                    <a:pt x="82980" y="7083"/>
                  </a:moveTo>
                  <a:lnTo>
                    <a:pt x="74884" y="0"/>
                  </a:lnTo>
                  <a:lnTo>
                    <a:pt x="8095" y="81968"/>
                  </a:lnTo>
                  <a:lnTo>
                    <a:pt x="82980" y="7083"/>
                  </a:lnTo>
                  <a:close/>
                </a:path>
                <a:path w="83185" h="82550">
                  <a:moveTo>
                    <a:pt x="74884" y="0"/>
                  </a:moveTo>
                  <a:lnTo>
                    <a:pt x="8095" y="81968"/>
                  </a:lnTo>
                  <a:lnTo>
                    <a:pt x="0" y="73872"/>
                  </a:lnTo>
                  <a:lnTo>
                    <a:pt x="74884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07" name="object 607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5117437" y="8811397"/>
              <a:ext cx="81968" cy="81968"/>
            </a:xfrm>
            <a:prstGeom prst="rect">
              <a:avLst/>
            </a:prstGeom>
          </p:spPr>
        </p:pic>
      </p:grpSp>
      <p:sp>
        <p:nvSpPr>
          <p:cNvPr id="608" name="object 608"/>
          <p:cNvSpPr txBox="1"/>
          <p:nvPr/>
        </p:nvSpPr>
        <p:spPr>
          <a:xfrm>
            <a:off x="4850738" y="8732768"/>
            <a:ext cx="20002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280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609" name="object 609"/>
          <p:cNvGrpSpPr/>
          <p:nvPr/>
        </p:nvGrpSpPr>
        <p:grpSpPr>
          <a:xfrm>
            <a:off x="4463578" y="8809373"/>
            <a:ext cx="318135" cy="258445"/>
            <a:chOff x="4463578" y="8809373"/>
            <a:chExt cx="318135" cy="258445"/>
          </a:xfrm>
        </p:grpSpPr>
        <p:sp>
          <p:nvSpPr>
            <p:cNvPr id="610" name="object 610"/>
            <p:cNvSpPr/>
            <p:nvPr/>
          </p:nvSpPr>
          <p:spPr>
            <a:xfrm>
              <a:off x="4466753" y="8848840"/>
              <a:ext cx="273685" cy="215900"/>
            </a:xfrm>
            <a:custGeom>
              <a:avLst/>
              <a:gdLst/>
              <a:ahLst/>
              <a:cxnLst/>
              <a:rect l="l" t="t" r="r" b="b"/>
              <a:pathLst>
                <a:path w="273685" h="215900">
                  <a:moveTo>
                    <a:pt x="273226" y="215545"/>
                  </a:moveTo>
                  <a:lnTo>
                    <a:pt x="273226" y="0"/>
                  </a:lnTo>
                </a:path>
                <a:path w="273685" h="215900">
                  <a:moveTo>
                    <a:pt x="184175" y="215545"/>
                  </a:moveTo>
                  <a:lnTo>
                    <a:pt x="184175" y="0"/>
                  </a:lnTo>
                </a:path>
                <a:path w="273685" h="215900">
                  <a:moveTo>
                    <a:pt x="273226" y="2023"/>
                  </a:moveTo>
                  <a:lnTo>
                    <a:pt x="184175" y="2023"/>
                  </a:lnTo>
                  <a:lnTo>
                    <a:pt x="0" y="2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1" name="object 611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4609438" y="8809373"/>
              <a:ext cx="172031" cy="81968"/>
            </a:xfrm>
            <a:prstGeom prst="rect">
              <a:avLst/>
            </a:prstGeom>
          </p:spPr>
        </p:pic>
      </p:grpSp>
      <p:sp>
        <p:nvSpPr>
          <p:cNvPr id="612" name="object 612"/>
          <p:cNvSpPr txBox="1"/>
          <p:nvPr/>
        </p:nvSpPr>
        <p:spPr>
          <a:xfrm>
            <a:off x="4451017" y="8730744"/>
            <a:ext cx="14160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613" name="object 613"/>
          <p:cNvGrpSpPr/>
          <p:nvPr/>
        </p:nvGrpSpPr>
        <p:grpSpPr>
          <a:xfrm>
            <a:off x="5117438" y="8811397"/>
            <a:ext cx="318135" cy="256540"/>
            <a:chOff x="5117438" y="8811397"/>
            <a:chExt cx="318135" cy="256540"/>
          </a:xfrm>
        </p:grpSpPr>
        <p:sp>
          <p:nvSpPr>
            <p:cNvPr id="614" name="object 614"/>
            <p:cNvSpPr/>
            <p:nvPr/>
          </p:nvSpPr>
          <p:spPr>
            <a:xfrm>
              <a:off x="5158928" y="8850863"/>
              <a:ext cx="273685" cy="213995"/>
            </a:xfrm>
            <a:custGeom>
              <a:avLst/>
              <a:gdLst/>
              <a:ahLst/>
              <a:cxnLst/>
              <a:rect l="l" t="t" r="r" b="b"/>
              <a:pathLst>
                <a:path w="273685" h="213995">
                  <a:moveTo>
                    <a:pt x="0" y="213521"/>
                  </a:moveTo>
                  <a:lnTo>
                    <a:pt x="0" y="0"/>
                  </a:lnTo>
                </a:path>
                <a:path w="273685" h="213995">
                  <a:moveTo>
                    <a:pt x="89051" y="213521"/>
                  </a:moveTo>
                  <a:lnTo>
                    <a:pt x="89051" y="0"/>
                  </a:lnTo>
                </a:path>
                <a:path w="273685" h="213995">
                  <a:moveTo>
                    <a:pt x="0" y="1011"/>
                  </a:moveTo>
                  <a:lnTo>
                    <a:pt x="89051" y="1011"/>
                  </a:lnTo>
                  <a:lnTo>
                    <a:pt x="273226" y="10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5" name="object 615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5117438" y="8811397"/>
              <a:ext cx="172031" cy="81968"/>
            </a:xfrm>
            <a:prstGeom prst="rect">
              <a:avLst/>
            </a:prstGeom>
          </p:spPr>
        </p:pic>
      </p:grpSp>
      <p:sp>
        <p:nvSpPr>
          <p:cNvPr id="616" name="object 616"/>
          <p:cNvSpPr txBox="1"/>
          <p:nvPr/>
        </p:nvSpPr>
        <p:spPr>
          <a:xfrm>
            <a:off x="5307128" y="8732768"/>
            <a:ext cx="14160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617" name="object 617"/>
          <p:cNvGrpSpPr/>
          <p:nvPr/>
        </p:nvGrpSpPr>
        <p:grpSpPr>
          <a:xfrm>
            <a:off x="5156765" y="9023907"/>
            <a:ext cx="384175" cy="829944"/>
            <a:chOff x="5156765" y="9023907"/>
            <a:chExt cx="384175" cy="829944"/>
          </a:xfrm>
        </p:grpSpPr>
        <p:sp>
          <p:nvSpPr>
            <p:cNvPr id="618" name="object 618"/>
            <p:cNvSpPr/>
            <p:nvPr/>
          </p:nvSpPr>
          <p:spPr>
            <a:xfrm>
              <a:off x="5159940" y="9065397"/>
              <a:ext cx="341630" cy="747395"/>
            </a:xfrm>
            <a:custGeom>
              <a:avLst/>
              <a:gdLst/>
              <a:ahLst/>
              <a:cxnLst/>
              <a:rect l="l" t="t" r="r" b="b"/>
              <a:pathLst>
                <a:path w="341629" h="747395">
                  <a:moveTo>
                    <a:pt x="0" y="0"/>
                  </a:moveTo>
                  <a:lnTo>
                    <a:pt x="341027" y="0"/>
                  </a:lnTo>
                </a:path>
                <a:path w="341629" h="747395">
                  <a:moveTo>
                    <a:pt x="0" y="746820"/>
                  </a:moveTo>
                  <a:lnTo>
                    <a:pt x="341027" y="746820"/>
                  </a:lnTo>
                </a:path>
                <a:path w="341629" h="747395">
                  <a:moveTo>
                    <a:pt x="339003" y="0"/>
                  </a:moveTo>
                  <a:lnTo>
                    <a:pt x="339003" y="74682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9" name="object 619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5458465" y="9023907"/>
              <a:ext cx="81968" cy="82980"/>
            </a:xfrm>
            <a:prstGeom prst="rect">
              <a:avLst/>
            </a:prstGeom>
          </p:spPr>
        </p:pic>
        <p:pic>
          <p:nvPicPr>
            <p:cNvPr id="620" name="object 620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5458465" y="9771739"/>
              <a:ext cx="81968" cy="81968"/>
            </a:xfrm>
            <a:prstGeom prst="rect">
              <a:avLst/>
            </a:prstGeom>
          </p:spPr>
        </p:pic>
      </p:grpSp>
      <p:sp>
        <p:nvSpPr>
          <p:cNvPr id="621" name="object 621"/>
          <p:cNvSpPr txBox="1"/>
          <p:nvPr/>
        </p:nvSpPr>
        <p:spPr>
          <a:xfrm>
            <a:off x="5389723" y="9339022"/>
            <a:ext cx="142240" cy="200025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800" spc="-25" dirty="0">
                <a:latin typeface="Microsoft Sans Serif"/>
                <a:cs typeface="Microsoft Sans Serif"/>
              </a:rPr>
              <a:t>500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622" name="object 622"/>
          <p:cNvGrpSpPr/>
          <p:nvPr/>
        </p:nvGrpSpPr>
        <p:grpSpPr>
          <a:xfrm>
            <a:off x="5903585" y="9771739"/>
            <a:ext cx="396875" cy="501015"/>
            <a:chOff x="5903585" y="9771739"/>
            <a:chExt cx="396875" cy="501015"/>
          </a:xfrm>
        </p:grpSpPr>
        <p:sp>
          <p:nvSpPr>
            <p:cNvPr id="623" name="object 623"/>
            <p:cNvSpPr/>
            <p:nvPr/>
          </p:nvSpPr>
          <p:spPr>
            <a:xfrm>
              <a:off x="5906760" y="9812217"/>
              <a:ext cx="354330" cy="419100"/>
            </a:xfrm>
            <a:custGeom>
              <a:avLst/>
              <a:gdLst/>
              <a:ahLst/>
              <a:cxnLst/>
              <a:rect l="l" t="t" r="r" b="b"/>
              <a:pathLst>
                <a:path w="354329" h="419100">
                  <a:moveTo>
                    <a:pt x="0" y="418947"/>
                  </a:moveTo>
                  <a:lnTo>
                    <a:pt x="354182" y="418947"/>
                  </a:lnTo>
                </a:path>
                <a:path w="354329" h="419100">
                  <a:moveTo>
                    <a:pt x="0" y="0"/>
                  </a:moveTo>
                  <a:lnTo>
                    <a:pt x="354182" y="0"/>
                  </a:lnTo>
                </a:path>
                <a:path w="354329" h="419100">
                  <a:moveTo>
                    <a:pt x="352159" y="418947"/>
                  </a:moveTo>
                  <a:lnTo>
                    <a:pt x="35215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4" name="object 624"/>
            <p:cNvPicPr/>
            <p:nvPr/>
          </p:nvPicPr>
          <p:blipFill>
            <a:blip r:embed="rId56" cstate="print"/>
            <a:stretch>
              <a:fillRect/>
            </a:stretch>
          </p:blipFill>
          <p:spPr>
            <a:xfrm>
              <a:off x="6217428" y="10189675"/>
              <a:ext cx="82980" cy="82980"/>
            </a:xfrm>
            <a:prstGeom prst="rect">
              <a:avLst/>
            </a:prstGeom>
          </p:spPr>
        </p:pic>
        <p:pic>
          <p:nvPicPr>
            <p:cNvPr id="625" name="object 625"/>
            <p:cNvPicPr/>
            <p:nvPr/>
          </p:nvPicPr>
          <p:blipFill>
            <a:blip r:embed="rId57" cstate="print"/>
            <a:stretch>
              <a:fillRect/>
            </a:stretch>
          </p:blipFill>
          <p:spPr>
            <a:xfrm>
              <a:off x="6217428" y="9771739"/>
              <a:ext cx="82980" cy="81968"/>
            </a:xfrm>
            <a:prstGeom prst="rect">
              <a:avLst/>
            </a:prstGeom>
          </p:spPr>
        </p:pic>
      </p:grpSp>
      <p:sp>
        <p:nvSpPr>
          <p:cNvPr id="626" name="object 626"/>
          <p:cNvSpPr txBox="1"/>
          <p:nvPr/>
        </p:nvSpPr>
        <p:spPr>
          <a:xfrm>
            <a:off x="6149699" y="9920895"/>
            <a:ext cx="142240" cy="200025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800" spc="-25" dirty="0">
                <a:latin typeface="Microsoft Sans Serif"/>
                <a:cs typeface="Microsoft Sans Serif"/>
              </a:rPr>
              <a:t>280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627" name="object 627"/>
          <p:cNvGrpSpPr/>
          <p:nvPr/>
        </p:nvGrpSpPr>
        <p:grpSpPr>
          <a:xfrm>
            <a:off x="5903585" y="9535815"/>
            <a:ext cx="396875" cy="318135"/>
            <a:chOff x="5903585" y="9535815"/>
            <a:chExt cx="396875" cy="318135"/>
          </a:xfrm>
        </p:grpSpPr>
        <p:sp>
          <p:nvSpPr>
            <p:cNvPr id="628" name="object 628"/>
            <p:cNvSpPr/>
            <p:nvPr/>
          </p:nvSpPr>
          <p:spPr>
            <a:xfrm>
              <a:off x="5906760" y="9538990"/>
              <a:ext cx="354330" cy="273685"/>
            </a:xfrm>
            <a:custGeom>
              <a:avLst/>
              <a:gdLst/>
              <a:ahLst/>
              <a:cxnLst/>
              <a:rect l="l" t="t" r="r" b="b"/>
              <a:pathLst>
                <a:path w="354329" h="273684">
                  <a:moveTo>
                    <a:pt x="0" y="273226"/>
                  </a:moveTo>
                  <a:lnTo>
                    <a:pt x="354182" y="273226"/>
                  </a:lnTo>
                </a:path>
                <a:path w="354329" h="273684">
                  <a:moveTo>
                    <a:pt x="0" y="184175"/>
                  </a:moveTo>
                  <a:lnTo>
                    <a:pt x="354182" y="184175"/>
                  </a:lnTo>
                </a:path>
                <a:path w="354329" h="273684">
                  <a:moveTo>
                    <a:pt x="352159" y="273226"/>
                  </a:moveTo>
                  <a:lnTo>
                    <a:pt x="352159" y="184175"/>
                  </a:lnTo>
                  <a:lnTo>
                    <a:pt x="35215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9" name="object 629"/>
            <p:cNvPicPr/>
            <p:nvPr/>
          </p:nvPicPr>
          <p:blipFill>
            <a:blip r:embed="rId58" cstate="print"/>
            <a:stretch>
              <a:fillRect/>
            </a:stretch>
          </p:blipFill>
          <p:spPr>
            <a:xfrm>
              <a:off x="6217428" y="9681675"/>
              <a:ext cx="82980" cy="172031"/>
            </a:xfrm>
            <a:prstGeom prst="rect">
              <a:avLst/>
            </a:prstGeom>
          </p:spPr>
        </p:pic>
      </p:grpSp>
      <p:sp>
        <p:nvSpPr>
          <p:cNvPr id="630" name="object 630"/>
          <p:cNvSpPr txBox="1"/>
          <p:nvPr/>
        </p:nvSpPr>
        <p:spPr>
          <a:xfrm>
            <a:off x="6149699" y="9522542"/>
            <a:ext cx="142240" cy="141605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631" name="object 631"/>
          <p:cNvGrpSpPr/>
          <p:nvPr/>
        </p:nvGrpSpPr>
        <p:grpSpPr>
          <a:xfrm>
            <a:off x="5903585" y="10189674"/>
            <a:ext cx="396875" cy="318135"/>
            <a:chOff x="5903585" y="10189674"/>
            <a:chExt cx="396875" cy="318135"/>
          </a:xfrm>
        </p:grpSpPr>
        <p:sp>
          <p:nvSpPr>
            <p:cNvPr id="632" name="object 632"/>
            <p:cNvSpPr/>
            <p:nvPr/>
          </p:nvSpPr>
          <p:spPr>
            <a:xfrm>
              <a:off x="5906760" y="10231164"/>
              <a:ext cx="354330" cy="273685"/>
            </a:xfrm>
            <a:custGeom>
              <a:avLst/>
              <a:gdLst/>
              <a:ahLst/>
              <a:cxnLst/>
              <a:rect l="l" t="t" r="r" b="b"/>
              <a:pathLst>
                <a:path w="354329" h="273684">
                  <a:moveTo>
                    <a:pt x="0" y="0"/>
                  </a:moveTo>
                  <a:lnTo>
                    <a:pt x="354182" y="0"/>
                  </a:lnTo>
                </a:path>
                <a:path w="354329" h="273684">
                  <a:moveTo>
                    <a:pt x="0" y="89051"/>
                  </a:moveTo>
                  <a:lnTo>
                    <a:pt x="354182" y="89051"/>
                  </a:lnTo>
                </a:path>
                <a:path w="354329" h="273684">
                  <a:moveTo>
                    <a:pt x="352159" y="0"/>
                  </a:moveTo>
                  <a:lnTo>
                    <a:pt x="352159" y="89051"/>
                  </a:lnTo>
                  <a:lnTo>
                    <a:pt x="352159" y="27322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3" name="object 633"/>
            <p:cNvPicPr/>
            <p:nvPr/>
          </p:nvPicPr>
          <p:blipFill>
            <a:blip r:embed="rId58" cstate="print"/>
            <a:stretch>
              <a:fillRect/>
            </a:stretch>
          </p:blipFill>
          <p:spPr>
            <a:xfrm>
              <a:off x="6217428" y="10189674"/>
              <a:ext cx="82980" cy="172031"/>
            </a:xfrm>
            <a:prstGeom prst="rect">
              <a:avLst/>
            </a:prstGeom>
          </p:spPr>
        </p:pic>
      </p:grpSp>
      <p:sp>
        <p:nvSpPr>
          <p:cNvPr id="634" name="object 634"/>
          <p:cNvSpPr txBox="1"/>
          <p:nvPr/>
        </p:nvSpPr>
        <p:spPr>
          <a:xfrm>
            <a:off x="6149699" y="10378653"/>
            <a:ext cx="142240" cy="141605"/>
          </a:xfrm>
          <a:prstGeom prst="rect">
            <a:avLst/>
          </a:prstGeom>
        </p:spPr>
        <p:txBody>
          <a:bodyPr vert="vert270" wrap="square" lIns="0" tIns="57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800" spc="-25" dirty="0">
                <a:latin typeface="Microsoft Sans Serif"/>
                <a:cs typeface="Microsoft Sans Serif"/>
              </a:rPr>
              <a:t>60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635" name="object 635"/>
          <p:cNvGrpSpPr/>
          <p:nvPr/>
        </p:nvGrpSpPr>
        <p:grpSpPr>
          <a:xfrm>
            <a:off x="5117438" y="10229001"/>
            <a:ext cx="829944" cy="311150"/>
            <a:chOff x="5117438" y="10229001"/>
            <a:chExt cx="829944" cy="311150"/>
          </a:xfrm>
        </p:grpSpPr>
        <p:sp>
          <p:nvSpPr>
            <p:cNvPr id="636" name="object 636"/>
            <p:cNvSpPr/>
            <p:nvPr/>
          </p:nvSpPr>
          <p:spPr>
            <a:xfrm>
              <a:off x="5158928" y="10232176"/>
              <a:ext cx="747395" cy="268605"/>
            </a:xfrm>
            <a:custGeom>
              <a:avLst/>
              <a:gdLst/>
              <a:ahLst/>
              <a:cxnLst/>
              <a:rect l="l" t="t" r="r" b="b"/>
              <a:pathLst>
                <a:path w="747395" h="268604">
                  <a:moveTo>
                    <a:pt x="0" y="0"/>
                  </a:moveTo>
                  <a:lnTo>
                    <a:pt x="0" y="268167"/>
                  </a:lnTo>
                </a:path>
                <a:path w="747395" h="268604">
                  <a:moveTo>
                    <a:pt x="746820" y="0"/>
                  </a:moveTo>
                  <a:lnTo>
                    <a:pt x="746820" y="268167"/>
                  </a:lnTo>
                </a:path>
                <a:path w="747395" h="268604">
                  <a:moveTo>
                    <a:pt x="0" y="266143"/>
                  </a:moveTo>
                  <a:lnTo>
                    <a:pt x="746820" y="26614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7" name="object 637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5117438" y="10456830"/>
              <a:ext cx="81968" cy="82980"/>
            </a:xfrm>
            <a:prstGeom prst="rect">
              <a:avLst/>
            </a:prstGeom>
          </p:spPr>
        </p:pic>
        <p:pic>
          <p:nvPicPr>
            <p:cNvPr id="638" name="object 638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5864258" y="10456830"/>
              <a:ext cx="82980" cy="82980"/>
            </a:xfrm>
            <a:prstGeom prst="rect">
              <a:avLst/>
            </a:prstGeom>
          </p:spPr>
        </p:pic>
      </p:grpSp>
      <p:sp>
        <p:nvSpPr>
          <p:cNvPr id="639" name="object 639"/>
          <p:cNvSpPr txBox="1"/>
          <p:nvPr/>
        </p:nvSpPr>
        <p:spPr>
          <a:xfrm>
            <a:off x="5188274" y="10379212"/>
            <a:ext cx="728345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R="31750" algn="ctr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500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640" name="object 640"/>
          <p:cNvGrpSpPr/>
          <p:nvPr/>
        </p:nvGrpSpPr>
        <p:grpSpPr>
          <a:xfrm>
            <a:off x="4698489" y="10229001"/>
            <a:ext cx="501015" cy="311150"/>
            <a:chOff x="4698489" y="10229001"/>
            <a:chExt cx="501015" cy="311150"/>
          </a:xfrm>
        </p:grpSpPr>
        <p:sp>
          <p:nvSpPr>
            <p:cNvPr id="641" name="object 641"/>
            <p:cNvSpPr/>
            <p:nvPr/>
          </p:nvSpPr>
          <p:spPr>
            <a:xfrm>
              <a:off x="4739980" y="10232176"/>
              <a:ext cx="419100" cy="268605"/>
            </a:xfrm>
            <a:custGeom>
              <a:avLst/>
              <a:gdLst/>
              <a:ahLst/>
              <a:cxnLst/>
              <a:rect l="l" t="t" r="r" b="b"/>
              <a:pathLst>
                <a:path w="419100" h="268604">
                  <a:moveTo>
                    <a:pt x="418947" y="0"/>
                  </a:moveTo>
                  <a:lnTo>
                    <a:pt x="418947" y="268167"/>
                  </a:lnTo>
                </a:path>
                <a:path w="419100" h="268604">
                  <a:moveTo>
                    <a:pt x="0" y="0"/>
                  </a:moveTo>
                  <a:lnTo>
                    <a:pt x="0" y="268167"/>
                  </a:lnTo>
                </a:path>
                <a:path w="419100" h="268604">
                  <a:moveTo>
                    <a:pt x="418947" y="266143"/>
                  </a:moveTo>
                  <a:lnTo>
                    <a:pt x="0" y="26614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42" name="object 642"/>
            <p:cNvPicPr/>
            <p:nvPr/>
          </p:nvPicPr>
          <p:blipFill>
            <a:blip r:embed="rId59" cstate="print"/>
            <a:stretch>
              <a:fillRect/>
            </a:stretch>
          </p:blipFill>
          <p:spPr>
            <a:xfrm>
              <a:off x="5117437" y="10456830"/>
              <a:ext cx="81968" cy="82980"/>
            </a:xfrm>
            <a:prstGeom prst="rect">
              <a:avLst/>
            </a:prstGeom>
          </p:spPr>
        </p:pic>
        <p:pic>
          <p:nvPicPr>
            <p:cNvPr id="643" name="object 643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4698489" y="10456830"/>
              <a:ext cx="82980" cy="82980"/>
            </a:xfrm>
            <a:prstGeom prst="rect">
              <a:avLst/>
            </a:prstGeom>
          </p:spPr>
        </p:pic>
      </p:grpSp>
      <p:sp>
        <p:nvSpPr>
          <p:cNvPr id="644" name="object 644"/>
          <p:cNvSpPr txBox="1"/>
          <p:nvPr/>
        </p:nvSpPr>
        <p:spPr>
          <a:xfrm>
            <a:off x="4716705" y="10379212"/>
            <a:ext cx="466090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46685">
              <a:lnSpc>
                <a:spcPct val="100000"/>
              </a:lnSpc>
              <a:spcBef>
                <a:spcPts val="120"/>
              </a:spcBef>
            </a:pPr>
            <a:r>
              <a:rPr sz="800" spc="-25" dirty="0">
                <a:latin typeface="Microsoft Sans Serif"/>
                <a:cs typeface="Microsoft Sans Serif"/>
              </a:rPr>
              <a:t>280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645" name="object 645"/>
          <p:cNvSpPr/>
          <p:nvPr/>
        </p:nvSpPr>
        <p:spPr>
          <a:xfrm>
            <a:off x="1431911" y="9812217"/>
            <a:ext cx="455930" cy="829944"/>
          </a:xfrm>
          <a:custGeom>
            <a:avLst/>
            <a:gdLst/>
            <a:ahLst/>
            <a:cxnLst/>
            <a:rect l="l" t="t" r="r" b="b"/>
            <a:pathLst>
              <a:path w="455930" h="829945">
                <a:moveTo>
                  <a:pt x="455378" y="418947"/>
                </a:moveTo>
                <a:lnTo>
                  <a:pt x="0" y="829800"/>
                </a:lnTo>
                <a:lnTo>
                  <a:pt x="455378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6" name="object 646"/>
          <p:cNvSpPr txBox="1"/>
          <p:nvPr/>
        </p:nvSpPr>
        <p:spPr>
          <a:xfrm>
            <a:off x="1167235" y="10494161"/>
            <a:ext cx="277495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u="sng" spc="2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900" u="sng" spc="-34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1</a:t>
            </a:r>
            <a:r>
              <a:rPr sz="900" u="sng" spc="50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endParaRPr sz="900">
              <a:latin typeface="Lucida Sans Unicode"/>
              <a:cs typeface="Lucida Sans Unicode"/>
            </a:endParaRPr>
          </a:p>
        </p:txBody>
      </p:sp>
      <p:sp>
        <p:nvSpPr>
          <p:cNvPr id="647" name="object 647"/>
          <p:cNvSpPr/>
          <p:nvPr/>
        </p:nvSpPr>
        <p:spPr>
          <a:xfrm>
            <a:off x="4284602" y="9812217"/>
            <a:ext cx="455930" cy="829944"/>
          </a:xfrm>
          <a:custGeom>
            <a:avLst/>
            <a:gdLst/>
            <a:ahLst/>
            <a:cxnLst/>
            <a:rect l="l" t="t" r="r" b="b"/>
            <a:pathLst>
              <a:path w="455929" h="829945">
                <a:moveTo>
                  <a:pt x="455378" y="418947"/>
                </a:moveTo>
                <a:lnTo>
                  <a:pt x="0" y="829800"/>
                </a:lnTo>
                <a:lnTo>
                  <a:pt x="455378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8" name="object 648"/>
          <p:cNvSpPr txBox="1"/>
          <p:nvPr/>
        </p:nvSpPr>
        <p:spPr>
          <a:xfrm>
            <a:off x="4020938" y="10494161"/>
            <a:ext cx="276860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u="sng" spc="2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900" u="sng" spc="-34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1</a:t>
            </a:r>
            <a:r>
              <a:rPr sz="900" u="sng" spc="50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endParaRPr sz="900">
              <a:latin typeface="Lucida Sans Unicode"/>
              <a:cs typeface="Lucida Sans Unicode"/>
            </a:endParaRPr>
          </a:p>
        </p:txBody>
      </p:sp>
      <p:sp>
        <p:nvSpPr>
          <p:cNvPr id="649" name="object 649"/>
          <p:cNvSpPr/>
          <p:nvPr/>
        </p:nvSpPr>
        <p:spPr>
          <a:xfrm>
            <a:off x="5579899" y="9293086"/>
            <a:ext cx="556895" cy="0"/>
          </a:xfrm>
          <a:custGeom>
            <a:avLst/>
            <a:gdLst/>
            <a:ahLst/>
            <a:cxnLst/>
            <a:rect l="l" t="t" r="r" b="b"/>
            <a:pathLst>
              <a:path w="556895">
                <a:moveTo>
                  <a:pt x="556573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0" name="object 650"/>
          <p:cNvSpPr txBox="1"/>
          <p:nvPr/>
        </p:nvSpPr>
        <p:spPr>
          <a:xfrm>
            <a:off x="5828287" y="9145230"/>
            <a:ext cx="85725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-50" dirty="0">
                <a:latin typeface="Lucida Sans Unicode"/>
                <a:cs typeface="Lucida Sans Unicode"/>
              </a:rPr>
              <a:t>4</a:t>
            </a:r>
            <a:endParaRPr sz="900">
              <a:latin typeface="Lucida Sans Unicode"/>
              <a:cs typeface="Lucida Sans Unicode"/>
            </a:endParaRPr>
          </a:p>
        </p:txBody>
      </p:sp>
      <p:sp>
        <p:nvSpPr>
          <p:cNvPr id="651" name="object 651"/>
          <p:cNvSpPr txBox="1"/>
          <p:nvPr/>
        </p:nvSpPr>
        <p:spPr>
          <a:xfrm>
            <a:off x="5686609" y="9269700"/>
            <a:ext cx="436880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-114" dirty="0">
                <a:latin typeface="Lucida Sans Unicode"/>
                <a:cs typeface="Lucida Sans Unicode"/>
              </a:rPr>
              <a:t>крок</a:t>
            </a:r>
            <a:r>
              <a:rPr sz="900" spc="50" dirty="0">
                <a:latin typeface="Lucida Sans Unicode"/>
                <a:cs typeface="Lucida Sans Unicode"/>
              </a:rPr>
              <a:t> </a:t>
            </a:r>
            <a:r>
              <a:rPr sz="900" spc="-140" dirty="0">
                <a:latin typeface="Lucida Sans Unicode"/>
                <a:cs typeface="Lucida Sans Unicode"/>
              </a:rPr>
              <a:t>200</a:t>
            </a:r>
            <a:endParaRPr sz="900">
              <a:latin typeface="Lucida Sans Unicode"/>
              <a:cs typeface="Lucida Sans Unicode"/>
            </a:endParaRPr>
          </a:p>
        </p:txBody>
      </p:sp>
      <p:sp>
        <p:nvSpPr>
          <p:cNvPr id="652" name="object 652"/>
          <p:cNvSpPr/>
          <p:nvPr/>
        </p:nvSpPr>
        <p:spPr>
          <a:xfrm>
            <a:off x="2727208" y="9293086"/>
            <a:ext cx="2853055" cy="493395"/>
          </a:xfrm>
          <a:custGeom>
            <a:avLst/>
            <a:gdLst/>
            <a:ahLst/>
            <a:cxnLst/>
            <a:rect l="l" t="t" r="r" b="b"/>
            <a:pathLst>
              <a:path w="2853054" h="493395">
                <a:moveTo>
                  <a:pt x="2458029" y="145720"/>
                </a:moveTo>
                <a:lnTo>
                  <a:pt x="2852690" y="0"/>
                </a:lnTo>
                <a:lnTo>
                  <a:pt x="2805129" y="492820"/>
                </a:lnTo>
              </a:path>
              <a:path w="2853054" h="493395">
                <a:moveTo>
                  <a:pt x="555561" y="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3" name="object 653"/>
          <p:cNvSpPr txBox="1"/>
          <p:nvPr/>
        </p:nvSpPr>
        <p:spPr>
          <a:xfrm>
            <a:off x="2974584" y="9145230"/>
            <a:ext cx="78105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-110" dirty="0">
                <a:latin typeface="Lucida Sans Unicode"/>
                <a:cs typeface="Lucida Sans Unicode"/>
              </a:rPr>
              <a:t>2</a:t>
            </a:r>
            <a:endParaRPr sz="900">
              <a:latin typeface="Lucida Sans Unicode"/>
              <a:cs typeface="Lucida Sans Unicode"/>
            </a:endParaRPr>
          </a:p>
        </p:txBody>
      </p:sp>
      <p:sp>
        <p:nvSpPr>
          <p:cNvPr id="654" name="object 654"/>
          <p:cNvSpPr txBox="1"/>
          <p:nvPr/>
        </p:nvSpPr>
        <p:spPr>
          <a:xfrm>
            <a:off x="2832907" y="9269700"/>
            <a:ext cx="436880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-114" dirty="0">
                <a:latin typeface="Lucida Sans Unicode"/>
                <a:cs typeface="Lucida Sans Unicode"/>
              </a:rPr>
              <a:t>крок</a:t>
            </a:r>
            <a:r>
              <a:rPr sz="900" spc="50" dirty="0">
                <a:latin typeface="Lucida Sans Unicode"/>
                <a:cs typeface="Lucida Sans Unicode"/>
              </a:rPr>
              <a:t> </a:t>
            </a:r>
            <a:r>
              <a:rPr sz="900" spc="-140" dirty="0">
                <a:latin typeface="Lucida Sans Unicode"/>
                <a:cs typeface="Lucida Sans Unicode"/>
              </a:rPr>
              <a:t>200</a:t>
            </a:r>
            <a:endParaRPr sz="900">
              <a:latin typeface="Lucida Sans Unicode"/>
              <a:cs typeface="Lucida Sans Unicode"/>
            </a:endParaRPr>
          </a:p>
        </p:txBody>
      </p:sp>
      <p:sp>
        <p:nvSpPr>
          <p:cNvPr id="655" name="object 655"/>
          <p:cNvSpPr/>
          <p:nvPr/>
        </p:nvSpPr>
        <p:spPr>
          <a:xfrm>
            <a:off x="1076716" y="9293086"/>
            <a:ext cx="1651000" cy="728980"/>
          </a:xfrm>
          <a:custGeom>
            <a:avLst/>
            <a:gdLst/>
            <a:ahLst/>
            <a:cxnLst/>
            <a:rect l="l" t="t" r="r" b="b"/>
            <a:pathLst>
              <a:path w="1651000" h="728979">
                <a:moveTo>
                  <a:pt x="1255831" y="145720"/>
                </a:moveTo>
                <a:lnTo>
                  <a:pt x="1650492" y="0"/>
                </a:lnTo>
                <a:lnTo>
                  <a:pt x="1601919" y="492820"/>
                </a:lnTo>
              </a:path>
              <a:path w="1651000" h="728979">
                <a:moveTo>
                  <a:pt x="783250" y="728604"/>
                </a:moveTo>
                <a:lnTo>
                  <a:pt x="438174" y="571752"/>
                </a:lnTo>
                <a:lnTo>
                  <a:pt x="0" y="57175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6" name="object 656"/>
          <p:cNvSpPr txBox="1"/>
          <p:nvPr/>
        </p:nvSpPr>
        <p:spPr>
          <a:xfrm>
            <a:off x="1065028" y="9716982"/>
            <a:ext cx="436880" cy="2895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67310" algn="ctr">
              <a:lnSpc>
                <a:spcPts val="1030"/>
              </a:lnSpc>
              <a:spcBef>
                <a:spcPts val="110"/>
              </a:spcBef>
            </a:pPr>
            <a:r>
              <a:rPr sz="900" spc="-50" dirty="0">
                <a:latin typeface="Lucida Sans Unicode"/>
                <a:cs typeface="Lucida Sans Unicode"/>
              </a:rPr>
              <a:t>3</a:t>
            </a:r>
            <a:endParaRPr sz="900">
              <a:latin typeface="Lucida Sans Unicode"/>
              <a:cs typeface="Lucida Sans Unicode"/>
            </a:endParaRPr>
          </a:p>
          <a:p>
            <a:pPr algn="ctr">
              <a:lnSpc>
                <a:spcPts val="1030"/>
              </a:lnSpc>
            </a:pPr>
            <a:r>
              <a:rPr sz="900" spc="-114" dirty="0">
                <a:latin typeface="Lucida Sans Unicode"/>
                <a:cs typeface="Lucida Sans Unicode"/>
              </a:rPr>
              <a:t>крок</a:t>
            </a:r>
            <a:r>
              <a:rPr sz="900" spc="50" dirty="0">
                <a:latin typeface="Lucida Sans Unicode"/>
                <a:cs typeface="Lucida Sans Unicode"/>
              </a:rPr>
              <a:t> </a:t>
            </a:r>
            <a:r>
              <a:rPr sz="900" spc="-110" dirty="0">
                <a:latin typeface="Lucida Sans Unicode"/>
                <a:cs typeface="Lucida Sans Unicode"/>
              </a:rPr>
              <a:t>200</a:t>
            </a:r>
            <a:endParaRPr sz="900">
              <a:latin typeface="Lucida Sans Unicode"/>
              <a:cs typeface="Lucida Sans Unicode"/>
            </a:endParaRPr>
          </a:p>
        </p:txBody>
      </p:sp>
      <p:sp>
        <p:nvSpPr>
          <p:cNvPr id="657" name="object 657"/>
          <p:cNvSpPr/>
          <p:nvPr/>
        </p:nvSpPr>
        <p:spPr>
          <a:xfrm>
            <a:off x="3812020" y="9864838"/>
            <a:ext cx="901700" cy="157480"/>
          </a:xfrm>
          <a:custGeom>
            <a:avLst/>
            <a:gdLst/>
            <a:ahLst/>
            <a:cxnLst/>
            <a:rect l="l" t="t" r="r" b="b"/>
            <a:pathLst>
              <a:path w="901700" h="157479">
                <a:moveTo>
                  <a:pt x="901648" y="156852"/>
                </a:moveTo>
                <a:lnTo>
                  <a:pt x="555561" y="0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8" name="object 658"/>
          <p:cNvSpPr txBox="1"/>
          <p:nvPr/>
        </p:nvSpPr>
        <p:spPr>
          <a:xfrm>
            <a:off x="3917719" y="9716982"/>
            <a:ext cx="436880" cy="2895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65405" algn="ctr">
              <a:lnSpc>
                <a:spcPts val="1030"/>
              </a:lnSpc>
              <a:spcBef>
                <a:spcPts val="110"/>
              </a:spcBef>
            </a:pPr>
            <a:r>
              <a:rPr sz="900" spc="-50" dirty="0">
                <a:latin typeface="Lucida Sans Unicode"/>
                <a:cs typeface="Lucida Sans Unicode"/>
              </a:rPr>
              <a:t>5</a:t>
            </a:r>
            <a:endParaRPr sz="900">
              <a:latin typeface="Lucida Sans Unicode"/>
              <a:cs typeface="Lucida Sans Unicode"/>
            </a:endParaRPr>
          </a:p>
          <a:p>
            <a:pPr algn="ctr">
              <a:lnSpc>
                <a:spcPts val="1030"/>
              </a:lnSpc>
            </a:pPr>
            <a:r>
              <a:rPr sz="900" spc="-114" dirty="0">
                <a:latin typeface="Lucida Sans Unicode"/>
                <a:cs typeface="Lucida Sans Unicode"/>
              </a:rPr>
              <a:t>крок</a:t>
            </a:r>
            <a:r>
              <a:rPr sz="900" spc="50" dirty="0">
                <a:latin typeface="Lucida Sans Unicode"/>
                <a:cs typeface="Lucida Sans Unicode"/>
              </a:rPr>
              <a:t> </a:t>
            </a:r>
            <a:r>
              <a:rPr sz="900" spc="-110" dirty="0">
                <a:latin typeface="Lucida Sans Unicode"/>
                <a:cs typeface="Lucida Sans Unicode"/>
              </a:rPr>
              <a:t>200</a:t>
            </a:r>
            <a:endParaRPr sz="900">
              <a:latin typeface="Lucida Sans Unicode"/>
              <a:cs typeface="Lucida Sans Unicode"/>
            </a:endParaRPr>
          </a:p>
        </p:txBody>
      </p:sp>
      <p:grpSp>
        <p:nvGrpSpPr>
          <p:cNvPr id="659" name="object 659"/>
          <p:cNvGrpSpPr/>
          <p:nvPr/>
        </p:nvGrpSpPr>
        <p:grpSpPr>
          <a:xfrm>
            <a:off x="-1210" y="1150"/>
            <a:ext cx="20106005" cy="14202410"/>
            <a:chOff x="-1210" y="1150"/>
            <a:chExt cx="20106005" cy="14202410"/>
          </a:xfrm>
        </p:grpSpPr>
        <p:sp>
          <p:nvSpPr>
            <p:cNvPr id="660" name="object 660"/>
            <p:cNvSpPr/>
            <p:nvPr/>
          </p:nvSpPr>
          <p:spPr>
            <a:xfrm>
              <a:off x="10035521" y="121771"/>
              <a:ext cx="0" cy="13959205"/>
            </a:xfrm>
            <a:custGeom>
              <a:avLst/>
              <a:gdLst/>
              <a:ahLst/>
              <a:cxnLst/>
              <a:rect l="l" t="t" r="r" b="b"/>
              <a:pathLst>
                <a:path h="13959205">
                  <a:moveTo>
                    <a:pt x="0" y="0"/>
                  </a:moveTo>
                  <a:lnTo>
                    <a:pt x="0" y="1395885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1" name="object 661"/>
            <p:cNvSpPr/>
            <p:nvPr/>
          </p:nvSpPr>
          <p:spPr>
            <a:xfrm>
              <a:off x="1011" y="3372"/>
              <a:ext cx="20101560" cy="14197965"/>
            </a:xfrm>
            <a:custGeom>
              <a:avLst/>
              <a:gdLst/>
              <a:ahLst/>
              <a:cxnLst/>
              <a:rect l="l" t="t" r="r" b="b"/>
              <a:pathLst>
                <a:path w="20101560" h="14197965">
                  <a:moveTo>
                    <a:pt x="20101402" y="14197677"/>
                  </a:moveTo>
                  <a:lnTo>
                    <a:pt x="0" y="14197677"/>
                  </a:lnTo>
                  <a:lnTo>
                    <a:pt x="0" y="0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2" name="object 662"/>
            <p:cNvSpPr/>
            <p:nvPr/>
          </p:nvSpPr>
          <p:spPr>
            <a:xfrm>
              <a:off x="478652" y="121771"/>
              <a:ext cx="19505930" cy="13959205"/>
            </a:xfrm>
            <a:custGeom>
              <a:avLst/>
              <a:gdLst/>
              <a:ahLst/>
              <a:cxnLst/>
              <a:rect l="l" t="t" r="r" b="b"/>
              <a:pathLst>
                <a:path w="19505930" h="13959205">
                  <a:moveTo>
                    <a:pt x="0" y="13958857"/>
                  </a:moveTo>
                  <a:lnTo>
                    <a:pt x="0" y="0"/>
                  </a:lnTo>
                  <a:lnTo>
                    <a:pt x="19505362" y="0"/>
                  </a:lnTo>
                  <a:lnTo>
                    <a:pt x="19505362" y="13958857"/>
                  </a:lnTo>
                  <a:lnTo>
                    <a:pt x="0" y="13958857"/>
                  </a:lnTo>
                </a:path>
              </a:pathLst>
            </a:custGeom>
            <a:ln w="141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3" name="object 663"/>
            <p:cNvSpPr/>
            <p:nvPr/>
          </p:nvSpPr>
          <p:spPr>
            <a:xfrm>
              <a:off x="15561788" y="12766103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3227112" y="956294"/>
                  </a:moveTo>
                  <a:lnTo>
                    <a:pt x="3227112" y="1314524"/>
                  </a:lnTo>
                </a:path>
                <a:path w="4422775" h="1315084">
                  <a:moveTo>
                    <a:pt x="4422227" y="717473"/>
                  </a:moveTo>
                  <a:lnTo>
                    <a:pt x="3227112" y="717473"/>
                  </a:lnTo>
                </a:path>
                <a:path w="4422775" h="1315084">
                  <a:moveTo>
                    <a:pt x="3227112" y="598063"/>
                  </a:moveTo>
                  <a:lnTo>
                    <a:pt x="3227112" y="956294"/>
                  </a:lnTo>
                </a:path>
                <a:path w="4422775" h="1315084">
                  <a:moveTo>
                    <a:pt x="3944586" y="598063"/>
                  </a:moveTo>
                  <a:lnTo>
                    <a:pt x="3944586" y="956294"/>
                  </a:lnTo>
                </a:path>
                <a:path w="4422775" h="1315084">
                  <a:moveTo>
                    <a:pt x="3586355" y="598063"/>
                  </a:moveTo>
                  <a:lnTo>
                    <a:pt x="3586355" y="956294"/>
                  </a:lnTo>
                </a:path>
                <a:path w="4422775" h="1315084">
                  <a:moveTo>
                    <a:pt x="1554357" y="0"/>
                  </a:moveTo>
                  <a:lnTo>
                    <a:pt x="1554357" y="1314524"/>
                  </a:lnTo>
                </a:path>
                <a:path w="4422775" h="1315084">
                  <a:moveTo>
                    <a:pt x="4422227" y="956294"/>
                  </a:moveTo>
                  <a:lnTo>
                    <a:pt x="1554357" y="956294"/>
                  </a:lnTo>
                </a:path>
                <a:path w="4422775" h="1315084">
                  <a:moveTo>
                    <a:pt x="1315536" y="0"/>
                  </a:moveTo>
                  <a:lnTo>
                    <a:pt x="1315536" y="1314524"/>
                  </a:lnTo>
                </a:path>
                <a:path w="4422775" h="1315084">
                  <a:moveTo>
                    <a:pt x="956294" y="0"/>
                  </a:moveTo>
                  <a:lnTo>
                    <a:pt x="956294" y="1314524"/>
                  </a:lnTo>
                </a:path>
                <a:path w="4422775" h="1315084">
                  <a:moveTo>
                    <a:pt x="717473" y="0"/>
                  </a:moveTo>
                  <a:lnTo>
                    <a:pt x="717473" y="598063"/>
                  </a:lnTo>
                </a:path>
                <a:path w="4422775" h="1315084">
                  <a:moveTo>
                    <a:pt x="478652" y="0"/>
                  </a:moveTo>
                  <a:lnTo>
                    <a:pt x="478652" y="1314524"/>
                  </a:lnTo>
                </a:path>
                <a:path w="4422775" h="1315084">
                  <a:moveTo>
                    <a:pt x="239832" y="0"/>
                  </a:moveTo>
                  <a:lnTo>
                    <a:pt x="239832" y="598063"/>
                  </a:lnTo>
                </a:path>
                <a:path w="4422775" h="1315084">
                  <a:moveTo>
                    <a:pt x="0" y="598063"/>
                  </a:moveTo>
                  <a:lnTo>
                    <a:pt x="4422227" y="598063"/>
                  </a:lnTo>
                </a:path>
                <a:path w="4422775" h="1315084">
                  <a:moveTo>
                    <a:pt x="0" y="478652"/>
                  </a:moveTo>
                  <a:lnTo>
                    <a:pt x="1554357" y="478652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4" name="object 664"/>
            <p:cNvSpPr/>
            <p:nvPr/>
          </p:nvSpPr>
          <p:spPr>
            <a:xfrm>
              <a:off x="15561788" y="12885513"/>
              <a:ext cx="1554480" cy="1076325"/>
            </a:xfrm>
            <a:custGeom>
              <a:avLst/>
              <a:gdLst/>
              <a:ahLst/>
              <a:cxnLst/>
              <a:rect l="l" t="t" r="r" b="b"/>
              <a:pathLst>
                <a:path w="1554480" h="1076325">
                  <a:moveTo>
                    <a:pt x="0" y="239832"/>
                  </a:moveTo>
                  <a:lnTo>
                    <a:pt x="1554357" y="239832"/>
                  </a:lnTo>
                </a:path>
                <a:path w="1554480" h="1076325">
                  <a:moveTo>
                    <a:pt x="0" y="598063"/>
                  </a:moveTo>
                  <a:lnTo>
                    <a:pt x="1554357" y="598063"/>
                  </a:lnTo>
                </a:path>
                <a:path w="1554480" h="1076325">
                  <a:moveTo>
                    <a:pt x="0" y="717473"/>
                  </a:moveTo>
                  <a:lnTo>
                    <a:pt x="1554357" y="717473"/>
                  </a:lnTo>
                </a:path>
                <a:path w="1554480" h="1076325">
                  <a:moveTo>
                    <a:pt x="0" y="836883"/>
                  </a:moveTo>
                  <a:lnTo>
                    <a:pt x="1554357" y="836883"/>
                  </a:lnTo>
                </a:path>
                <a:path w="1554480" h="1076325">
                  <a:moveTo>
                    <a:pt x="0" y="956294"/>
                  </a:moveTo>
                  <a:lnTo>
                    <a:pt x="1554357" y="956294"/>
                  </a:lnTo>
                </a:path>
                <a:path w="1554480" h="1076325">
                  <a:moveTo>
                    <a:pt x="0" y="1075704"/>
                  </a:moveTo>
                  <a:lnTo>
                    <a:pt x="1554357" y="1075704"/>
                  </a:lnTo>
                </a:path>
                <a:path w="1554480" h="1076325">
                  <a:moveTo>
                    <a:pt x="0" y="119410"/>
                  </a:moveTo>
                  <a:lnTo>
                    <a:pt x="1554357" y="119410"/>
                  </a:lnTo>
                </a:path>
                <a:path w="1554480" h="1076325">
                  <a:moveTo>
                    <a:pt x="0" y="0"/>
                  </a:moveTo>
                  <a:lnTo>
                    <a:pt x="1554357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5" name="object 665"/>
            <p:cNvSpPr/>
            <p:nvPr/>
          </p:nvSpPr>
          <p:spPr>
            <a:xfrm>
              <a:off x="15561788" y="12766103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4422227" y="238820"/>
                  </a:moveTo>
                  <a:lnTo>
                    <a:pt x="1554357" y="238820"/>
                  </a:lnTo>
                </a:path>
                <a:path w="4422775" h="1315084">
                  <a:moveTo>
                    <a:pt x="4422227" y="0"/>
                  </a:moveTo>
                  <a:lnTo>
                    <a:pt x="0" y="0"/>
                  </a:lnTo>
                  <a:lnTo>
                    <a:pt x="0" y="1314524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66" name="object 666"/>
          <p:cNvSpPr txBox="1"/>
          <p:nvPr/>
        </p:nvSpPr>
        <p:spPr>
          <a:xfrm>
            <a:off x="18970494" y="13820384"/>
            <a:ext cx="833119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75" dirty="0">
                <a:latin typeface="Lucida Sans Unicode"/>
                <a:cs typeface="Lucida Sans Unicode"/>
              </a:rPr>
              <a:t>КНУБА,</a:t>
            </a:r>
            <a:r>
              <a:rPr sz="700" spc="135" dirty="0">
                <a:latin typeface="Lucida Sans Unicode"/>
                <a:cs typeface="Lucida Sans Unicode"/>
              </a:rPr>
              <a:t> </a:t>
            </a:r>
            <a:r>
              <a:rPr sz="700" spc="-114" dirty="0">
                <a:latin typeface="Lucida Sans Unicode"/>
                <a:cs typeface="Lucida Sans Unicode"/>
              </a:rPr>
              <a:t>ПЦБм-</a:t>
            </a:r>
            <a:r>
              <a:rPr sz="700" spc="-105" dirty="0">
                <a:latin typeface="Lucida Sans Unicode"/>
                <a:cs typeface="Lucida Sans Unicode"/>
              </a:rPr>
              <a:t>23-</a:t>
            </a:r>
            <a:r>
              <a:rPr sz="700" spc="-25" dirty="0">
                <a:latin typeface="Lucida Sans Unicode"/>
                <a:cs typeface="Lucida Sans Unicode"/>
              </a:rPr>
              <a:t>ЗБК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667" name="object 667"/>
          <p:cNvSpPr txBox="1"/>
          <p:nvPr/>
        </p:nvSpPr>
        <p:spPr>
          <a:xfrm>
            <a:off x="15492215" y="13218394"/>
            <a:ext cx="1676400" cy="7353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2710" marR="68580" indent="33020">
              <a:lnSpc>
                <a:spcPct val="120500"/>
              </a:lnSpc>
              <a:spcBef>
                <a:spcPts val="95"/>
              </a:spcBef>
              <a:tabLst>
                <a:tab pos="561975" algn="l"/>
              </a:tabLst>
            </a:pPr>
            <a:r>
              <a:rPr sz="650" dirty="0">
                <a:latin typeface="Microsoft Sans Serif"/>
                <a:cs typeface="Microsoft Sans Serif"/>
              </a:rPr>
              <a:t>Зм.</a:t>
            </a:r>
            <a:r>
              <a:rPr sz="650" spc="290" dirty="0">
                <a:latin typeface="Microsoft Sans Serif"/>
                <a:cs typeface="Microsoft Sans Serif"/>
              </a:rPr>
              <a:t> </a:t>
            </a:r>
            <a:r>
              <a:rPr sz="650" dirty="0">
                <a:latin typeface="Microsoft Sans Serif"/>
                <a:cs typeface="Microsoft Sans Serif"/>
              </a:rPr>
              <a:t>Кільк.</a:t>
            </a:r>
            <a:r>
              <a:rPr sz="650" spc="204" dirty="0">
                <a:latin typeface="Microsoft Sans Serif"/>
                <a:cs typeface="Microsoft Sans Serif"/>
              </a:rPr>
              <a:t> </a:t>
            </a:r>
            <a:r>
              <a:rPr sz="975" baseline="4273" dirty="0">
                <a:latin typeface="Microsoft Sans Serif"/>
                <a:cs typeface="Microsoft Sans Serif"/>
              </a:rPr>
              <a:t>Арк.</a:t>
            </a:r>
            <a:r>
              <a:rPr sz="975" spc="97" baseline="4273" dirty="0">
                <a:latin typeface="Microsoft Sans Serif"/>
                <a:cs typeface="Microsoft Sans Serif"/>
              </a:rPr>
              <a:t> </a:t>
            </a:r>
            <a:r>
              <a:rPr sz="975" baseline="4273" dirty="0">
                <a:latin typeface="Microsoft Sans Serif"/>
                <a:cs typeface="Microsoft Sans Serif"/>
              </a:rPr>
              <a:t>№док.</a:t>
            </a:r>
            <a:r>
              <a:rPr sz="975" spc="225" baseline="4273" dirty="0">
                <a:latin typeface="Microsoft Sans Serif"/>
                <a:cs typeface="Microsoft Sans Serif"/>
              </a:rPr>
              <a:t> </a:t>
            </a:r>
            <a:r>
              <a:rPr sz="975" baseline="4273" dirty="0">
                <a:latin typeface="Microsoft Sans Serif"/>
                <a:cs typeface="Microsoft Sans Serif"/>
              </a:rPr>
              <a:t>Підпис</a:t>
            </a:r>
            <a:r>
              <a:rPr sz="975" spc="637" baseline="4273" dirty="0">
                <a:latin typeface="Microsoft Sans Serif"/>
                <a:cs typeface="Microsoft Sans Serif"/>
              </a:rPr>
              <a:t> </a:t>
            </a:r>
            <a:r>
              <a:rPr sz="975" spc="-30" baseline="4273" dirty="0">
                <a:latin typeface="Microsoft Sans Serif"/>
                <a:cs typeface="Microsoft Sans Serif"/>
              </a:rPr>
              <a:t>Дата</a:t>
            </a:r>
            <a:r>
              <a:rPr sz="975" spc="750" baseline="4273" dirty="0">
                <a:latin typeface="Microsoft Sans Serif"/>
                <a:cs typeface="Microsoft Sans Serif"/>
              </a:rPr>
              <a:t> </a:t>
            </a:r>
            <a:r>
              <a:rPr sz="650" spc="-10" dirty="0">
                <a:latin typeface="Microsoft Sans Serif"/>
                <a:cs typeface="Microsoft Sans Serif"/>
              </a:rPr>
              <a:t>Виконав</a:t>
            </a:r>
            <a:r>
              <a:rPr sz="650" dirty="0">
                <a:latin typeface="Microsoft Sans Serif"/>
                <a:cs typeface="Microsoft Sans Serif"/>
              </a:rPr>
              <a:t>	</a:t>
            </a:r>
            <a:r>
              <a:rPr sz="900" spc="-15" baseline="4629" dirty="0">
                <a:latin typeface="Microsoft Sans Serif"/>
                <a:cs typeface="Microsoft Sans Serif"/>
              </a:rPr>
              <a:t>Третяк</a:t>
            </a:r>
            <a:endParaRPr sz="900" baseline="4629">
              <a:latin typeface="Microsoft Sans Serif"/>
              <a:cs typeface="Microsoft Sans Serif"/>
            </a:endParaRPr>
          </a:p>
          <a:p>
            <a:pPr marL="63500">
              <a:lnSpc>
                <a:spcPct val="100000"/>
              </a:lnSpc>
              <a:spcBef>
                <a:spcPts val="105"/>
              </a:spcBef>
            </a:pPr>
            <a:r>
              <a:rPr sz="975" spc="-15" baseline="4273" dirty="0">
                <a:latin typeface="Microsoft Sans Serif"/>
                <a:cs typeface="Microsoft Sans Serif"/>
              </a:rPr>
              <a:t>Консультант</a:t>
            </a:r>
            <a:r>
              <a:rPr sz="975" spc="82" baseline="4273" dirty="0">
                <a:latin typeface="Microsoft Sans Serif"/>
                <a:cs typeface="Microsoft Sans Serif"/>
              </a:rPr>
              <a:t> </a:t>
            </a:r>
            <a:r>
              <a:rPr sz="650" spc="-10" dirty="0">
                <a:latin typeface="Microsoft Sans Serif"/>
                <a:cs typeface="Microsoft Sans Serif"/>
              </a:rPr>
              <a:t>Гаврилюк</a:t>
            </a:r>
            <a:endParaRPr sz="650">
              <a:latin typeface="Microsoft Sans Serif"/>
              <a:cs typeface="Microsoft Sans Serif"/>
            </a:endParaRPr>
          </a:p>
          <a:p>
            <a:pPr marL="92710">
              <a:lnSpc>
                <a:spcPct val="100000"/>
              </a:lnSpc>
              <a:spcBef>
                <a:spcPts val="219"/>
              </a:spcBef>
              <a:tabLst>
                <a:tab pos="558800" algn="l"/>
              </a:tabLst>
            </a:pPr>
            <a:r>
              <a:rPr sz="975" spc="-15" baseline="4273" dirty="0">
                <a:latin typeface="Microsoft Sans Serif"/>
                <a:cs typeface="Microsoft Sans Serif"/>
              </a:rPr>
              <a:t>Керівник</a:t>
            </a:r>
            <a:r>
              <a:rPr sz="975" baseline="4273" dirty="0">
                <a:latin typeface="Microsoft Sans Serif"/>
                <a:cs typeface="Microsoft Sans Serif"/>
              </a:rPr>
              <a:t>	</a:t>
            </a:r>
            <a:r>
              <a:rPr sz="650" spc="-10" dirty="0">
                <a:latin typeface="Microsoft Sans Serif"/>
                <a:cs typeface="Microsoft Sans Serif"/>
              </a:rPr>
              <a:t>Колякова</a:t>
            </a:r>
            <a:endParaRPr sz="6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05"/>
              </a:spcBef>
            </a:pPr>
            <a:endParaRPr sz="650">
              <a:latin typeface="Microsoft Sans Serif"/>
              <a:cs typeface="Microsoft Sans Serif"/>
            </a:endParaRPr>
          </a:p>
          <a:p>
            <a:pPr marL="92710">
              <a:lnSpc>
                <a:spcPct val="100000"/>
              </a:lnSpc>
            </a:pPr>
            <a:r>
              <a:rPr sz="650" dirty="0">
                <a:latin typeface="Microsoft Sans Serif"/>
                <a:cs typeface="Microsoft Sans Serif"/>
              </a:rPr>
              <a:t>Зав. каф.</a:t>
            </a:r>
            <a:r>
              <a:rPr sz="650" spc="250" dirty="0">
                <a:latin typeface="Microsoft Sans Serif"/>
                <a:cs typeface="Microsoft Sans Serif"/>
              </a:rPr>
              <a:t>  </a:t>
            </a:r>
            <a:r>
              <a:rPr sz="600" spc="-10" dirty="0">
                <a:latin typeface="Microsoft Sans Serif"/>
                <a:cs typeface="Microsoft Sans Serif"/>
              </a:rPr>
              <a:t>Журавський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668" name="object 668"/>
          <p:cNvSpPr txBox="1"/>
          <p:nvPr/>
        </p:nvSpPr>
        <p:spPr>
          <a:xfrm>
            <a:off x="18904718" y="13523881"/>
            <a:ext cx="88963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398145" algn="l"/>
                <a:tab pos="804545" algn="l"/>
              </a:tabLst>
            </a:pPr>
            <a:r>
              <a:rPr sz="700" spc="-25" dirty="0">
                <a:latin typeface="Lucida Sans Unicode"/>
                <a:cs typeface="Lucida Sans Unicode"/>
              </a:rPr>
              <a:t>ПД</a:t>
            </a:r>
            <a:r>
              <a:rPr sz="700" dirty="0">
                <a:latin typeface="Lucida Sans Unicode"/>
                <a:cs typeface="Lucida Sans Unicode"/>
              </a:rPr>
              <a:t>	</a:t>
            </a:r>
            <a:r>
              <a:rPr sz="700" spc="-50" dirty="0">
                <a:latin typeface="Lucida Sans Unicode"/>
                <a:cs typeface="Lucida Sans Unicode"/>
              </a:rPr>
              <a:t>4</a:t>
            </a:r>
            <a:r>
              <a:rPr sz="700" dirty="0">
                <a:latin typeface="Lucida Sans Unicode"/>
                <a:cs typeface="Lucida Sans Unicode"/>
              </a:rPr>
              <a:t>	</a:t>
            </a:r>
            <a:r>
              <a:rPr sz="700" spc="-135" dirty="0">
                <a:latin typeface="Lucida Sans Unicode"/>
                <a:cs typeface="Lucida Sans Unicode"/>
              </a:rPr>
              <a:t>12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669" name="object 669"/>
          <p:cNvSpPr txBox="1"/>
          <p:nvPr/>
        </p:nvSpPr>
        <p:spPr>
          <a:xfrm>
            <a:off x="17413101" y="13481284"/>
            <a:ext cx="1251585" cy="12953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650" dirty="0">
                <a:latin typeface="Microsoft Sans Serif"/>
                <a:cs typeface="Microsoft Sans Serif"/>
              </a:rPr>
              <a:t>Розділ</a:t>
            </a:r>
            <a:r>
              <a:rPr sz="650" spc="60" dirty="0">
                <a:latin typeface="Microsoft Sans Serif"/>
                <a:cs typeface="Microsoft Sans Serif"/>
              </a:rPr>
              <a:t> </a:t>
            </a:r>
            <a:r>
              <a:rPr sz="650" dirty="0">
                <a:latin typeface="Microsoft Sans Serif"/>
                <a:cs typeface="Microsoft Sans Serif"/>
              </a:rPr>
              <a:t>"Основи</a:t>
            </a:r>
            <a:r>
              <a:rPr sz="650" spc="60" dirty="0">
                <a:latin typeface="Microsoft Sans Serif"/>
                <a:cs typeface="Microsoft Sans Serif"/>
              </a:rPr>
              <a:t> </a:t>
            </a:r>
            <a:r>
              <a:rPr sz="650" dirty="0">
                <a:latin typeface="Microsoft Sans Serif"/>
                <a:cs typeface="Microsoft Sans Serif"/>
              </a:rPr>
              <a:t>і</a:t>
            </a:r>
            <a:r>
              <a:rPr sz="650" spc="60" dirty="0">
                <a:latin typeface="Microsoft Sans Serif"/>
                <a:cs typeface="Microsoft Sans Serif"/>
              </a:rPr>
              <a:t> </a:t>
            </a:r>
            <a:r>
              <a:rPr sz="650" spc="-10" dirty="0">
                <a:latin typeface="Microsoft Sans Serif"/>
                <a:cs typeface="Microsoft Sans Serif"/>
              </a:rPr>
              <a:t>фундаменти"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670" name="object 670"/>
          <p:cNvSpPr txBox="1"/>
          <p:nvPr/>
        </p:nvSpPr>
        <p:spPr>
          <a:xfrm>
            <a:off x="17127731" y="13814942"/>
            <a:ext cx="1663700" cy="1860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89915" marR="5080" indent="-577850">
              <a:lnSpc>
                <a:spcPct val="104900"/>
              </a:lnSpc>
              <a:spcBef>
                <a:spcPts val="95"/>
              </a:spcBef>
            </a:pPr>
            <a:r>
              <a:rPr sz="500" spc="10" dirty="0">
                <a:latin typeface="Microsoft Sans Serif"/>
                <a:cs typeface="Microsoft Sans Serif"/>
              </a:rPr>
              <a:t>План</a:t>
            </a:r>
            <a:r>
              <a:rPr sz="500" spc="25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розташування</a:t>
            </a:r>
            <a:r>
              <a:rPr sz="500" spc="25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паль,</a:t>
            </a:r>
            <a:r>
              <a:rPr sz="500" spc="3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розгортка</a:t>
            </a:r>
            <a:r>
              <a:rPr sz="500" spc="25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фундаментів</a:t>
            </a:r>
            <a:r>
              <a:rPr sz="500" spc="25" dirty="0">
                <a:latin typeface="Microsoft Sans Serif"/>
                <a:cs typeface="Microsoft Sans Serif"/>
              </a:rPr>
              <a:t> </a:t>
            </a:r>
            <a:r>
              <a:rPr sz="500" spc="-25" dirty="0">
                <a:latin typeface="Microsoft Sans Serif"/>
                <a:cs typeface="Microsoft Sans Serif"/>
              </a:rPr>
              <a:t>на</a:t>
            </a:r>
            <a:r>
              <a:rPr sz="500" spc="50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вісі</a:t>
            </a:r>
            <a:r>
              <a:rPr sz="500" spc="2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2,</a:t>
            </a:r>
            <a:r>
              <a:rPr sz="500" spc="3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розріз</a:t>
            </a:r>
            <a:r>
              <a:rPr sz="500" spc="3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1-</a:t>
            </a:r>
            <a:r>
              <a:rPr sz="500" spc="-50" dirty="0">
                <a:latin typeface="Microsoft Sans Serif"/>
                <a:cs typeface="Microsoft Sans Serif"/>
              </a:rPr>
              <a:t>1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71" name="object 671"/>
          <p:cNvSpPr txBox="1"/>
          <p:nvPr/>
        </p:nvSpPr>
        <p:spPr>
          <a:xfrm>
            <a:off x="10846549" y="12317257"/>
            <a:ext cx="2241550" cy="346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spc="-10" dirty="0">
                <a:latin typeface="Microsoft Sans Serif"/>
                <a:cs typeface="Microsoft Sans Serif"/>
              </a:rPr>
              <a:t>Примітки:</a:t>
            </a:r>
            <a:endParaRPr sz="1050">
              <a:latin typeface="Microsoft Sans Serif"/>
              <a:cs typeface="Microsoft Sans Serif"/>
            </a:endParaRPr>
          </a:p>
          <a:p>
            <a:pPr marL="104775">
              <a:lnSpc>
                <a:spcPct val="100000"/>
              </a:lnSpc>
              <a:spcBef>
                <a:spcPts val="5"/>
              </a:spcBef>
            </a:pPr>
            <a:r>
              <a:rPr sz="1050" dirty="0">
                <a:latin typeface="Microsoft Sans Serif"/>
                <a:cs typeface="Microsoft Sans Serif"/>
              </a:rPr>
              <a:t>1.</a:t>
            </a:r>
            <a:r>
              <a:rPr sz="1050" spc="34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Район</a:t>
            </a:r>
            <a:r>
              <a:rPr sz="1050" spc="-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будівництва</a:t>
            </a:r>
            <a:r>
              <a:rPr sz="1050" spc="-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м.</a:t>
            </a:r>
            <a:r>
              <a:rPr sz="1050" spc="-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Черкаси;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672" name="object 672"/>
          <p:cNvSpPr txBox="1"/>
          <p:nvPr/>
        </p:nvSpPr>
        <p:spPr>
          <a:xfrm>
            <a:off x="10948757" y="12639057"/>
            <a:ext cx="4102100" cy="186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dirty="0">
                <a:latin typeface="Microsoft Sans Serif"/>
                <a:cs typeface="Microsoft Sans Serif"/>
              </a:rPr>
              <a:t>2.</a:t>
            </a:r>
            <a:r>
              <a:rPr sz="1050" spc="27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За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умовну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відмітку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0.000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приймаємо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рівень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чистої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підлоги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1-</a:t>
            </a:r>
            <a:r>
              <a:rPr sz="1050" spc="-25" dirty="0">
                <a:latin typeface="Microsoft Sans Serif"/>
                <a:cs typeface="Microsoft Sans Serif"/>
              </a:rPr>
              <a:t>го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673" name="object 673"/>
          <p:cNvSpPr txBox="1"/>
          <p:nvPr/>
        </p:nvSpPr>
        <p:spPr>
          <a:xfrm>
            <a:off x="10946733" y="12800970"/>
            <a:ext cx="3945890" cy="993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0660">
              <a:lnSpc>
                <a:spcPct val="100000"/>
              </a:lnSpc>
              <a:spcBef>
                <a:spcPts val="100"/>
              </a:spcBef>
            </a:pPr>
            <a:r>
              <a:rPr sz="1050" dirty="0">
                <a:latin typeface="Microsoft Sans Serif"/>
                <a:cs typeface="Microsoft Sans Serif"/>
              </a:rPr>
              <a:t>поверху,</a:t>
            </a:r>
            <a:r>
              <a:rPr sz="1050" spc="-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що </a:t>
            </a:r>
            <a:r>
              <a:rPr sz="1050" spc="-10" dirty="0">
                <a:latin typeface="Microsoft Sans Serif"/>
                <a:cs typeface="Microsoft Sans Serif"/>
              </a:rPr>
              <a:t>відповідає</a:t>
            </a:r>
            <a:r>
              <a:rPr sz="1050" dirty="0">
                <a:latin typeface="Microsoft Sans Serif"/>
                <a:cs typeface="Microsoft Sans Serif"/>
              </a:rPr>
              <a:t> абсолютній</a:t>
            </a:r>
            <a:r>
              <a:rPr sz="1050" spc="-5" dirty="0">
                <a:latin typeface="Microsoft Sans Serif"/>
                <a:cs typeface="Microsoft Sans Serif"/>
              </a:rPr>
              <a:t> </a:t>
            </a:r>
            <a:r>
              <a:rPr sz="1050" spc="-20" dirty="0">
                <a:latin typeface="Microsoft Sans Serif"/>
                <a:cs typeface="Microsoft Sans Serif"/>
              </a:rPr>
              <a:t>позначці</a:t>
            </a:r>
            <a:r>
              <a:rPr sz="1050" spc="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102 </a:t>
            </a:r>
            <a:r>
              <a:rPr sz="1050" spc="-25" dirty="0">
                <a:latin typeface="Microsoft Sans Serif"/>
                <a:cs typeface="Microsoft Sans Serif"/>
              </a:rPr>
              <a:t>м;</a:t>
            </a:r>
            <a:endParaRPr sz="1050">
              <a:latin typeface="Microsoft Sans Serif"/>
              <a:cs typeface="Microsoft Sans Serif"/>
            </a:endParaRPr>
          </a:p>
          <a:p>
            <a:pPr marL="198120" indent="-185420">
              <a:lnSpc>
                <a:spcPct val="100000"/>
              </a:lnSpc>
              <a:spcBef>
                <a:spcPts val="15"/>
              </a:spcBef>
              <a:buAutoNum type="arabicPeriod" startAt="3"/>
              <a:tabLst>
                <a:tab pos="198120" algn="l"/>
              </a:tabLst>
            </a:pPr>
            <a:r>
              <a:rPr sz="1050" dirty="0">
                <a:latin typeface="Microsoft Sans Serif"/>
                <a:cs typeface="Microsoft Sans Serif"/>
              </a:rPr>
              <a:t>Палі</a:t>
            </a:r>
            <a:r>
              <a:rPr sz="1050" spc="-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прийнято</a:t>
            </a:r>
            <a:r>
              <a:rPr sz="105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буроін'єкційні</a:t>
            </a:r>
            <a:r>
              <a:rPr sz="105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діаметром 620мм;</a:t>
            </a:r>
            <a:endParaRPr sz="1050">
              <a:latin typeface="Microsoft Sans Serif"/>
              <a:cs typeface="Microsoft Sans Serif"/>
            </a:endParaRPr>
          </a:p>
          <a:p>
            <a:pPr marL="198120" indent="-181610">
              <a:lnSpc>
                <a:spcPct val="100000"/>
              </a:lnSpc>
              <a:spcBef>
                <a:spcPts val="15"/>
              </a:spcBef>
              <a:buAutoNum type="arabicPeriod" startAt="3"/>
              <a:tabLst>
                <a:tab pos="198120" algn="l"/>
              </a:tabLst>
            </a:pPr>
            <a:r>
              <a:rPr sz="1050" spc="-10" dirty="0">
                <a:latin typeface="Microsoft Sans Serif"/>
                <a:cs typeface="Microsoft Sans Serif"/>
              </a:rPr>
              <a:t>Клас</a:t>
            </a:r>
            <a:r>
              <a:rPr sz="1050" spc="-3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бетону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палі</a:t>
            </a:r>
            <a:r>
              <a:rPr sz="1050" spc="-3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С25/30;</a:t>
            </a:r>
            <a:endParaRPr sz="1050">
              <a:latin typeface="Microsoft Sans Serif"/>
              <a:cs typeface="Microsoft Sans Serif"/>
            </a:endParaRPr>
          </a:p>
          <a:p>
            <a:pPr marL="197485" marR="5080" indent="-185420">
              <a:lnSpc>
                <a:spcPct val="100000"/>
              </a:lnSpc>
              <a:spcBef>
                <a:spcPts val="5"/>
              </a:spcBef>
              <a:buAutoNum type="arabicPeriod" startAt="3"/>
              <a:tabLst>
                <a:tab pos="198755" algn="l"/>
              </a:tabLst>
            </a:pPr>
            <a:r>
              <a:rPr sz="1050" dirty="0">
                <a:latin typeface="Microsoft Sans Serif"/>
                <a:cs typeface="Microsoft Sans Serif"/>
              </a:rPr>
              <a:t>Всі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з'єднання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арматурних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деталей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виконується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згідно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20" dirty="0">
                <a:latin typeface="Microsoft Sans Serif"/>
                <a:cs typeface="Microsoft Sans Serif"/>
              </a:rPr>
              <a:t>ДСТУ 	</a:t>
            </a:r>
            <a:r>
              <a:rPr sz="1050" spc="-10" dirty="0">
                <a:latin typeface="Microsoft Sans Serif"/>
                <a:cs typeface="Microsoft Sans Serif"/>
              </a:rPr>
              <a:t>Б.В.2.б-169:2011</a:t>
            </a:r>
            <a:r>
              <a:rPr sz="105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"З'єднання</a:t>
            </a:r>
            <a:r>
              <a:rPr sz="1050" spc="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зварні</a:t>
            </a:r>
            <a:r>
              <a:rPr sz="1050" spc="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арматури та</a:t>
            </a:r>
            <a:r>
              <a:rPr sz="1050" spc="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закладних</a:t>
            </a:r>
            <a:endParaRPr sz="1050">
              <a:latin typeface="Microsoft Sans Serif"/>
              <a:cs typeface="Microsoft Sans Serif"/>
            </a:endParaRPr>
          </a:p>
          <a:p>
            <a:pPr marL="200660">
              <a:lnSpc>
                <a:spcPct val="100000"/>
              </a:lnSpc>
              <a:spcBef>
                <a:spcPts val="25"/>
              </a:spcBef>
            </a:pPr>
            <a:r>
              <a:rPr sz="1050" dirty="0">
                <a:latin typeface="Microsoft Sans Serif"/>
                <a:cs typeface="Microsoft Sans Serif"/>
              </a:rPr>
              <a:t>виробів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залізобетонних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конструкцій"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674" name="object 674"/>
          <p:cNvSpPr txBox="1"/>
          <p:nvPr/>
        </p:nvSpPr>
        <p:spPr>
          <a:xfrm>
            <a:off x="17792583" y="12799450"/>
            <a:ext cx="1623695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50" spc="-10" dirty="0">
                <a:latin typeface="Microsoft Sans Serif"/>
                <a:cs typeface="Microsoft Sans Serif"/>
              </a:rPr>
              <a:t>Кваліфікаційна випускна </a:t>
            </a:r>
            <a:r>
              <a:rPr sz="650" dirty="0">
                <a:latin typeface="Microsoft Sans Serif"/>
                <a:cs typeface="Microsoft Sans Serif"/>
              </a:rPr>
              <a:t>робота</a:t>
            </a:r>
            <a:r>
              <a:rPr sz="650" spc="-5" dirty="0">
                <a:latin typeface="Microsoft Sans Serif"/>
                <a:cs typeface="Microsoft Sans Serif"/>
              </a:rPr>
              <a:t> </a:t>
            </a:r>
            <a:r>
              <a:rPr sz="650" spc="-10" dirty="0">
                <a:latin typeface="Microsoft Sans Serif"/>
                <a:cs typeface="Microsoft Sans Serif"/>
              </a:rPr>
              <a:t>магістра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675" name="object 675"/>
          <p:cNvSpPr txBox="1"/>
          <p:nvPr/>
        </p:nvSpPr>
        <p:spPr>
          <a:xfrm>
            <a:off x="17423221" y="13087351"/>
            <a:ext cx="2482215" cy="3975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dirty="0">
                <a:latin typeface="Microsoft Sans Serif"/>
                <a:cs typeface="Microsoft Sans Serif"/>
              </a:rPr>
              <a:t>16-ти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поверхова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житлова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будівля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в</a:t>
            </a:r>
            <a:r>
              <a:rPr sz="750" spc="100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м.</a:t>
            </a:r>
            <a:r>
              <a:rPr sz="750" spc="100" dirty="0">
                <a:latin typeface="Microsoft Sans Serif"/>
                <a:cs typeface="Microsoft Sans Serif"/>
              </a:rPr>
              <a:t> </a:t>
            </a:r>
            <a:r>
              <a:rPr sz="750" spc="-10" dirty="0">
                <a:latin typeface="Microsoft Sans Serif"/>
                <a:cs typeface="Microsoft Sans Serif"/>
              </a:rPr>
              <a:t>Черкаси</a:t>
            </a:r>
            <a:endParaRPr sz="7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295"/>
              </a:spcBef>
            </a:pPr>
            <a:endParaRPr sz="750">
              <a:latin typeface="Microsoft Sans Serif"/>
              <a:cs typeface="Microsoft Sans Serif"/>
            </a:endParaRPr>
          </a:p>
          <a:p>
            <a:pPr marL="1421765">
              <a:lnSpc>
                <a:spcPct val="100000"/>
              </a:lnSpc>
              <a:tabLst>
                <a:tab pos="2176145" algn="l"/>
              </a:tabLst>
            </a:pPr>
            <a:r>
              <a:rPr sz="700" spc="-10" dirty="0">
                <a:latin typeface="Lucida Sans Unicode"/>
                <a:cs typeface="Lucida Sans Unicode"/>
              </a:rPr>
              <a:t>Стадія</a:t>
            </a:r>
            <a:r>
              <a:rPr sz="700" spc="430" dirty="0">
                <a:latin typeface="Lucida Sans Unicode"/>
                <a:cs typeface="Lucida Sans Unicode"/>
              </a:rPr>
              <a:t> </a:t>
            </a:r>
            <a:r>
              <a:rPr sz="1050" spc="-15" baseline="3968" dirty="0">
                <a:latin typeface="Lucida Sans Unicode"/>
                <a:cs typeface="Lucida Sans Unicode"/>
              </a:rPr>
              <a:t>Аркуш</a:t>
            </a:r>
            <a:r>
              <a:rPr sz="1050" baseline="3968" dirty="0">
                <a:latin typeface="Lucida Sans Unicode"/>
                <a:cs typeface="Lucida Sans Unicode"/>
              </a:rPr>
              <a:t>	</a:t>
            </a:r>
            <a:r>
              <a:rPr sz="1050" spc="-104" baseline="3968" dirty="0">
                <a:latin typeface="Lucida Sans Unicode"/>
                <a:cs typeface="Lucida Sans Unicode"/>
              </a:rPr>
              <a:t>Аркушів</a:t>
            </a:r>
            <a:endParaRPr sz="1050" baseline="3968">
              <a:latin typeface="Lucida Sans Unicode"/>
              <a:cs typeface="Lucida Sans Unicode"/>
            </a:endParaRPr>
          </a:p>
        </p:txBody>
      </p:sp>
      <p:sp>
        <p:nvSpPr>
          <p:cNvPr id="676" name="object 676"/>
          <p:cNvSpPr txBox="1"/>
          <p:nvPr/>
        </p:nvSpPr>
        <p:spPr>
          <a:xfrm>
            <a:off x="15561231" y="11434250"/>
            <a:ext cx="240665" cy="203835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60960" marR="5080" indent="-48895">
              <a:lnSpc>
                <a:spcPts val="660"/>
              </a:lnSpc>
              <a:spcBef>
                <a:spcPts val="190"/>
              </a:spcBef>
            </a:pPr>
            <a:r>
              <a:rPr sz="600" spc="-75" dirty="0">
                <a:latin typeface="Lucida Sans Unicode"/>
                <a:cs typeface="Lucida Sans Unicode"/>
              </a:rPr>
              <a:t>Марка,</a:t>
            </a:r>
            <a:r>
              <a:rPr sz="600" spc="500" dirty="0">
                <a:latin typeface="Lucida Sans Unicode"/>
                <a:cs typeface="Lucida Sans Unicode"/>
              </a:rPr>
              <a:t> </a:t>
            </a:r>
            <a:r>
              <a:rPr sz="600" spc="-20" dirty="0">
                <a:latin typeface="Lucida Sans Unicode"/>
                <a:cs typeface="Lucida Sans Unicode"/>
              </a:rPr>
              <a:t>поз.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677" name="object 677"/>
          <p:cNvSpPr txBox="1"/>
          <p:nvPr/>
        </p:nvSpPr>
        <p:spPr>
          <a:xfrm>
            <a:off x="16343469" y="11476752"/>
            <a:ext cx="38735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60" dirty="0">
                <a:latin typeface="Lucida Sans Unicode"/>
                <a:cs typeface="Lucida Sans Unicode"/>
              </a:rPr>
              <a:t>Позначення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678" name="object 678"/>
          <p:cNvSpPr txBox="1"/>
          <p:nvPr/>
        </p:nvSpPr>
        <p:spPr>
          <a:xfrm>
            <a:off x="17885683" y="11468657"/>
            <a:ext cx="470534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0" dirty="0">
                <a:latin typeface="Lucida Sans Unicode"/>
                <a:cs typeface="Lucida Sans Unicode"/>
              </a:rPr>
              <a:t>Найменування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679" name="object 679"/>
          <p:cNvSpPr txBox="1"/>
          <p:nvPr/>
        </p:nvSpPr>
        <p:spPr>
          <a:xfrm>
            <a:off x="18771141" y="11434250"/>
            <a:ext cx="611505" cy="203835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 indent="17780">
              <a:lnSpc>
                <a:spcPts val="660"/>
              </a:lnSpc>
              <a:spcBef>
                <a:spcPts val="190"/>
              </a:spcBef>
              <a:tabLst>
                <a:tab pos="417195" algn="l"/>
              </a:tabLst>
            </a:pPr>
            <a:r>
              <a:rPr sz="600" spc="-30" dirty="0">
                <a:latin typeface="Lucida Sans Unicode"/>
                <a:cs typeface="Lucida Sans Unicode"/>
              </a:rPr>
              <a:t>Кількі-</a:t>
            </a:r>
            <a:r>
              <a:rPr sz="600" spc="290" dirty="0">
                <a:latin typeface="Lucida Sans Unicode"/>
                <a:cs typeface="Lucida Sans Unicode"/>
              </a:rPr>
              <a:t> </a:t>
            </a:r>
            <a:r>
              <a:rPr sz="900" spc="-97" baseline="4629" dirty="0">
                <a:latin typeface="Lucida Sans Unicode"/>
                <a:cs typeface="Lucida Sans Unicode"/>
              </a:rPr>
              <a:t>Маса</a:t>
            </a:r>
            <a:r>
              <a:rPr sz="900" spc="30" baseline="4629" dirty="0">
                <a:latin typeface="Lucida Sans Unicode"/>
                <a:cs typeface="Lucida Sans Unicode"/>
              </a:rPr>
              <a:t> </a:t>
            </a:r>
            <a:r>
              <a:rPr sz="900" spc="-142" baseline="4629" dirty="0">
                <a:latin typeface="Lucida Sans Unicode"/>
                <a:cs typeface="Lucida Sans Unicode"/>
              </a:rPr>
              <a:t>од.</a:t>
            </a:r>
            <a:r>
              <a:rPr sz="900" spc="750" baseline="4629" dirty="0">
                <a:latin typeface="Lucida Sans Unicode"/>
                <a:cs typeface="Lucida Sans Unicode"/>
              </a:rPr>
              <a:t> </a:t>
            </a:r>
            <a:r>
              <a:rPr sz="600" dirty="0">
                <a:latin typeface="Lucida Sans Unicode"/>
                <a:cs typeface="Lucida Sans Unicode"/>
              </a:rPr>
              <a:t>сть</a:t>
            </a:r>
            <a:r>
              <a:rPr sz="600" spc="-5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шт.</a:t>
            </a:r>
            <a:r>
              <a:rPr sz="600" dirty="0">
                <a:latin typeface="Lucida Sans Unicode"/>
                <a:cs typeface="Lucida Sans Unicode"/>
              </a:rPr>
              <a:t>	</a:t>
            </a:r>
            <a:r>
              <a:rPr sz="900" spc="-37" baseline="4629" dirty="0">
                <a:latin typeface="Lucida Sans Unicode"/>
                <a:cs typeface="Lucida Sans Unicode"/>
              </a:rPr>
              <a:t>,кг</a:t>
            </a:r>
            <a:endParaRPr sz="900" baseline="4629">
              <a:latin typeface="Lucida Sans Unicode"/>
              <a:cs typeface="Lucida Sans Unicode"/>
            </a:endParaRPr>
          </a:p>
        </p:txBody>
      </p:sp>
      <p:sp>
        <p:nvSpPr>
          <p:cNvPr id="680" name="object 680"/>
          <p:cNvSpPr txBox="1"/>
          <p:nvPr/>
        </p:nvSpPr>
        <p:spPr>
          <a:xfrm>
            <a:off x="19486590" y="11468657"/>
            <a:ext cx="432434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60" dirty="0">
                <a:latin typeface="Lucida Sans Unicode"/>
                <a:cs typeface="Lucida Sans Unicode"/>
              </a:rPr>
              <a:t>Примітка,</a:t>
            </a:r>
            <a:r>
              <a:rPr sz="600" spc="3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кг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681" name="object 681"/>
          <p:cNvSpPr txBox="1"/>
          <p:nvPr/>
        </p:nvSpPr>
        <p:spPr>
          <a:xfrm>
            <a:off x="17590192" y="11686226"/>
            <a:ext cx="877569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60" dirty="0">
                <a:latin typeface="Lucida Sans Unicode"/>
                <a:cs typeface="Lucida Sans Unicode"/>
              </a:rPr>
              <a:t>Паля</a:t>
            </a:r>
            <a:r>
              <a:rPr sz="600" spc="65" dirty="0">
                <a:latin typeface="Lucida Sans Unicode"/>
                <a:cs typeface="Lucida Sans Unicode"/>
              </a:rPr>
              <a:t> </a:t>
            </a:r>
            <a:r>
              <a:rPr sz="600" spc="-70" dirty="0">
                <a:latin typeface="Lucida Sans Unicode"/>
                <a:cs typeface="Lucida Sans Unicode"/>
              </a:rPr>
              <a:t>буроін'єкнційна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ПБІ-</a:t>
            </a:r>
            <a:r>
              <a:rPr sz="600" spc="-60" dirty="0">
                <a:latin typeface="Lucida Sans Unicode"/>
                <a:cs typeface="Lucida Sans Unicode"/>
              </a:rPr>
              <a:t>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682" name="object 682"/>
          <p:cNvSpPr txBox="1"/>
          <p:nvPr/>
        </p:nvSpPr>
        <p:spPr>
          <a:xfrm>
            <a:off x="17941340" y="11828912"/>
            <a:ext cx="2584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45" dirty="0">
                <a:latin typeface="Lucida Sans Unicode"/>
                <a:cs typeface="Lucida Sans Unicode"/>
              </a:rPr>
              <a:t>Деталі: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683" name="object 683"/>
          <p:cNvSpPr txBox="1"/>
          <p:nvPr/>
        </p:nvSpPr>
        <p:spPr>
          <a:xfrm>
            <a:off x="15656354" y="11971597"/>
            <a:ext cx="508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25" dirty="0">
                <a:latin typeface="Lucida Sans Unicode"/>
                <a:cs typeface="Lucida Sans Unicode"/>
              </a:rPr>
              <a:t>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684" name="object 684"/>
          <p:cNvSpPr txBox="1"/>
          <p:nvPr/>
        </p:nvSpPr>
        <p:spPr>
          <a:xfrm>
            <a:off x="17421197" y="11967549"/>
            <a:ext cx="126555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∅16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L=12000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685" name="object 685"/>
          <p:cNvSpPr txBox="1"/>
          <p:nvPr/>
        </p:nvSpPr>
        <p:spPr>
          <a:xfrm>
            <a:off x="18884479" y="11971597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686" name="object 686"/>
          <p:cNvSpPr txBox="1"/>
          <p:nvPr/>
        </p:nvSpPr>
        <p:spPr>
          <a:xfrm>
            <a:off x="19126336" y="11971597"/>
            <a:ext cx="2133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18.934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687" name="object 687"/>
          <p:cNvSpPr txBox="1"/>
          <p:nvPr/>
        </p:nvSpPr>
        <p:spPr>
          <a:xfrm>
            <a:off x="19563498" y="11971597"/>
            <a:ext cx="23812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10" dirty="0">
                <a:latin typeface="Lucida Sans Unicode"/>
                <a:cs typeface="Lucida Sans Unicode"/>
              </a:rPr>
              <a:t>161.488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688" name="object 688"/>
          <p:cNvSpPr txBox="1"/>
          <p:nvPr/>
        </p:nvSpPr>
        <p:spPr>
          <a:xfrm>
            <a:off x="15651294" y="12111246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689" name="object 689"/>
          <p:cNvSpPr txBox="1"/>
          <p:nvPr/>
        </p:nvSpPr>
        <p:spPr>
          <a:xfrm>
            <a:off x="17456616" y="12113270"/>
            <a:ext cx="119443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75" dirty="0">
                <a:latin typeface="Lucida Sans Unicode"/>
                <a:cs typeface="Lucida Sans Unicode"/>
              </a:rPr>
              <a:t>∅8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А240С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45" dirty="0">
                <a:latin typeface="Lucida Sans Unicode"/>
                <a:cs typeface="Lucida Sans Unicode"/>
              </a:rPr>
              <a:t>L=1150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690" name="object 690"/>
          <p:cNvSpPr txBox="1"/>
          <p:nvPr/>
        </p:nvSpPr>
        <p:spPr>
          <a:xfrm>
            <a:off x="18866263" y="12111246"/>
            <a:ext cx="965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0" dirty="0">
                <a:latin typeface="Lucida Sans Unicode"/>
                <a:cs typeface="Lucida Sans Unicode"/>
              </a:rPr>
              <a:t>30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691" name="object 691"/>
          <p:cNvSpPr txBox="1"/>
          <p:nvPr/>
        </p:nvSpPr>
        <p:spPr>
          <a:xfrm>
            <a:off x="19136455" y="12111246"/>
            <a:ext cx="19304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0" dirty="0">
                <a:latin typeface="Lucida Sans Unicode"/>
                <a:cs typeface="Lucida Sans Unicode"/>
              </a:rPr>
              <a:t>0.454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692" name="object 692"/>
          <p:cNvSpPr txBox="1"/>
          <p:nvPr/>
        </p:nvSpPr>
        <p:spPr>
          <a:xfrm>
            <a:off x="19578677" y="12111246"/>
            <a:ext cx="2076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12.627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693" name="object 693"/>
          <p:cNvSpPr txBox="1"/>
          <p:nvPr/>
        </p:nvSpPr>
        <p:spPr>
          <a:xfrm>
            <a:off x="17876575" y="12244823"/>
            <a:ext cx="35433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60" dirty="0">
                <a:latin typeface="Lucida Sans Unicode"/>
                <a:cs typeface="Lucida Sans Unicode"/>
              </a:rPr>
              <a:t>Матеріали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694" name="object 694"/>
          <p:cNvSpPr txBox="1"/>
          <p:nvPr/>
        </p:nvSpPr>
        <p:spPr>
          <a:xfrm>
            <a:off x="17822943" y="12400664"/>
            <a:ext cx="461009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40" dirty="0">
                <a:latin typeface="Lucida Sans Unicode"/>
                <a:cs typeface="Lucida Sans Unicode"/>
              </a:rPr>
              <a:t>Бетон</a:t>
            </a:r>
            <a:r>
              <a:rPr sz="600" dirty="0">
                <a:latin typeface="Lucida Sans Unicode"/>
                <a:cs typeface="Lucida Sans Unicode"/>
              </a:rPr>
              <a:t> </a:t>
            </a:r>
            <a:r>
              <a:rPr sz="600" spc="-85" dirty="0">
                <a:latin typeface="Lucida Sans Unicode"/>
                <a:cs typeface="Lucida Sans Unicode"/>
              </a:rPr>
              <a:t>С25/30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695" name="object 695"/>
          <p:cNvSpPr txBox="1"/>
          <p:nvPr/>
        </p:nvSpPr>
        <p:spPr>
          <a:xfrm>
            <a:off x="18864240" y="12391556"/>
            <a:ext cx="1016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м3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696" name="object 696"/>
          <p:cNvSpPr txBox="1"/>
          <p:nvPr/>
        </p:nvSpPr>
        <p:spPr>
          <a:xfrm>
            <a:off x="19159729" y="12391556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3.62</a:t>
            </a:r>
            <a:endParaRPr sz="600">
              <a:latin typeface="Lucida Sans Unicode"/>
              <a:cs typeface="Lucida Sans Unicode"/>
            </a:endParaRPr>
          </a:p>
        </p:txBody>
      </p:sp>
      <p:grpSp>
        <p:nvGrpSpPr>
          <p:cNvPr id="697" name="object 697"/>
          <p:cNvGrpSpPr/>
          <p:nvPr/>
        </p:nvGrpSpPr>
        <p:grpSpPr>
          <a:xfrm>
            <a:off x="12149408" y="10737060"/>
            <a:ext cx="7837170" cy="1792605"/>
            <a:chOff x="12149408" y="10737060"/>
            <a:chExt cx="7837170" cy="1792605"/>
          </a:xfrm>
        </p:grpSpPr>
        <p:sp>
          <p:nvSpPr>
            <p:cNvPr id="698" name="object 698"/>
            <p:cNvSpPr/>
            <p:nvPr/>
          </p:nvSpPr>
          <p:spPr>
            <a:xfrm>
              <a:off x="15561788" y="11395920"/>
              <a:ext cx="4422775" cy="1131570"/>
            </a:xfrm>
            <a:custGeom>
              <a:avLst/>
              <a:gdLst/>
              <a:ahLst/>
              <a:cxnLst/>
              <a:rect l="l" t="t" r="r" b="b"/>
              <a:pathLst>
                <a:path w="4422775" h="1131570">
                  <a:moveTo>
                    <a:pt x="0" y="0"/>
                  </a:moveTo>
                  <a:lnTo>
                    <a:pt x="4422227" y="0"/>
                  </a:lnTo>
                </a:path>
                <a:path w="4422775" h="1131570">
                  <a:moveTo>
                    <a:pt x="0" y="292453"/>
                  </a:moveTo>
                  <a:lnTo>
                    <a:pt x="4422227" y="292453"/>
                  </a:lnTo>
                </a:path>
                <a:path w="4422775" h="1131570">
                  <a:moveTo>
                    <a:pt x="0" y="433115"/>
                  </a:moveTo>
                  <a:lnTo>
                    <a:pt x="4422227" y="433115"/>
                  </a:lnTo>
                </a:path>
                <a:path w="4422775" h="1131570">
                  <a:moveTo>
                    <a:pt x="0" y="571752"/>
                  </a:moveTo>
                  <a:lnTo>
                    <a:pt x="4422227" y="571752"/>
                  </a:lnTo>
                </a:path>
                <a:path w="4422775" h="1131570">
                  <a:moveTo>
                    <a:pt x="0" y="711401"/>
                  </a:moveTo>
                  <a:lnTo>
                    <a:pt x="4422227" y="711401"/>
                  </a:lnTo>
                </a:path>
                <a:path w="4422775" h="1131570">
                  <a:moveTo>
                    <a:pt x="0" y="852063"/>
                  </a:moveTo>
                  <a:lnTo>
                    <a:pt x="4422227" y="852063"/>
                  </a:lnTo>
                </a:path>
                <a:path w="4422775" h="1131570">
                  <a:moveTo>
                    <a:pt x="0" y="0"/>
                  </a:moveTo>
                  <a:lnTo>
                    <a:pt x="0" y="1131361"/>
                  </a:lnTo>
                  <a:lnTo>
                    <a:pt x="4422227" y="1131361"/>
                  </a:lnTo>
                </a:path>
                <a:path w="4422775" h="1131570">
                  <a:moveTo>
                    <a:pt x="239832" y="0"/>
                  </a:moveTo>
                  <a:lnTo>
                    <a:pt x="239832" y="991712"/>
                  </a:lnTo>
                  <a:lnTo>
                    <a:pt x="239832" y="1131361"/>
                  </a:lnTo>
                </a:path>
                <a:path w="4422775" h="1131570">
                  <a:moveTo>
                    <a:pt x="1673767" y="0"/>
                  </a:moveTo>
                  <a:lnTo>
                    <a:pt x="1673767" y="991712"/>
                  </a:lnTo>
                  <a:lnTo>
                    <a:pt x="1673767" y="1131361"/>
                  </a:lnTo>
                </a:path>
                <a:path w="4422775" h="1131570">
                  <a:moveTo>
                    <a:pt x="3466945" y="559609"/>
                  </a:moveTo>
                  <a:lnTo>
                    <a:pt x="3466945" y="1131361"/>
                  </a:lnTo>
                  <a:lnTo>
                    <a:pt x="3466945" y="0"/>
                  </a:lnTo>
                </a:path>
                <a:path w="4422775" h="1131570">
                  <a:moveTo>
                    <a:pt x="3825176" y="0"/>
                  </a:moveTo>
                  <a:lnTo>
                    <a:pt x="3825176" y="1131361"/>
                  </a:lnTo>
                </a:path>
                <a:path w="4422775" h="1131570">
                  <a:moveTo>
                    <a:pt x="4422227" y="0"/>
                  </a:moveTo>
                  <a:lnTo>
                    <a:pt x="4422227" y="1131361"/>
                  </a:lnTo>
                </a:path>
                <a:path w="4422775" h="1131570">
                  <a:moveTo>
                    <a:pt x="0" y="0"/>
                  </a:moveTo>
                  <a:lnTo>
                    <a:pt x="239832" y="0"/>
                  </a:lnTo>
                </a:path>
                <a:path w="4422775" h="1131570">
                  <a:moveTo>
                    <a:pt x="3227112" y="0"/>
                  </a:moveTo>
                  <a:lnTo>
                    <a:pt x="3227112" y="1131361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9" name="object 699"/>
            <p:cNvSpPr/>
            <p:nvPr/>
          </p:nvSpPr>
          <p:spPr>
            <a:xfrm>
              <a:off x="12153536" y="10741188"/>
              <a:ext cx="3347085" cy="1339215"/>
            </a:xfrm>
            <a:custGeom>
              <a:avLst/>
              <a:gdLst/>
              <a:ahLst/>
              <a:cxnLst/>
              <a:rect l="l" t="t" r="r" b="b"/>
              <a:pathLst>
                <a:path w="3347084" h="1339215">
                  <a:moveTo>
                    <a:pt x="0" y="0"/>
                  </a:moveTo>
                  <a:lnTo>
                    <a:pt x="3346523" y="0"/>
                  </a:lnTo>
                </a:path>
                <a:path w="3347084" h="1339215">
                  <a:moveTo>
                    <a:pt x="835871" y="263107"/>
                  </a:moveTo>
                  <a:lnTo>
                    <a:pt x="3346523" y="263107"/>
                  </a:lnTo>
                </a:path>
                <a:path w="3347084" h="1339215">
                  <a:moveTo>
                    <a:pt x="835871" y="478652"/>
                  </a:moveTo>
                  <a:lnTo>
                    <a:pt x="2844595" y="478652"/>
                  </a:lnTo>
                </a:path>
                <a:path w="3347084" h="1339215">
                  <a:moveTo>
                    <a:pt x="835871" y="693186"/>
                  </a:moveTo>
                  <a:lnTo>
                    <a:pt x="2844595" y="693186"/>
                  </a:lnTo>
                </a:path>
                <a:path w="3347084" h="1339215">
                  <a:moveTo>
                    <a:pt x="835871" y="908732"/>
                  </a:moveTo>
                  <a:lnTo>
                    <a:pt x="2844595" y="908732"/>
                  </a:lnTo>
                </a:path>
                <a:path w="3347084" h="1339215">
                  <a:moveTo>
                    <a:pt x="0" y="1124277"/>
                  </a:moveTo>
                  <a:lnTo>
                    <a:pt x="3346523" y="1124277"/>
                  </a:lnTo>
                </a:path>
                <a:path w="3347084" h="1339215">
                  <a:moveTo>
                    <a:pt x="0" y="0"/>
                  </a:moveTo>
                  <a:lnTo>
                    <a:pt x="0" y="1338811"/>
                  </a:lnTo>
                  <a:lnTo>
                    <a:pt x="3346523" y="1338811"/>
                  </a:lnTo>
                </a:path>
                <a:path w="3347084" h="1339215">
                  <a:moveTo>
                    <a:pt x="835871" y="0"/>
                  </a:moveTo>
                  <a:lnTo>
                    <a:pt x="835871" y="1338811"/>
                  </a:lnTo>
                </a:path>
                <a:path w="3347084" h="1339215">
                  <a:moveTo>
                    <a:pt x="1337799" y="908732"/>
                  </a:moveTo>
                  <a:lnTo>
                    <a:pt x="1337799" y="1338811"/>
                  </a:lnTo>
                </a:path>
                <a:path w="3347084" h="1339215">
                  <a:moveTo>
                    <a:pt x="1840739" y="478652"/>
                  </a:moveTo>
                  <a:lnTo>
                    <a:pt x="1840739" y="693186"/>
                  </a:lnTo>
                </a:path>
                <a:path w="3347084" h="1339215">
                  <a:moveTo>
                    <a:pt x="1840739" y="908732"/>
                  </a:moveTo>
                  <a:lnTo>
                    <a:pt x="1840739" y="1338811"/>
                  </a:lnTo>
                </a:path>
                <a:path w="3347084" h="1339215">
                  <a:moveTo>
                    <a:pt x="2342667" y="908732"/>
                  </a:moveTo>
                  <a:lnTo>
                    <a:pt x="2342667" y="1338811"/>
                  </a:lnTo>
                </a:path>
                <a:path w="3347084" h="1339215">
                  <a:moveTo>
                    <a:pt x="2844595" y="263107"/>
                  </a:moveTo>
                  <a:lnTo>
                    <a:pt x="2844595" y="1338811"/>
                  </a:lnTo>
                </a:path>
                <a:path w="3347084" h="1339215">
                  <a:moveTo>
                    <a:pt x="3346523" y="0"/>
                  </a:moveTo>
                  <a:lnTo>
                    <a:pt x="3346523" y="1338811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00" name="object 700"/>
          <p:cNvSpPr txBox="1"/>
          <p:nvPr/>
        </p:nvSpPr>
        <p:spPr>
          <a:xfrm>
            <a:off x="13880380" y="10793637"/>
            <a:ext cx="70040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65" dirty="0">
                <a:latin typeface="Lucida Sans Unicode"/>
                <a:cs typeface="Lucida Sans Unicode"/>
              </a:rPr>
              <a:t>Арматурні</a:t>
            </a:r>
            <a:r>
              <a:rPr sz="700" spc="25" dirty="0">
                <a:latin typeface="Lucida Sans Unicode"/>
                <a:cs typeface="Lucida Sans Unicode"/>
              </a:rPr>
              <a:t> </a:t>
            </a:r>
            <a:r>
              <a:rPr sz="700" spc="-80" dirty="0">
                <a:latin typeface="Lucida Sans Unicode"/>
                <a:cs typeface="Lucida Sans Unicode"/>
              </a:rPr>
              <a:t>вироби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701" name="object 701"/>
          <p:cNvSpPr txBox="1"/>
          <p:nvPr/>
        </p:nvSpPr>
        <p:spPr>
          <a:xfrm>
            <a:off x="13564651" y="11015254"/>
            <a:ext cx="68897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55" dirty="0">
                <a:latin typeface="Lucida Sans Unicode"/>
                <a:cs typeface="Lucida Sans Unicode"/>
              </a:rPr>
              <a:t>Арматурна</a:t>
            </a:r>
            <a:r>
              <a:rPr sz="700" spc="20" dirty="0">
                <a:latin typeface="Lucida Sans Unicode"/>
                <a:cs typeface="Lucida Sans Unicode"/>
              </a:rPr>
              <a:t> </a:t>
            </a:r>
            <a:r>
              <a:rPr sz="700" spc="-45" dirty="0">
                <a:latin typeface="Lucida Sans Unicode"/>
                <a:cs typeface="Lucida Sans Unicode"/>
              </a:rPr>
              <a:t>класу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702" name="object 702"/>
          <p:cNvSpPr txBox="1"/>
          <p:nvPr/>
        </p:nvSpPr>
        <p:spPr>
          <a:xfrm>
            <a:off x="12405966" y="11202465"/>
            <a:ext cx="384810" cy="23622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 marR="5080" indent="62230">
              <a:lnSpc>
                <a:spcPts val="780"/>
              </a:lnSpc>
              <a:spcBef>
                <a:spcPts val="204"/>
              </a:spcBef>
            </a:pPr>
            <a:r>
              <a:rPr sz="700" spc="-10" dirty="0">
                <a:latin typeface="Lucida Sans Unicode"/>
                <a:cs typeface="Lucida Sans Unicode"/>
              </a:rPr>
              <a:t>Марка </a:t>
            </a:r>
            <a:r>
              <a:rPr sz="700" spc="-65" dirty="0">
                <a:latin typeface="Lucida Sans Unicode"/>
                <a:cs typeface="Lucida Sans Unicode"/>
              </a:rPr>
              <a:t>елемента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703" name="object 703"/>
          <p:cNvSpPr txBox="1"/>
          <p:nvPr/>
        </p:nvSpPr>
        <p:spPr>
          <a:xfrm>
            <a:off x="13368332" y="11241931"/>
            <a:ext cx="252729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95" dirty="0">
                <a:latin typeface="Lucida Sans Unicode"/>
                <a:cs typeface="Lucida Sans Unicode"/>
              </a:rPr>
              <a:t>А240С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704" name="object 704"/>
          <p:cNvSpPr txBox="1"/>
          <p:nvPr/>
        </p:nvSpPr>
        <p:spPr>
          <a:xfrm>
            <a:off x="14377248" y="11236872"/>
            <a:ext cx="24765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05" dirty="0">
                <a:latin typeface="Lucida Sans Unicode"/>
                <a:cs typeface="Lucida Sans Unicode"/>
              </a:rPr>
              <a:t>А500С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705" name="object 705"/>
          <p:cNvSpPr txBox="1"/>
          <p:nvPr/>
        </p:nvSpPr>
        <p:spPr>
          <a:xfrm>
            <a:off x="14584697" y="11686178"/>
            <a:ext cx="29464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60" dirty="0">
                <a:latin typeface="Lucida Sans Unicode"/>
                <a:cs typeface="Lucida Sans Unicode"/>
              </a:rPr>
              <a:t>Всього: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706" name="object 706"/>
          <p:cNvSpPr txBox="1"/>
          <p:nvPr/>
        </p:nvSpPr>
        <p:spPr>
          <a:xfrm>
            <a:off x="13162906" y="11688202"/>
            <a:ext cx="12128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60" dirty="0">
                <a:latin typeface="Lucida Sans Unicode"/>
                <a:cs typeface="Lucida Sans Unicode"/>
              </a:rPr>
              <a:t>∅8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707" name="object 707"/>
          <p:cNvSpPr txBox="1"/>
          <p:nvPr/>
        </p:nvSpPr>
        <p:spPr>
          <a:xfrm>
            <a:off x="12337153" y="11900712"/>
            <a:ext cx="426084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65" dirty="0">
                <a:latin typeface="Lucida Sans Unicode"/>
                <a:cs typeface="Lucida Sans Unicode"/>
              </a:rPr>
              <a:t>Паля</a:t>
            </a:r>
            <a:r>
              <a:rPr sz="700" spc="70" dirty="0">
                <a:latin typeface="Lucida Sans Unicode"/>
                <a:cs typeface="Lucida Sans Unicode"/>
              </a:rPr>
              <a:t> </a:t>
            </a:r>
            <a:r>
              <a:rPr sz="700" spc="-105" dirty="0">
                <a:latin typeface="Lucida Sans Unicode"/>
                <a:cs typeface="Lucida Sans Unicode"/>
              </a:rPr>
              <a:t>ПБІ-</a:t>
            </a:r>
            <a:r>
              <a:rPr sz="700" spc="-60" dirty="0">
                <a:latin typeface="Lucida Sans Unicode"/>
                <a:cs typeface="Lucida Sans Unicode"/>
              </a:rPr>
              <a:t>1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708" name="object 708"/>
          <p:cNvSpPr txBox="1"/>
          <p:nvPr/>
        </p:nvSpPr>
        <p:spPr>
          <a:xfrm>
            <a:off x="13134571" y="11899700"/>
            <a:ext cx="24066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20" dirty="0">
                <a:latin typeface="Lucida Sans Unicode"/>
                <a:cs typeface="Lucida Sans Unicode"/>
              </a:rPr>
              <a:t>12.627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709" name="object 709"/>
          <p:cNvSpPr txBox="1"/>
          <p:nvPr/>
        </p:nvSpPr>
        <p:spPr>
          <a:xfrm>
            <a:off x="13600069" y="11454441"/>
            <a:ext cx="815975" cy="58229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15570">
              <a:lnSpc>
                <a:spcPct val="100000"/>
              </a:lnSpc>
              <a:spcBef>
                <a:spcPts val="130"/>
              </a:spcBef>
            </a:pPr>
            <a:r>
              <a:rPr sz="700" spc="-105" dirty="0">
                <a:latin typeface="Lucida Sans Unicode"/>
                <a:cs typeface="Lucida Sans Unicode"/>
              </a:rPr>
              <a:t>ДСТУ</a:t>
            </a:r>
            <a:r>
              <a:rPr sz="700" spc="95" dirty="0">
                <a:latin typeface="Lucida Sans Unicode"/>
                <a:cs typeface="Lucida Sans Unicode"/>
              </a:rPr>
              <a:t> </a:t>
            </a:r>
            <a:r>
              <a:rPr sz="700" spc="-130" dirty="0">
                <a:latin typeface="Lucida Sans Unicode"/>
                <a:cs typeface="Lucida Sans Unicode"/>
              </a:rPr>
              <a:t>3760-</a:t>
            </a:r>
            <a:r>
              <a:rPr sz="700" spc="-20" dirty="0">
                <a:latin typeface="Lucida Sans Unicode"/>
                <a:cs typeface="Lucida Sans Unicode"/>
              </a:rPr>
              <a:t>2019</a:t>
            </a:r>
            <a:endParaRPr sz="7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1005"/>
              </a:spcBef>
              <a:tabLst>
                <a:tab pos="575945" algn="l"/>
              </a:tabLst>
            </a:pPr>
            <a:r>
              <a:rPr sz="700" spc="-10" dirty="0">
                <a:latin typeface="Lucida Sans Unicode"/>
                <a:cs typeface="Lucida Sans Unicode"/>
              </a:rPr>
              <a:t>Всього:</a:t>
            </a:r>
            <a:r>
              <a:rPr sz="700" dirty="0">
                <a:latin typeface="Lucida Sans Unicode"/>
                <a:cs typeface="Lucida Sans Unicode"/>
              </a:rPr>
              <a:t>	</a:t>
            </a:r>
            <a:r>
              <a:rPr sz="700" spc="-25" dirty="0">
                <a:latin typeface="Lucida Sans Unicode"/>
                <a:cs typeface="Lucida Sans Unicode"/>
              </a:rPr>
              <a:t>∅16</a:t>
            </a:r>
            <a:endParaRPr sz="700">
              <a:latin typeface="Lucida Sans Unicode"/>
              <a:cs typeface="Lucida Sans Unicode"/>
            </a:endParaRPr>
          </a:p>
          <a:p>
            <a:pPr marL="49530">
              <a:lnSpc>
                <a:spcPct val="100000"/>
              </a:lnSpc>
              <a:spcBef>
                <a:spcPts val="819"/>
              </a:spcBef>
              <a:tabLst>
                <a:tab pos="551815" algn="l"/>
              </a:tabLst>
            </a:pPr>
            <a:r>
              <a:rPr sz="700" spc="-10" dirty="0">
                <a:latin typeface="Lucida Sans Unicode"/>
                <a:cs typeface="Lucida Sans Unicode"/>
              </a:rPr>
              <a:t>12.627</a:t>
            </a:r>
            <a:r>
              <a:rPr sz="700" dirty="0">
                <a:latin typeface="Lucida Sans Unicode"/>
                <a:cs typeface="Lucida Sans Unicode"/>
              </a:rPr>
              <a:t>	</a:t>
            </a:r>
            <a:r>
              <a:rPr sz="700" spc="-125" dirty="0">
                <a:latin typeface="Lucida Sans Unicode"/>
                <a:cs typeface="Lucida Sans Unicode"/>
              </a:rPr>
              <a:t>161.488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710" name="object 710"/>
          <p:cNvSpPr txBox="1"/>
          <p:nvPr/>
        </p:nvSpPr>
        <p:spPr>
          <a:xfrm>
            <a:off x="15143295" y="11899700"/>
            <a:ext cx="26479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40" dirty="0">
                <a:latin typeface="Lucida Sans Unicode"/>
                <a:cs typeface="Lucida Sans Unicode"/>
              </a:rPr>
              <a:t>174.115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711" name="object 711"/>
          <p:cNvSpPr txBox="1"/>
          <p:nvPr/>
        </p:nvSpPr>
        <p:spPr>
          <a:xfrm>
            <a:off x="15088649" y="11297588"/>
            <a:ext cx="29464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60" dirty="0">
                <a:latin typeface="Lucida Sans Unicode"/>
                <a:cs typeface="Lucida Sans Unicode"/>
              </a:rPr>
              <a:t>Всього: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712" name="object 712"/>
          <p:cNvSpPr txBox="1"/>
          <p:nvPr/>
        </p:nvSpPr>
        <p:spPr>
          <a:xfrm>
            <a:off x="14641366" y="11899700"/>
            <a:ext cx="27686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25" dirty="0">
                <a:latin typeface="Lucida Sans Unicode"/>
                <a:cs typeface="Lucida Sans Unicode"/>
              </a:rPr>
              <a:t>161.488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713" name="object 713"/>
          <p:cNvSpPr/>
          <p:nvPr/>
        </p:nvSpPr>
        <p:spPr>
          <a:xfrm>
            <a:off x="15561788" y="12387633"/>
            <a:ext cx="4422775" cy="0"/>
          </a:xfrm>
          <a:custGeom>
            <a:avLst/>
            <a:gdLst/>
            <a:ahLst/>
            <a:cxnLst/>
            <a:rect l="l" t="t" r="r" b="b"/>
            <a:pathLst>
              <a:path w="4422775">
                <a:moveTo>
                  <a:pt x="0" y="0"/>
                </a:moveTo>
                <a:lnTo>
                  <a:pt x="4422227" y="0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4" name="object 714"/>
          <p:cNvSpPr txBox="1"/>
          <p:nvPr/>
        </p:nvSpPr>
        <p:spPr>
          <a:xfrm>
            <a:off x="17286608" y="11134692"/>
            <a:ext cx="1350010" cy="2038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50" spc="-160" dirty="0">
                <a:latin typeface="Lucida Sans Unicode"/>
                <a:cs typeface="Lucida Sans Unicode"/>
              </a:rPr>
              <a:t>Специфікація</a:t>
            </a:r>
            <a:r>
              <a:rPr sz="1150" spc="65" dirty="0">
                <a:latin typeface="Lucida Sans Unicode"/>
                <a:cs typeface="Lucida Sans Unicode"/>
              </a:rPr>
              <a:t> </a:t>
            </a:r>
            <a:r>
              <a:rPr sz="1150" spc="-70" dirty="0">
                <a:latin typeface="Lucida Sans Unicode"/>
                <a:cs typeface="Lucida Sans Unicode"/>
              </a:rPr>
              <a:t>на</a:t>
            </a:r>
            <a:r>
              <a:rPr sz="1150" spc="55" dirty="0">
                <a:latin typeface="Lucida Sans Unicode"/>
                <a:cs typeface="Lucida Sans Unicode"/>
              </a:rPr>
              <a:t> </a:t>
            </a:r>
            <a:r>
              <a:rPr sz="1150" spc="-130" dirty="0">
                <a:latin typeface="Lucida Sans Unicode"/>
                <a:cs typeface="Lucida Sans Unicode"/>
              </a:rPr>
              <a:t>палю</a:t>
            </a:r>
            <a:endParaRPr sz="1150">
              <a:latin typeface="Lucida Sans Unicode"/>
              <a:cs typeface="Lucida Sans Unicode"/>
            </a:endParaRPr>
          </a:p>
        </p:txBody>
      </p:sp>
      <p:sp>
        <p:nvSpPr>
          <p:cNvPr id="715" name="object 715"/>
          <p:cNvSpPr txBox="1"/>
          <p:nvPr/>
        </p:nvSpPr>
        <p:spPr>
          <a:xfrm>
            <a:off x="13145703" y="10463768"/>
            <a:ext cx="1751330" cy="2038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50" spc="-125" dirty="0">
                <a:latin typeface="Lucida Sans Unicode"/>
                <a:cs typeface="Lucida Sans Unicode"/>
              </a:rPr>
              <a:t>Відомість</a:t>
            </a:r>
            <a:r>
              <a:rPr sz="1150" spc="30" dirty="0">
                <a:latin typeface="Lucida Sans Unicode"/>
                <a:cs typeface="Lucida Sans Unicode"/>
              </a:rPr>
              <a:t> </a:t>
            </a:r>
            <a:r>
              <a:rPr sz="1150" spc="-60" dirty="0">
                <a:latin typeface="Lucida Sans Unicode"/>
                <a:cs typeface="Lucida Sans Unicode"/>
              </a:rPr>
              <a:t>витрати</a:t>
            </a:r>
            <a:r>
              <a:rPr sz="1150" spc="5" dirty="0">
                <a:latin typeface="Lucida Sans Unicode"/>
                <a:cs typeface="Lucida Sans Unicode"/>
              </a:rPr>
              <a:t> </a:t>
            </a:r>
            <a:r>
              <a:rPr sz="1150" spc="-60" dirty="0">
                <a:latin typeface="Lucida Sans Unicode"/>
                <a:cs typeface="Lucida Sans Unicode"/>
              </a:rPr>
              <a:t>сталі,</a:t>
            </a:r>
            <a:r>
              <a:rPr sz="1150" spc="15" dirty="0">
                <a:latin typeface="Lucida Sans Unicode"/>
                <a:cs typeface="Lucida Sans Unicode"/>
              </a:rPr>
              <a:t> </a:t>
            </a:r>
            <a:r>
              <a:rPr sz="1150" spc="-25" dirty="0">
                <a:latin typeface="Lucida Sans Unicode"/>
                <a:cs typeface="Lucida Sans Unicode"/>
              </a:rPr>
              <a:t>кг</a:t>
            </a:r>
            <a:endParaRPr sz="1150">
              <a:latin typeface="Lucida Sans Unicode"/>
              <a:cs typeface="Lucida Sans Unicode"/>
            </a:endParaRPr>
          </a:p>
        </p:txBody>
      </p:sp>
      <p:sp>
        <p:nvSpPr>
          <p:cNvPr id="716" name="object 716"/>
          <p:cNvSpPr txBox="1"/>
          <p:nvPr/>
        </p:nvSpPr>
        <p:spPr>
          <a:xfrm>
            <a:off x="5611725" y="11034530"/>
            <a:ext cx="240665" cy="205104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60960" marR="5080" indent="-48895">
              <a:lnSpc>
                <a:spcPts val="670"/>
              </a:lnSpc>
              <a:spcBef>
                <a:spcPts val="180"/>
              </a:spcBef>
            </a:pPr>
            <a:r>
              <a:rPr sz="600" spc="-75" dirty="0">
                <a:latin typeface="Lucida Sans Unicode"/>
                <a:cs typeface="Lucida Sans Unicode"/>
              </a:rPr>
              <a:t>Марка,</a:t>
            </a:r>
            <a:r>
              <a:rPr sz="600" spc="500" dirty="0">
                <a:latin typeface="Lucida Sans Unicode"/>
                <a:cs typeface="Lucida Sans Unicode"/>
              </a:rPr>
              <a:t> </a:t>
            </a:r>
            <a:r>
              <a:rPr sz="600" spc="-20" dirty="0">
                <a:latin typeface="Lucida Sans Unicode"/>
                <a:cs typeface="Lucida Sans Unicode"/>
              </a:rPr>
              <a:t>поз.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17" name="object 717"/>
          <p:cNvSpPr txBox="1"/>
          <p:nvPr/>
        </p:nvSpPr>
        <p:spPr>
          <a:xfrm>
            <a:off x="6393963" y="11077032"/>
            <a:ext cx="38735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60" dirty="0">
                <a:latin typeface="Lucida Sans Unicode"/>
                <a:cs typeface="Lucida Sans Unicode"/>
              </a:rPr>
              <a:t>Позначення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18" name="object 718"/>
          <p:cNvSpPr txBox="1"/>
          <p:nvPr/>
        </p:nvSpPr>
        <p:spPr>
          <a:xfrm>
            <a:off x="7936177" y="11069948"/>
            <a:ext cx="470534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70" dirty="0">
                <a:latin typeface="Lucida Sans Unicode"/>
                <a:cs typeface="Lucida Sans Unicode"/>
              </a:rPr>
              <a:t>Найменування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19" name="object 719"/>
          <p:cNvSpPr txBox="1"/>
          <p:nvPr/>
        </p:nvSpPr>
        <p:spPr>
          <a:xfrm>
            <a:off x="8822647" y="11034530"/>
            <a:ext cx="610870" cy="205104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080" indent="17145">
              <a:lnSpc>
                <a:spcPts val="670"/>
              </a:lnSpc>
              <a:spcBef>
                <a:spcPts val="180"/>
              </a:spcBef>
              <a:tabLst>
                <a:tab pos="415925" algn="l"/>
              </a:tabLst>
            </a:pPr>
            <a:r>
              <a:rPr sz="600" spc="-30" dirty="0">
                <a:latin typeface="Lucida Sans Unicode"/>
                <a:cs typeface="Lucida Sans Unicode"/>
              </a:rPr>
              <a:t>Кількі-</a:t>
            </a:r>
            <a:r>
              <a:rPr sz="600" spc="290" dirty="0">
                <a:latin typeface="Lucida Sans Unicode"/>
                <a:cs typeface="Lucida Sans Unicode"/>
              </a:rPr>
              <a:t> </a:t>
            </a:r>
            <a:r>
              <a:rPr sz="900" spc="-97" baseline="4629" dirty="0">
                <a:latin typeface="Lucida Sans Unicode"/>
                <a:cs typeface="Lucida Sans Unicode"/>
              </a:rPr>
              <a:t>Маса</a:t>
            </a:r>
            <a:r>
              <a:rPr sz="900" spc="30" baseline="4629" dirty="0">
                <a:latin typeface="Lucida Sans Unicode"/>
                <a:cs typeface="Lucida Sans Unicode"/>
              </a:rPr>
              <a:t> </a:t>
            </a:r>
            <a:r>
              <a:rPr sz="900" spc="-142" baseline="4629" dirty="0">
                <a:latin typeface="Lucida Sans Unicode"/>
                <a:cs typeface="Lucida Sans Unicode"/>
              </a:rPr>
              <a:t>од.</a:t>
            </a:r>
            <a:r>
              <a:rPr sz="900" spc="750" baseline="4629" dirty="0">
                <a:latin typeface="Lucida Sans Unicode"/>
                <a:cs typeface="Lucida Sans Unicode"/>
              </a:rPr>
              <a:t> </a:t>
            </a:r>
            <a:r>
              <a:rPr sz="600" dirty="0">
                <a:latin typeface="Lucida Sans Unicode"/>
                <a:cs typeface="Lucida Sans Unicode"/>
              </a:rPr>
              <a:t>сть</a:t>
            </a:r>
            <a:r>
              <a:rPr sz="600" spc="-5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шт.</a:t>
            </a:r>
            <a:r>
              <a:rPr sz="600" dirty="0">
                <a:latin typeface="Lucida Sans Unicode"/>
                <a:cs typeface="Lucida Sans Unicode"/>
              </a:rPr>
              <a:t>	</a:t>
            </a:r>
            <a:r>
              <a:rPr sz="900" spc="-37" baseline="4629" dirty="0">
                <a:latin typeface="Lucida Sans Unicode"/>
                <a:cs typeface="Lucida Sans Unicode"/>
              </a:rPr>
              <a:t>,кг</a:t>
            </a:r>
            <a:endParaRPr sz="900" baseline="4629">
              <a:latin typeface="Lucida Sans Unicode"/>
              <a:cs typeface="Lucida Sans Unicode"/>
            </a:endParaRPr>
          </a:p>
        </p:txBody>
      </p:sp>
      <p:sp>
        <p:nvSpPr>
          <p:cNvPr id="720" name="object 720"/>
          <p:cNvSpPr txBox="1"/>
          <p:nvPr/>
        </p:nvSpPr>
        <p:spPr>
          <a:xfrm>
            <a:off x="9537084" y="11069948"/>
            <a:ext cx="43370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60" dirty="0">
                <a:latin typeface="Lucida Sans Unicode"/>
                <a:cs typeface="Lucida Sans Unicode"/>
              </a:rPr>
              <a:t>Примітка,</a:t>
            </a:r>
            <a:r>
              <a:rPr sz="600" spc="35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кг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21" name="object 721"/>
          <p:cNvSpPr txBox="1"/>
          <p:nvPr/>
        </p:nvSpPr>
        <p:spPr>
          <a:xfrm>
            <a:off x="7707476" y="11301685"/>
            <a:ext cx="7442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5" dirty="0">
                <a:latin typeface="Lucida Sans Unicode"/>
                <a:cs typeface="Lucida Sans Unicode"/>
              </a:rPr>
              <a:t>Пілон</a:t>
            </a:r>
            <a:r>
              <a:rPr sz="600" spc="100" dirty="0">
                <a:latin typeface="Lucida Sans Unicode"/>
                <a:cs typeface="Lucida Sans Unicode"/>
              </a:rPr>
              <a:t> </a:t>
            </a:r>
            <a:r>
              <a:rPr sz="600" spc="-90" dirty="0">
                <a:latin typeface="Lucida Sans Unicode"/>
                <a:cs typeface="Lucida Sans Unicode"/>
              </a:rPr>
              <a:t>монолітний</a:t>
            </a:r>
            <a:r>
              <a:rPr sz="600" spc="105" dirty="0">
                <a:latin typeface="Lucida Sans Unicode"/>
                <a:cs typeface="Lucida Sans Unicode"/>
              </a:rPr>
              <a:t> </a:t>
            </a:r>
            <a:r>
              <a:rPr sz="600" spc="-140" dirty="0">
                <a:latin typeface="Lucida Sans Unicode"/>
                <a:cs typeface="Lucida Sans Unicode"/>
              </a:rPr>
              <a:t>ПМ-</a:t>
            </a:r>
            <a:r>
              <a:rPr sz="600" spc="-50" dirty="0">
                <a:latin typeface="Lucida Sans Unicode"/>
                <a:cs typeface="Lucida Sans Unicode"/>
              </a:rPr>
              <a:t>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22" name="object 722"/>
          <p:cNvSpPr txBox="1"/>
          <p:nvPr/>
        </p:nvSpPr>
        <p:spPr>
          <a:xfrm>
            <a:off x="7991835" y="11429191"/>
            <a:ext cx="25844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45" dirty="0">
                <a:latin typeface="Lucida Sans Unicode"/>
                <a:cs typeface="Lucida Sans Unicode"/>
              </a:rPr>
              <a:t>Деталі: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23" name="object 723"/>
          <p:cNvSpPr txBox="1"/>
          <p:nvPr/>
        </p:nvSpPr>
        <p:spPr>
          <a:xfrm>
            <a:off x="5706848" y="11572888"/>
            <a:ext cx="508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25" dirty="0">
                <a:latin typeface="Lucida Sans Unicode"/>
                <a:cs typeface="Lucida Sans Unicode"/>
              </a:rPr>
              <a:t>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24" name="object 724"/>
          <p:cNvSpPr txBox="1"/>
          <p:nvPr/>
        </p:nvSpPr>
        <p:spPr>
          <a:xfrm>
            <a:off x="7481811" y="11568840"/>
            <a:ext cx="124523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80" dirty="0">
                <a:latin typeface="Lucida Sans Unicode"/>
                <a:cs typeface="Lucida Sans Unicode"/>
              </a:rPr>
              <a:t>∅16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А400С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0" dirty="0">
                <a:latin typeface="Lucida Sans Unicode"/>
                <a:cs typeface="Lucida Sans Unicode"/>
              </a:rPr>
              <a:t>L=4200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25" name="object 725"/>
          <p:cNvSpPr txBox="1"/>
          <p:nvPr/>
        </p:nvSpPr>
        <p:spPr>
          <a:xfrm>
            <a:off x="8934973" y="11572888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26" name="object 726"/>
          <p:cNvSpPr txBox="1"/>
          <p:nvPr/>
        </p:nvSpPr>
        <p:spPr>
          <a:xfrm>
            <a:off x="9210224" y="11572888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6.63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27" name="object 727"/>
          <p:cNvSpPr txBox="1"/>
          <p:nvPr/>
        </p:nvSpPr>
        <p:spPr>
          <a:xfrm>
            <a:off x="9640303" y="11572888"/>
            <a:ext cx="187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0" dirty="0">
                <a:latin typeface="Lucida Sans Unicode"/>
                <a:cs typeface="Lucida Sans Unicode"/>
              </a:rPr>
              <a:t>53.04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28" name="object 728"/>
          <p:cNvSpPr txBox="1"/>
          <p:nvPr/>
        </p:nvSpPr>
        <p:spPr>
          <a:xfrm>
            <a:off x="5701789" y="11712537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29" name="object 729"/>
          <p:cNvSpPr txBox="1"/>
          <p:nvPr/>
        </p:nvSpPr>
        <p:spPr>
          <a:xfrm>
            <a:off x="7502050" y="11713549"/>
            <a:ext cx="120459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75" dirty="0">
                <a:latin typeface="Lucida Sans Unicode"/>
                <a:cs typeface="Lucida Sans Unicode"/>
              </a:rPr>
              <a:t>∅8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А240С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L=1720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30" name="object 730"/>
          <p:cNvSpPr txBox="1"/>
          <p:nvPr/>
        </p:nvSpPr>
        <p:spPr>
          <a:xfrm>
            <a:off x="8914734" y="11712537"/>
            <a:ext cx="1016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24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31" name="object 731"/>
          <p:cNvSpPr txBox="1"/>
          <p:nvPr/>
        </p:nvSpPr>
        <p:spPr>
          <a:xfrm>
            <a:off x="9210224" y="11712537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0.68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32" name="object 732"/>
          <p:cNvSpPr txBox="1"/>
          <p:nvPr/>
        </p:nvSpPr>
        <p:spPr>
          <a:xfrm>
            <a:off x="9647387" y="11712537"/>
            <a:ext cx="17208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16.32</a:t>
            </a:r>
            <a:endParaRPr sz="600">
              <a:latin typeface="Lucida Sans Unicode"/>
              <a:cs typeface="Lucida Sans Unicode"/>
            </a:endParaRPr>
          </a:p>
        </p:txBody>
      </p:sp>
      <p:graphicFrame>
        <p:nvGraphicFramePr>
          <p:cNvPr id="733" name="object 733"/>
          <p:cNvGraphicFramePr>
            <a:graphicFrameLocks noGrp="1"/>
          </p:cNvGraphicFramePr>
          <p:nvPr/>
        </p:nvGraphicFramePr>
        <p:xfrm>
          <a:off x="6500775" y="8897413"/>
          <a:ext cx="3348353" cy="13366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369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22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22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22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22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22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62890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264795" marR="205104" indent="62230">
                        <a:lnSpc>
                          <a:spcPts val="780"/>
                        </a:lnSpc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Марка </a:t>
                      </a:r>
                      <a:r>
                        <a:rPr sz="700" spc="-65" dirty="0">
                          <a:latin typeface="Lucida Sans Unicode"/>
                          <a:cs typeface="Lucida Sans Unicode"/>
                        </a:rPr>
                        <a:t>елемента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5">
                  <a:txBody>
                    <a:bodyPr/>
                    <a:lstStyle/>
                    <a:p>
                      <a:pPr marR="21590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700" spc="-65" dirty="0">
                          <a:latin typeface="Lucida Sans Unicode"/>
                          <a:cs typeface="Lucida Sans Unicode"/>
                        </a:rPr>
                        <a:t>Арматурні</a:t>
                      </a:r>
                      <a:r>
                        <a:rPr sz="700" spc="25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вироби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685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26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58737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700" spc="-55" dirty="0">
                          <a:latin typeface="Lucida Sans Unicode"/>
                          <a:cs typeface="Lucida Sans Unicode"/>
                        </a:rPr>
                        <a:t>Арматурна</a:t>
                      </a:r>
                      <a:r>
                        <a:rPr sz="700" spc="20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класу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273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10287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Всього: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99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А240С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381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А500С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336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26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3492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700" spc="-105" dirty="0">
                          <a:latin typeface="Lucida Sans Unicode"/>
                          <a:cs typeface="Lucida Sans Unicode"/>
                        </a:rPr>
                        <a:t>ДСТУ</a:t>
                      </a:r>
                      <a:r>
                        <a:rPr sz="700" spc="100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700" spc="-130" dirty="0">
                          <a:latin typeface="Lucida Sans Unicode"/>
                          <a:cs typeface="Lucida Sans Unicode"/>
                        </a:rPr>
                        <a:t>3760-</a:t>
                      </a:r>
                      <a:r>
                        <a:rPr sz="700" spc="-20" dirty="0">
                          <a:latin typeface="Lucida Sans Unicode"/>
                          <a:cs typeface="Lucida Sans Unicode"/>
                        </a:rPr>
                        <a:t>2019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361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99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6034"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∅8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46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439"/>
                        </a:spcBef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Всього: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587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∅16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46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0955" algn="ctr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Всього: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27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265">
                <a:tc>
                  <a:txBody>
                    <a:bodyPr/>
                    <a:lstStyle/>
                    <a:p>
                      <a:pPr marL="196215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sz="700" spc="-105" dirty="0">
                          <a:latin typeface="Lucida Sans Unicode"/>
                          <a:cs typeface="Lucida Sans Unicode"/>
                        </a:rPr>
                        <a:t>Пілон</a:t>
                      </a:r>
                      <a:r>
                        <a:rPr sz="700" spc="80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700" spc="-160" dirty="0">
                          <a:latin typeface="Lucida Sans Unicode"/>
                          <a:cs typeface="Lucida Sans Unicode"/>
                        </a:rPr>
                        <a:t>ПМ-</a:t>
                      </a:r>
                      <a:r>
                        <a:rPr sz="700" spc="-60" dirty="0">
                          <a:latin typeface="Lucida Sans Unicode"/>
                          <a:cs typeface="Lucida Sans Unicode"/>
                        </a:rPr>
                        <a:t>1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27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23.85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14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25.85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14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53.04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14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53.04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14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76.89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14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34" name="object 734"/>
          <p:cNvSpPr/>
          <p:nvPr/>
        </p:nvSpPr>
        <p:spPr>
          <a:xfrm>
            <a:off x="5613294" y="10997212"/>
            <a:ext cx="4422775" cy="1550670"/>
          </a:xfrm>
          <a:custGeom>
            <a:avLst/>
            <a:gdLst/>
            <a:ahLst/>
            <a:cxnLst/>
            <a:rect l="l" t="t" r="r" b="b"/>
            <a:pathLst>
              <a:path w="4422775" h="1550670">
                <a:moveTo>
                  <a:pt x="0" y="0"/>
                </a:moveTo>
                <a:lnTo>
                  <a:pt x="4422227" y="0"/>
                </a:lnTo>
              </a:path>
              <a:path w="4422775" h="1550670">
                <a:moveTo>
                  <a:pt x="0" y="291441"/>
                </a:moveTo>
                <a:lnTo>
                  <a:pt x="4422227" y="291441"/>
                </a:lnTo>
              </a:path>
              <a:path w="4422775" h="1550670">
                <a:moveTo>
                  <a:pt x="0" y="432103"/>
                </a:moveTo>
                <a:lnTo>
                  <a:pt x="4422227" y="432103"/>
                </a:lnTo>
              </a:path>
              <a:path w="4422775" h="1550670">
                <a:moveTo>
                  <a:pt x="0" y="570740"/>
                </a:moveTo>
                <a:lnTo>
                  <a:pt x="4422227" y="570740"/>
                </a:lnTo>
              </a:path>
              <a:path w="4422775" h="1550670">
                <a:moveTo>
                  <a:pt x="0" y="711401"/>
                </a:moveTo>
                <a:lnTo>
                  <a:pt x="4422227" y="711401"/>
                </a:lnTo>
              </a:path>
              <a:path w="4422775" h="1550670">
                <a:moveTo>
                  <a:pt x="0" y="851051"/>
                </a:moveTo>
                <a:lnTo>
                  <a:pt x="4422227" y="851051"/>
                </a:lnTo>
              </a:path>
              <a:path w="4422775" h="1550670">
                <a:moveTo>
                  <a:pt x="0" y="1130349"/>
                </a:moveTo>
                <a:lnTo>
                  <a:pt x="4422227" y="1130349"/>
                </a:lnTo>
              </a:path>
              <a:path w="4422775" h="1550670">
                <a:moveTo>
                  <a:pt x="0" y="1271010"/>
                </a:moveTo>
                <a:lnTo>
                  <a:pt x="4422227" y="1271010"/>
                </a:lnTo>
              </a:path>
              <a:path w="4422775" h="1550670">
                <a:moveTo>
                  <a:pt x="0" y="1410660"/>
                </a:moveTo>
                <a:lnTo>
                  <a:pt x="4422227" y="1410660"/>
                </a:lnTo>
              </a:path>
              <a:path w="4422775" h="1550670">
                <a:moveTo>
                  <a:pt x="0" y="0"/>
                </a:moveTo>
                <a:lnTo>
                  <a:pt x="0" y="1550309"/>
                </a:lnTo>
              </a:path>
              <a:path w="4422775" h="1550670">
                <a:moveTo>
                  <a:pt x="238820" y="0"/>
                </a:moveTo>
                <a:lnTo>
                  <a:pt x="238820" y="990700"/>
                </a:lnTo>
              </a:path>
              <a:path w="4422775" h="1550670">
                <a:moveTo>
                  <a:pt x="238820" y="991712"/>
                </a:moveTo>
                <a:lnTo>
                  <a:pt x="238820" y="1550309"/>
                </a:lnTo>
              </a:path>
              <a:path w="4422775" h="1550670">
                <a:moveTo>
                  <a:pt x="1672755" y="0"/>
                </a:moveTo>
                <a:lnTo>
                  <a:pt x="1672755" y="990700"/>
                </a:lnTo>
              </a:path>
              <a:path w="4422775" h="1550670">
                <a:moveTo>
                  <a:pt x="1672755" y="991712"/>
                </a:moveTo>
                <a:lnTo>
                  <a:pt x="1672755" y="1550309"/>
                </a:lnTo>
              </a:path>
              <a:path w="4422775" h="1550670">
                <a:moveTo>
                  <a:pt x="3465933" y="559609"/>
                </a:moveTo>
                <a:lnTo>
                  <a:pt x="3465933" y="1550309"/>
                </a:lnTo>
                <a:lnTo>
                  <a:pt x="3465933" y="0"/>
                </a:lnTo>
              </a:path>
              <a:path w="4422775" h="1550670">
                <a:moveTo>
                  <a:pt x="3824164" y="0"/>
                </a:moveTo>
                <a:lnTo>
                  <a:pt x="3824164" y="1550309"/>
                </a:lnTo>
              </a:path>
              <a:path w="4422775" h="1550670">
                <a:moveTo>
                  <a:pt x="4422227" y="0"/>
                </a:moveTo>
                <a:lnTo>
                  <a:pt x="4422227" y="1410660"/>
                </a:lnTo>
              </a:path>
              <a:path w="4422775" h="1550670">
                <a:moveTo>
                  <a:pt x="0" y="0"/>
                </a:moveTo>
                <a:lnTo>
                  <a:pt x="238820" y="0"/>
                </a:lnTo>
              </a:path>
              <a:path w="4422775" h="1550670">
                <a:moveTo>
                  <a:pt x="3226100" y="0"/>
                </a:moveTo>
                <a:lnTo>
                  <a:pt x="3226100" y="1550309"/>
                </a:lnTo>
              </a:path>
              <a:path w="4422775" h="1550670">
                <a:moveTo>
                  <a:pt x="0" y="990700"/>
                </a:moveTo>
                <a:lnTo>
                  <a:pt x="4422227" y="990700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5" name="object 735"/>
          <p:cNvSpPr txBox="1"/>
          <p:nvPr/>
        </p:nvSpPr>
        <p:spPr>
          <a:xfrm>
            <a:off x="5701789" y="11852187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3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36" name="object 736"/>
          <p:cNvSpPr txBox="1"/>
          <p:nvPr/>
        </p:nvSpPr>
        <p:spPr>
          <a:xfrm>
            <a:off x="7502050" y="11853198"/>
            <a:ext cx="120459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75" dirty="0">
                <a:latin typeface="Lucida Sans Unicode"/>
                <a:cs typeface="Lucida Sans Unicode"/>
              </a:rPr>
              <a:t>∅8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А240С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L=1280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37" name="object 737"/>
          <p:cNvSpPr txBox="1"/>
          <p:nvPr/>
        </p:nvSpPr>
        <p:spPr>
          <a:xfrm>
            <a:off x="8934973" y="11852187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3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38" name="object 738"/>
          <p:cNvSpPr txBox="1"/>
          <p:nvPr/>
        </p:nvSpPr>
        <p:spPr>
          <a:xfrm>
            <a:off x="9215284" y="11852187"/>
            <a:ext cx="1371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0.51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39" name="object 739"/>
          <p:cNvSpPr txBox="1"/>
          <p:nvPr/>
        </p:nvSpPr>
        <p:spPr>
          <a:xfrm>
            <a:off x="9665602" y="11852187"/>
            <a:ext cx="1371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1.53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40" name="object 740"/>
          <p:cNvSpPr txBox="1"/>
          <p:nvPr/>
        </p:nvSpPr>
        <p:spPr>
          <a:xfrm>
            <a:off x="7301684" y="10734971"/>
            <a:ext cx="1421130" cy="2038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50" spc="-160" dirty="0">
                <a:latin typeface="Lucida Sans Unicode"/>
                <a:cs typeface="Lucida Sans Unicode"/>
              </a:rPr>
              <a:t>Специфікація</a:t>
            </a:r>
            <a:r>
              <a:rPr sz="1150" spc="65" dirty="0">
                <a:latin typeface="Lucida Sans Unicode"/>
                <a:cs typeface="Lucida Sans Unicode"/>
              </a:rPr>
              <a:t> </a:t>
            </a:r>
            <a:r>
              <a:rPr sz="1150" spc="-70" dirty="0">
                <a:latin typeface="Lucida Sans Unicode"/>
                <a:cs typeface="Lucida Sans Unicode"/>
              </a:rPr>
              <a:t>на</a:t>
            </a:r>
            <a:r>
              <a:rPr sz="1150" spc="55" dirty="0">
                <a:latin typeface="Lucida Sans Unicode"/>
                <a:cs typeface="Lucida Sans Unicode"/>
              </a:rPr>
              <a:t> </a:t>
            </a:r>
            <a:r>
              <a:rPr sz="1150" spc="-150" dirty="0">
                <a:latin typeface="Lucida Sans Unicode"/>
                <a:cs typeface="Lucida Sans Unicode"/>
              </a:rPr>
              <a:t>пілони</a:t>
            </a:r>
            <a:endParaRPr sz="1150">
              <a:latin typeface="Lucida Sans Unicode"/>
              <a:cs typeface="Lucida Sans Unicode"/>
            </a:endParaRPr>
          </a:p>
        </p:txBody>
      </p:sp>
      <p:sp>
        <p:nvSpPr>
          <p:cNvPr id="741" name="object 741"/>
          <p:cNvSpPr txBox="1"/>
          <p:nvPr/>
        </p:nvSpPr>
        <p:spPr>
          <a:xfrm>
            <a:off x="7496991" y="8624041"/>
            <a:ext cx="1751330" cy="2038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50" spc="-125" dirty="0">
                <a:latin typeface="Lucida Sans Unicode"/>
                <a:cs typeface="Lucida Sans Unicode"/>
              </a:rPr>
              <a:t>Відомість</a:t>
            </a:r>
            <a:r>
              <a:rPr sz="1150" spc="30" dirty="0">
                <a:latin typeface="Lucida Sans Unicode"/>
                <a:cs typeface="Lucida Sans Unicode"/>
              </a:rPr>
              <a:t> </a:t>
            </a:r>
            <a:r>
              <a:rPr sz="1150" spc="-60" dirty="0">
                <a:latin typeface="Lucida Sans Unicode"/>
                <a:cs typeface="Lucida Sans Unicode"/>
              </a:rPr>
              <a:t>витрати</a:t>
            </a:r>
            <a:r>
              <a:rPr sz="1150" spc="25" dirty="0">
                <a:latin typeface="Lucida Sans Unicode"/>
                <a:cs typeface="Lucida Sans Unicode"/>
              </a:rPr>
              <a:t> </a:t>
            </a:r>
            <a:r>
              <a:rPr sz="1150" spc="-65" dirty="0">
                <a:latin typeface="Lucida Sans Unicode"/>
                <a:cs typeface="Lucida Sans Unicode"/>
              </a:rPr>
              <a:t>сталі,</a:t>
            </a:r>
            <a:r>
              <a:rPr sz="1150" spc="25" dirty="0">
                <a:latin typeface="Lucida Sans Unicode"/>
                <a:cs typeface="Lucida Sans Unicode"/>
              </a:rPr>
              <a:t> </a:t>
            </a:r>
            <a:r>
              <a:rPr sz="1150" spc="-25" dirty="0">
                <a:latin typeface="Lucida Sans Unicode"/>
                <a:cs typeface="Lucida Sans Unicode"/>
              </a:rPr>
              <a:t>кг</a:t>
            </a:r>
            <a:endParaRPr sz="1150">
              <a:latin typeface="Lucida Sans Unicode"/>
              <a:cs typeface="Lucida Sans Unicode"/>
            </a:endParaRPr>
          </a:p>
        </p:txBody>
      </p:sp>
      <p:sp>
        <p:nvSpPr>
          <p:cNvPr id="742" name="object 742"/>
          <p:cNvSpPr txBox="1"/>
          <p:nvPr/>
        </p:nvSpPr>
        <p:spPr>
          <a:xfrm>
            <a:off x="1475880" y="12054610"/>
            <a:ext cx="3403600" cy="5384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160655" algn="ctr">
              <a:lnSpc>
                <a:spcPct val="100000"/>
              </a:lnSpc>
              <a:spcBef>
                <a:spcPts val="95"/>
              </a:spcBef>
            </a:pPr>
            <a:r>
              <a:rPr sz="2050" spc="-290" dirty="0">
                <a:latin typeface="Lucida Sans Unicode"/>
                <a:cs typeface="Lucida Sans Unicode"/>
              </a:rPr>
              <a:t>Примітки</a:t>
            </a:r>
            <a:endParaRPr sz="205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1300" spc="-290" dirty="0">
                <a:latin typeface="Lucida Sans Unicode"/>
                <a:cs typeface="Lucida Sans Unicode"/>
              </a:rPr>
              <a:t>1.</a:t>
            </a:r>
            <a:r>
              <a:rPr sz="1300" spc="215" dirty="0">
                <a:latin typeface="Lucida Sans Unicode"/>
                <a:cs typeface="Lucida Sans Unicode"/>
              </a:rPr>
              <a:t> </a:t>
            </a:r>
            <a:r>
              <a:rPr sz="1300" spc="-195" dirty="0">
                <a:latin typeface="Lucida Sans Unicode"/>
                <a:cs typeface="Lucida Sans Unicode"/>
              </a:rPr>
              <a:t>Даний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165" dirty="0">
                <a:latin typeface="Lucida Sans Unicode"/>
                <a:cs typeface="Lucida Sans Unicode"/>
              </a:rPr>
              <a:t>аркуш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130" dirty="0">
                <a:latin typeface="Lucida Sans Unicode"/>
                <a:cs typeface="Lucida Sans Unicode"/>
              </a:rPr>
              <a:t>розглядати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165" dirty="0">
                <a:latin typeface="Lucida Sans Unicode"/>
                <a:cs typeface="Lucida Sans Unicode"/>
              </a:rPr>
              <a:t>разом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dirty="0">
                <a:latin typeface="Lucida Sans Unicode"/>
                <a:cs typeface="Lucida Sans Unicode"/>
              </a:rPr>
              <a:t>з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20" dirty="0">
                <a:latin typeface="Lucida Sans Unicode"/>
                <a:cs typeface="Lucida Sans Unicode"/>
              </a:rPr>
              <a:t>арк.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245" dirty="0">
                <a:latin typeface="Lucida Sans Unicode"/>
                <a:cs typeface="Lucida Sans Unicode"/>
              </a:rPr>
              <a:t>2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dirty="0">
                <a:latin typeface="Lucida Sans Unicode"/>
                <a:cs typeface="Lucida Sans Unicode"/>
              </a:rPr>
              <a:t>та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50" dirty="0">
                <a:latin typeface="Lucida Sans Unicode"/>
                <a:cs typeface="Lucida Sans Unicode"/>
              </a:rPr>
              <a:t>3.</a:t>
            </a:r>
            <a:endParaRPr sz="1300">
              <a:latin typeface="Lucida Sans Unicode"/>
              <a:cs typeface="Lucida Sans Unicode"/>
            </a:endParaRPr>
          </a:p>
        </p:txBody>
      </p:sp>
      <p:sp>
        <p:nvSpPr>
          <p:cNvPr id="743" name="object 743"/>
          <p:cNvSpPr txBox="1"/>
          <p:nvPr/>
        </p:nvSpPr>
        <p:spPr>
          <a:xfrm>
            <a:off x="1477904" y="12565262"/>
            <a:ext cx="3398520" cy="22606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1300" spc="-210" dirty="0">
                <a:latin typeface="Lucida Sans Unicode"/>
                <a:cs typeface="Lucida Sans Unicode"/>
              </a:rPr>
              <a:t>2.</a:t>
            </a:r>
            <a:r>
              <a:rPr sz="1300" spc="60" dirty="0">
                <a:latin typeface="Lucida Sans Unicode"/>
                <a:cs typeface="Lucida Sans Unicode"/>
              </a:rPr>
              <a:t> </a:t>
            </a:r>
            <a:r>
              <a:rPr sz="1300" spc="-125" dirty="0">
                <a:latin typeface="Lucida Sans Unicode"/>
                <a:cs typeface="Lucida Sans Unicode"/>
              </a:rPr>
              <a:t>Роботи</a:t>
            </a:r>
            <a:r>
              <a:rPr sz="1300" spc="65" dirty="0">
                <a:latin typeface="Lucida Sans Unicode"/>
                <a:cs typeface="Lucida Sans Unicode"/>
              </a:rPr>
              <a:t> </a:t>
            </a:r>
            <a:r>
              <a:rPr sz="1300" spc="-229" dirty="0">
                <a:latin typeface="Lucida Sans Unicode"/>
                <a:cs typeface="Lucida Sans Unicode"/>
              </a:rPr>
              <a:t>по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45" dirty="0">
                <a:latin typeface="Lucida Sans Unicode"/>
                <a:cs typeface="Lucida Sans Unicode"/>
              </a:rPr>
              <a:t>влаштуванню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-180" dirty="0">
                <a:latin typeface="Lucida Sans Unicode"/>
                <a:cs typeface="Lucida Sans Unicode"/>
              </a:rPr>
              <a:t>монолітних</a:t>
            </a:r>
            <a:r>
              <a:rPr sz="1300" spc="85" dirty="0">
                <a:latin typeface="Lucida Sans Unicode"/>
                <a:cs typeface="Lucida Sans Unicode"/>
              </a:rPr>
              <a:t> </a:t>
            </a:r>
            <a:r>
              <a:rPr sz="1300" spc="-90" dirty="0">
                <a:latin typeface="Lucida Sans Unicode"/>
                <a:cs typeface="Lucida Sans Unicode"/>
              </a:rPr>
              <a:t>з/б</a:t>
            </a:r>
            <a:r>
              <a:rPr sz="1300" spc="85" dirty="0">
                <a:latin typeface="Lucida Sans Unicode"/>
                <a:cs typeface="Lucida Sans Unicode"/>
              </a:rPr>
              <a:t> </a:t>
            </a:r>
            <a:r>
              <a:rPr sz="1300" spc="-135" dirty="0">
                <a:latin typeface="Lucida Sans Unicode"/>
                <a:cs typeface="Lucida Sans Unicode"/>
              </a:rPr>
              <a:t>колон</a:t>
            </a:r>
            <a:endParaRPr sz="1300">
              <a:latin typeface="Lucida Sans Unicode"/>
              <a:cs typeface="Lucida Sans Unicode"/>
            </a:endParaRPr>
          </a:p>
        </p:txBody>
      </p:sp>
      <p:sp>
        <p:nvSpPr>
          <p:cNvPr id="744" name="object 744"/>
          <p:cNvSpPr txBox="1"/>
          <p:nvPr/>
        </p:nvSpPr>
        <p:spPr>
          <a:xfrm>
            <a:off x="1195569" y="12764616"/>
            <a:ext cx="3962400" cy="1023619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403225">
              <a:lnSpc>
                <a:spcPct val="100000"/>
              </a:lnSpc>
              <a:spcBef>
                <a:spcPts val="115"/>
              </a:spcBef>
            </a:pPr>
            <a:r>
              <a:rPr sz="1300" spc="-120" dirty="0">
                <a:latin typeface="Lucida Sans Unicode"/>
                <a:cs typeface="Lucida Sans Unicode"/>
              </a:rPr>
              <a:t>виконувати</a:t>
            </a:r>
            <a:r>
              <a:rPr sz="1300" spc="100" dirty="0">
                <a:latin typeface="Lucida Sans Unicode"/>
                <a:cs typeface="Lucida Sans Unicode"/>
              </a:rPr>
              <a:t> </a:t>
            </a:r>
            <a:r>
              <a:rPr sz="1300" dirty="0">
                <a:latin typeface="Lucida Sans Unicode"/>
                <a:cs typeface="Lucida Sans Unicode"/>
              </a:rPr>
              <a:t>у</a:t>
            </a:r>
            <a:r>
              <a:rPr sz="1300" spc="100" dirty="0">
                <a:latin typeface="Lucida Sans Unicode"/>
                <a:cs typeface="Lucida Sans Unicode"/>
              </a:rPr>
              <a:t> </a:t>
            </a:r>
            <a:r>
              <a:rPr sz="1300" spc="-165" dirty="0">
                <a:latin typeface="Lucida Sans Unicode"/>
                <a:cs typeface="Lucida Sans Unicode"/>
              </a:rPr>
              <a:t>відповідності</a:t>
            </a:r>
            <a:r>
              <a:rPr sz="1300" spc="100" dirty="0">
                <a:latin typeface="Lucida Sans Unicode"/>
                <a:cs typeface="Lucida Sans Unicode"/>
              </a:rPr>
              <a:t> </a:t>
            </a:r>
            <a:r>
              <a:rPr sz="1300" spc="-254" dirty="0">
                <a:latin typeface="Lucida Sans Unicode"/>
                <a:cs typeface="Lucida Sans Unicode"/>
              </a:rPr>
              <a:t>до</a:t>
            </a:r>
            <a:r>
              <a:rPr sz="1300" spc="100" dirty="0">
                <a:latin typeface="Lucida Sans Unicode"/>
                <a:cs typeface="Lucida Sans Unicode"/>
              </a:rPr>
              <a:t> </a:t>
            </a:r>
            <a:r>
              <a:rPr sz="1300" spc="-204" dirty="0">
                <a:latin typeface="Lucida Sans Unicode"/>
                <a:cs typeface="Lucida Sans Unicode"/>
              </a:rPr>
              <a:t>ДБН</a:t>
            </a:r>
            <a:r>
              <a:rPr sz="1300" spc="105" dirty="0">
                <a:latin typeface="Lucida Sans Unicode"/>
                <a:cs typeface="Lucida Sans Unicode"/>
              </a:rPr>
              <a:t> </a:t>
            </a:r>
            <a:r>
              <a:rPr sz="1300" spc="-180" dirty="0">
                <a:latin typeface="Lucida Sans Unicode"/>
                <a:cs typeface="Lucida Sans Unicode"/>
              </a:rPr>
              <a:t>В.2.6-</a:t>
            </a:r>
            <a:r>
              <a:rPr sz="1300" spc="-90" dirty="0">
                <a:latin typeface="Lucida Sans Unicode"/>
                <a:cs typeface="Lucida Sans Unicode"/>
              </a:rPr>
              <a:t>98:2009</a:t>
            </a:r>
            <a:endParaRPr sz="1300">
              <a:latin typeface="Lucida Sans Unicode"/>
              <a:cs typeface="Lucida Sans Unicode"/>
            </a:endParaRPr>
          </a:p>
          <a:p>
            <a:pPr marL="179070" indent="-169545">
              <a:lnSpc>
                <a:spcPct val="100000"/>
              </a:lnSpc>
              <a:spcBef>
                <a:spcPts val="5"/>
              </a:spcBef>
              <a:buAutoNum type="arabicPeriod" startAt="3"/>
              <a:tabLst>
                <a:tab pos="179070" algn="l"/>
              </a:tabLst>
            </a:pPr>
            <a:r>
              <a:rPr sz="1300" spc="-180" dirty="0">
                <a:latin typeface="Lucida Sans Unicode"/>
                <a:cs typeface="Lucida Sans Unicode"/>
              </a:rPr>
              <a:t>Монолітні</a:t>
            </a:r>
            <a:r>
              <a:rPr sz="1300" spc="75" dirty="0">
                <a:latin typeface="Lucida Sans Unicode"/>
                <a:cs typeface="Lucida Sans Unicode"/>
              </a:rPr>
              <a:t> </a:t>
            </a:r>
            <a:r>
              <a:rPr sz="1300" spc="-90" dirty="0">
                <a:latin typeface="Lucida Sans Unicode"/>
                <a:cs typeface="Lucida Sans Unicode"/>
              </a:rPr>
              <a:t>з/б</a:t>
            </a:r>
            <a:r>
              <a:rPr sz="1300" spc="-15" dirty="0">
                <a:latin typeface="Lucida Sans Unicode"/>
                <a:cs typeface="Lucida Sans Unicode"/>
              </a:rPr>
              <a:t> </a:t>
            </a:r>
            <a:r>
              <a:rPr sz="1300" spc="-200" dirty="0">
                <a:latin typeface="Lucida Sans Unicode"/>
                <a:cs typeface="Lucida Sans Unicode"/>
              </a:rPr>
              <a:t>колони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120" dirty="0">
                <a:latin typeface="Lucida Sans Unicode"/>
                <a:cs typeface="Lucida Sans Unicode"/>
              </a:rPr>
              <a:t>запроектовані</a:t>
            </a:r>
            <a:r>
              <a:rPr sz="1300" spc="45" dirty="0">
                <a:latin typeface="Lucida Sans Unicode"/>
                <a:cs typeface="Lucida Sans Unicode"/>
              </a:rPr>
              <a:t> </a:t>
            </a:r>
            <a:r>
              <a:rPr sz="1300" dirty="0">
                <a:latin typeface="Lucida Sans Unicode"/>
                <a:cs typeface="Lucida Sans Unicode"/>
              </a:rPr>
              <a:t>з</a:t>
            </a:r>
            <a:r>
              <a:rPr sz="1300" spc="50" dirty="0">
                <a:latin typeface="Lucida Sans Unicode"/>
                <a:cs typeface="Lucida Sans Unicode"/>
              </a:rPr>
              <a:t> </a:t>
            </a:r>
            <a:r>
              <a:rPr sz="1300" spc="-125" dirty="0">
                <a:latin typeface="Lucida Sans Unicode"/>
                <a:cs typeface="Lucida Sans Unicode"/>
              </a:rPr>
              <a:t>важкого</a:t>
            </a:r>
            <a:r>
              <a:rPr sz="1300" spc="55" dirty="0">
                <a:latin typeface="Lucida Sans Unicode"/>
                <a:cs typeface="Lucida Sans Unicode"/>
              </a:rPr>
              <a:t> </a:t>
            </a:r>
            <a:r>
              <a:rPr sz="1300" spc="-65" dirty="0">
                <a:latin typeface="Lucida Sans Unicode"/>
                <a:cs typeface="Lucida Sans Unicode"/>
              </a:rPr>
              <a:t>бетону</a:t>
            </a:r>
            <a:endParaRPr sz="1300">
              <a:latin typeface="Lucida Sans Unicode"/>
              <a:cs typeface="Lucida Sans Unicode"/>
            </a:endParaRPr>
          </a:p>
          <a:p>
            <a:pPr marL="1618615">
              <a:lnSpc>
                <a:spcPct val="100000"/>
              </a:lnSpc>
              <a:spcBef>
                <a:spcPts val="10"/>
              </a:spcBef>
            </a:pPr>
            <a:r>
              <a:rPr sz="1300" spc="-100" dirty="0">
                <a:latin typeface="Lucida Sans Unicode"/>
                <a:cs typeface="Lucida Sans Unicode"/>
              </a:rPr>
              <a:t>класу</a:t>
            </a:r>
            <a:r>
              <a:rPr sz="1300" spc="10" dirty="0">
                <a:latin typeface="Lucida Sans Unicode"/>
                <a:cs typeface="Lucida Sans Unicode"/>
              </a:rPr>
              <a:t> </a:t>
            </a:r>
            <a:r>
              <a:rPr sz="1300" spc="-75" dirty="0">
                <a:latin typeface="Lucida Sans Unicode"/>
                <a:cs typeface="Lucida Sans Unicode"/>
              </a:rPr>
              <a:t>С25/30</a:t>
            </a:r>
            <a:endParaRPr sz="1300">
              <a:latin typeface="Lucida Sans Unicode"/>
              <a:cs typeface="Lucida Sans Unicode"/>
            </a:endParaRPr>
          </a:p>
          <a:p>
            <a:pPr marL="479425" marR="304800" indent="-169545">
              <a:lnSpc>
                <a:spcPct val="100000"/>
              </a:lnSpc>
              <a:spcBef>
                <a:spcPts val="10"/>
              </a:spcBef>
              <a:buAutoNum type="arabicPeriod" startAt="4"/>
              <a:tabLst>
                <a:tab pos="1199515" algn="l"/>
              </a:tabLst>
            </a:pPr>
            <a:r>
              <a:rPr sz="1300" spc="-114" dirty="0">
                <a:latin typeface="Lucida Sans Unicode"/>
                <a:cs typeface="Lucida Sans Unicode"/>
              </a:rPr>
              <a:t>Бетонну</a:t>
            </a:r>
            <a:r>
              <a:rPr sz="1300" spc="10" dirty="0">
                <a:latin typeface="Lucida Sans Unicode"/>
                <a:cs typeface="Lucida Sans Unicode"/>
              </a:rPr>
              <a:t> </a:t>
            </a:r>
            <a:r>
              <a:rPr sz="1300" spc="-210" dirty="0">
                <a:latin typeface="Lucida Sans Unicode"/>
                <a:cs typeface="Lucida Sans Unicode"/>
              </a:rPr>
              <a:t>суміш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-95" dirty="0">
                <a:latin typeface="Lucida Sans Unicode"/>
                <a:cs typeface="Lucida Sans Unicode"/>
              </a:rPr>
              <a:t>вкладати</a:t>
            </a:r>
            <a:r>
              <a:rPr sz="1300" spc="30" dirty="0">
                <a:latin typeface="Lucida Sans Unicode"/>
                <a:cs typeface="Lucida Sans Unicode"/>
              </a:rPr>
              <a:t> </a:t>
            </a:r>
            <a:r>
              <a:rPr sz="1300" spc="-190" dirty="0">
                <a:latin typeface="Lucida Sans Unicode"/>
                <a:cs typeface="Lucida Sans Unicode"/>
              </a:rPr>
              <a:t>шарами</a:t>
            </a:r>
            <a:r>
              <a:rPr sz="1300" spc="85" dirty="0">
                <a:latin typeface="Lucida Sans Unicode"/>
                <a:cs typeface="Lucida Sans Unicode"/>
              </a:rPr>
              <a:t> </a:t>
            </a:r>
            <a:r>
              <a:rPr sz="1300" dirty="0">
                <a:latin typeface="Lucida Sans Unicode"/>
                <a:cs typeface="Lucida Sans Unicode"/>
              </a:rPr>
              <a:t>з</a:t>
            </a:r>
            <a:r>
              <a:rPr sz="1300" spc="55" dirty="0">
                <a:latin typeface="Lucida Sans Unicode"/>
                <a:cs typeface="Lucida Sans Unicode"/>
              </a:rPr>
              <a:t> </a:t>
            </a:r>
            <a:r>
              <a:rPr sz="1300" spc="-140" dirty="0">
                <a:latin typeface="Lucida Sans Unicode"/>
                <a:cs typeface="Lucida Sans Unicode"/>
              </a:rPr>
              <a:t>ретельним 	</a:t>
            </a:r>
            <a:r>
              <a:rPr sz="1300" spc="-180" dirty="0">
                <a:latin typeface="Lucida Sans Unicode"/>
                <a:cs typeface="Lucida Sans Unicode"/>
              </a:rPr>
              <a:t>ущільненням</a:t>
            </a:r>
            <a:r>
              <a:rPr sz="1300" spc="140" dirty="0">
                <a:latin typeface="Lucida Sans Unicode"/>
                <a:cs typeface="Lucida Sans Unicode"/>
              </a:rPr>
              <a:t> </a:t>
            </a:r>
            <a:r>
              <a:rPr sz="1300" spc="-55" dirty="0">
                <a:latin typeface="Lucida Sans Unicode"/>
                <a:cs typeface="Lucida Sans Unicode"/>
              </a:rPr>
              <a:t>вібраторами</a:t>
            </a:r>
            <a:endParaRPr sz="1300">
              <a:latin typeface="Lucida Sans Unicode"/>
              <a:cs typeface="Lucida Sans Unicode"/>
            </a:endParaRPr>
          </a:p>
        </p:txBody>
      </p:sp>
      <p:sp>
        <p:nvSpPr>
          <p:cNvPr id="745" name="object 745"/>
          <p:cNvSpPr/>
          <p:nvPr/>
        </p:nvSpPr>
        <p:spPr>
          <a:xfrm>
            <a:off x="9363585" y="3763784"/>
            <a:ext cx="0" cy="120014"/>
          </a:xfrm>
          <a:custGeom>
            <a:avLst/>
            <a:gdLst/>
            <a:ahLst/>
            <a:cxnLst/>
            <a:rect l="l" t="t" r="r" b="b"/>
            <a:pathLst>
              <a:path h="120014">
                <a:moveTo>
                  <a:pt x="0" y="119410"/>
                </a:moveTo>
                <a:lnTo>
                  <a:pt x="0" y="0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6" name="object 746"/>
          <p:cNvSpPr/>
          <p:nvPr/>
        </p:nvSpPr>
        <p:spPr>
          <a:xfrm>
            <a:off x="9315518" y="3715210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59" h="48260">
                <a:moveTo>
                  <a:pt x="48067" y="48067"/>
                </a:moveTo>
                <a:lnTo>
                  <a:pt x="44290" y="29357"/>
                </a:lnTo>
                <a:lnTo>
                  <a:pt x="33988" y="14078"/>
                </a:lnTo>
                <a:lnTo>
                  <a:pt x="18710" y="3777"/>
                </a:lnTo>
                <a:lnTo>
                  <a:pt x="0" y="0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7" name="object 747"/>
          <p:cNvSpPr/>
          <p:nvPr/>
        </p:nvSpPr>
        <p:spPr>
          <a:xfrm>
            <a:off x="9186494" y="4238389"/>
            <a:ext cx="0" cy="120650"/>
          </a:xfrm>
          <a:custGeom>
            <a:avLst/>
            <a:gdLst/>
            <a:ahLst/>
            <a:cxnLst/>
            <a:rect l="l" t="t" r="r" b="b"/>
            <a:pathLst>
              <a:path h="120650">
                <a:moveTo>
                  <a:pt x="0" y="120422"/>
                </a:moveTo>
                <a:lnTo>
                  <a:pt x="0" y="0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8" name="object 748"/>
          <p:cNvSpPr/>
          <p:nvPr/>
        </p:nvSpPr>
        <p:spPr>
          <a:xfrm>
            <a:off x="9139439" y="4189815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59" h="48260">
                <a:moveTo>
                  <a:pt x="48067" y="48067"/>
                </a:moveTo>
                <a:lnTo>
                  <a:pt x="44290" y="29357"/>
                </a:lnTo>
                <a:lnTo>
                  <a:pt x="33988" y="14078"/>
                </a:lnTo>
                <a:lnTo>
                  <a:pt x="18710" y="3777"/>
                </a:lnTo>
                <a:lnTo>
                  <a:pt x="0" y="0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9" name="object 749"/>
          <p:cNvSpPr/>
          <p:nvPr/>
        </p:nvSpPr>
        <p:spPr>
          <a:xfrm>
            <a:off x="8970948" y="4189815"/>
            <a:ext cx="217170" cy="217170"/>
          </a:xfrm>
          <a:custGeom>
            <a:avLst/>
            <a:gdLst/>
            <a:ahLst/>
            <a:cxnLst/>
            <a:rect l="l" t="t" r="r" b="b"/>
            <a:pathLst>
              <a:path w="217170" h="217170">
                <a:moveTo>
                  <a:pt x="0" y="168995"/>
                </a:moveTo>
                <a:lnTo>
                  <a:pt x="71848" y="168995"/>
                </a:lnTo>
              </a:path>
              <a:path w="217170" h="217170">
                <a:moveTo>
                  <a:pt x="48573" y="216557"/>
                </a:moveTo>
                <a:lnTo>
                  <a:pt x="48573" y="144709"/>
                </a:lnTo>
              </a:path>
              <a:path w="217170" h="217170">
                <a:moveTo>
                  <a:pt x="1011" y="168489"/>
                </a:moveTo>
                <a:lnTo>
                  <a:pt x="4789" y="187199"/>
                </a:lnTo>
                <a:lnTo>
                  <a:pt x="15090" y="202478"/>
                </a:lnTo>
                <a:lnTo>
                  <a:pt x="30369" y="212780"/>
                </a:lnTo>
                <a:lnTo>
                  <a:pt x="49079" y="216557"/>
                </a:lnTo>
              </a:path>
              <a:path w="217170" h="217170">
                <a:moveTo>
                  <a:pt x="168489" y="216557"/>
                </a:moveTo>
                <a:lnTo>
                  <a:pt x="187199" y="212780"/>
                </a:lnTo>
                <a:lnTo>
                  <a:pt x="202478" y="202478"/>
                </a:lnTo>
                <a:lnTo>
                  <a:pt x="212780" y="187199"/>
                </a:lnTo>
                <a:lnTo>
                  <a:pt x="216557" y="168489"/>
                </a:lnTo>
              </a:path>
              <a:path w="217170" h="217170">
                <a:moveTo>
                  <a:pt x="49079" y="0"/>
                </a:moveTo>
                <a:lnTo>
                  <a:pt x="30369" y="3777"/>
                </a:lnTo>
                <a:lnTo>
                  <a:pt x="15090" y="14078"/>
                </a:lnTo>
                <a:lnTo>
                  <a:pt x="4789" y="29357"/>
                </a:lnTo>
                <a:lnTo>
                  <a:pt x="1011" y="48067"/>
                </a:lnTo>
              </a:path>
              <a:path w="217170" h="217170">
                <a:moveTo>
                  <a:pt x="0" y="48573"/>
                </a:moveTo>
                <a:lnTo>
                  <a:pt x="0" y="168995"/>
                </a:lnTo>
              </a:path>
              <a:path w="217170" h="217170">
                <a:moveTo>
                  <a:pt x="48573" y="216557"/>
                </a:moveTo>
                <a:lnTo>
                  <a:pt x="167983" y="216557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0" name="object 750"/>
          <p:cNvSpPr/>
          <p:nvPr/>
        </p:nvSpPr>
        <p:spPr>
          <a:xfrm>
            <a:off x="8837371" y="3715210"/>
            <a:ext cx="526415" cy="215900"/>
          </a:xfrm>
          <a:custGeom>
            <a:avLst/>
            <a:gdLst/>
            <a:ahLst/>
            <a:cxnLst/>
            <a:rect l="l" t="t" r="r" b="b"/>
            <a:pathLst>
              <a:path w="526415" h="215900">
                <a:moveTo>
                  <a:pt x="47561" y="215545"/>
                </a:moveTo>
                <a:lnTo>
                  <a:pt x="477641" y="215545"/>
                </a:lnTo>
              </a:path>
              <a:path w="526415" h="215900">
                <a:moveTo>
                  <a:pt x="0" y="167477"/>
                </a:moveTo>
                <a:lnTo>
                  <a:pt x="3777" y="186188"/>
                </a:lnTo>
                <a:lnTo>
                  <a:pt x="14078" y="201466"/>
                </a:lnTo>
                <a:lnTo>
                  <a:pt x="29357" y="211768"/>
                </a:lnTo>
                <a:lnTo>
                  <a:pt x="48067" y="215545"/>
                </a:lnTo>
              </a:path>
              <a:path w="526415" h="215900">
                <a:moveTo>
                  <a:pt x="478147" y="215545"/>
                </a:moveTo>
                <a:lnTo>
                  <a:pt x="496857" y="211768"/>
                </a:lnTo>
                <a:lnTo>
                  <a:pt x="512135" y="201466"/>
                </a:lnTo>
                <a:lnTo>
                  <a:pt x="522437" y="186188"/>
                </a:lnTo>
                <a:lnTo>
                  <a:pt x="526214" y="167477"/>
                </a:lnTo>
              </a:path>
              <a:path w="526415" h="215900">
                <a:moveTo>
                  <a:pt x="48067" y="0"/>
                </a:moveTo>
                <a:lnTo>
                  <a:pt x="29357" y="3777"/>
                </a:lnTo>
                <a:lnTo>
                  <a:pt x="14078" y="14078"/>
                </a:lnTo>
                <a:lnTo>
                  <a:pt x="3777" y="29357"/>
                </a:lnTo>
                <a:lnTo>
                  <a:pt x="0" y="48067"/>
                </a:lnTo>
              </a:path>
              <a:path w="526415" h="215900">
                <a:moveTo>
                  <a:pt x="0" y="48573"/>
                </a:moveTo>
                <a:lnTo>
                  <a:pt x="0" y="167983"/>
                </a:lnTo>
              </a:path>
              <a:path w="526415" h="215900">
                <a:moveTo>
                  <a:pt x="0" y="167983"/>
                </a:moveTo>
                <a:lnTo>
                  <a:pt x="71848" y="167983"/>
                </a:lnTo>
              </a:path>
              <a:path w="526415" h="215900">
                <a:moveTo>
                  <a:pt x="47561" y="215545"/>
                </a:moveTo>
                <a:lnTo>
                  <a:pt x="47561" y="144709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1" name="object 751"/>
          <p:cNvSpPr txBox="1"/>
          <p:nvPr/>
        </p:nvSpPr>
        <p:spPr>
          <a:xfrm>
            <a:off x="8250894" y="2772937"/>
            <a:ext cx="1134745" cy="2038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50" spc="-125" dirty="0">
                <a:latin typeface="Lucida Sans Unicode"/>
                <a:cs typeface="Lucida Sans Unicode"/>
              </a:rPr>
              <a:t>Відомість</a:t>
            </a:r>
            <a:r>
              <a:rPr sz="1150" spc="90" dirty="0">
                <a:latin typeface="Lucida Sans Unicode"/>
                <a:cs typeface="Lucida Sans Unicode"/>
              </a:rPr>
              <a:t> </a:t>
            </a:r>
            <a:r>
              <a:rPr sz="1150" spc="-90" dirty="0">
                <a:latin typeface="Lucida Sans Unicode"/>
                <a:cs typeface="Lucida Sans Unicode"/>
              </a:rPr>
              <a:t>деталей</a:t>
            </a:r>
            <a:endParaRPr sz="1150">
              <a:latin typeface="Lucida Sans Unicode"/>
              <a:cs typeface="Lucida Sans Unicode"/>
            </a:endParaRPr>
          </a:p>
        </p:txBody>
      </p:sp>
      <p:sp>
        <p:nvSpPr>
          <p:cNvPr id="752" name="object 752"/>
          <p:cNvSpPr/>
          <p:nvPr/>
        </p:nvSpPr>
        <p:spPr>
          <a:xfrm>
            <a:off x="9363585" y="4720078"/>
            <a:ext cx="0" cy="120014"/>
          </a:xfrm>
          <a:custGeom>
            <a:avLst/>
            <a:gdLst/>
            <a:ahLst/>
            <a:cxnLst/>
            <a:rect l="l" t="t" r="r" b="b"/>
            <a:pathLst>
              <a:path h="120014">
                <a:moveTo>
                  <a:pt x="0" y="119410"/>
                </a:moveTo>
                <a:lnTo>
                  <a:pt x="0" y="0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3" name="object 753"/>
          <p:cNvSpPr/>
          <p:nvPr/>
        </p:nvSpPr>
        <p:spPr>
          <a:xfrm>
            <a:off x="9315518" y="4671504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59" h="48260">
                <a:moveTo>
                  <a:pt x="48067" y="48067"/>
                </a:moveTo>
                <a:lnTo>
                  <a:pt x="44290" y="29357"/>
                </a:lnTo>
                <a:lnTo>
                  <a:pt x="33988" y="14078"/>
                </a:lnTo>
                <a:lnTo>
                  <a:pt x="18710" y="3777"/>
                </a:lnTo>
                <a:lnTo>
                  <a:pt x="0" y="0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4" name="object 754"/>
          <p:cNvSpPr/>
          <p:nvPr/>
        </p:nvSpPr>
        <p:spPr>
          <a:xfrm>
            <a:off x="9186494" y="5194683"/>
            <a:ext cx="0" cy="120014"/>
          </a:xfrm>
          <a:custGeom>
            <a:avLst/>
            <a:gdLst/>
            <a:ahLst/>
            <a:cxnLst/>
            <a:rect l="l" t="t" r="r" b="b"/>
            <a:pathLst>
              <a:path h="120014">
                <a:moveTo>
                  <a:pt x="0" y="119410"/>
                </a:moveTo>
                <a:lnTo>
                  <a:pt x="0" y="0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5" name="object 755"/>
          <p:cNvSpPr/>
          <p:nvPr/>
        </p:nvSpPr>
        <p:spPr>
          <a:xfrm>
            <a:off x="9139439" y="5146109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59" h="48260">
                <a:moveTo>
                  <a:pt x="48067" y="48067"/>
                </a:moveTo>
                <a:lnTo>
                  <a:pt x="44290" y="29357"/>
                </a:lnTo>
                <a:lnTo>
                  <a:pt x="33988" y="14078"/>
                </a:lnTo>
                <a:lnTo>
                  <a:pt x="18710" y="3777"/>
                </a:lnTo>
                <a:lnTo>
                  <a:pt x="0" y="0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6" name="object 756"/>
          <p:cNvSpPr/>
          <p:nvPr/>
        </p:nvSpPr>
        <p:spPr>
          <a:xfrm>
            <a:off x="8970948" y="5146109"/>
            <a:ext cx="217170" cy="217170"/>
          </a:xfrm>
          <a:custGeom>
            <a:avLst/>
            <a:gdLst/>
            <a:ahLst/>
            <a:cxnLst/>
            <a:rect l="l" t="t" r="r" b="b"/>
            <a:pathLst>
              <a:path w="217170" h="217170">
                <a:moveTo>
                  <a:pt x="0" y="167983"/>
                </a:moveTo>
                <a:lnTo>
                  <a:pt x="71848" y="167983"/>
                </a:lnTo>
              </a:path>
              <a:path w="217170" h="217170">
                <a:moveTo>
                  <a:pt x="1011" y="167477"/>
                </a:moveTo>
                <a:lnTo>
                  <a:pt x="4789" y="186188"/>
                </a:lnTo>
                <a:lnTo>
                  <a:pt x="15090" y="201466"/>
                </a:lnTo>
                <a:lnTo>
                  <a:pt x="30369" y="211768"/>
                </a:lnTo>
                <a:lnTo>
                  <a:pt x="49079" y="215545"/>
                </a:lnTo>
              </a:path>
              <a:path w="217170" h="217170">
                <a:moveTo>
                  <a:pt x="168489" y="215545"/>
                </a:moveTo>
                <a:lnTo>
                  <a:pt x="187199" y="211768"/>
                </a:lnTo>
                <a:lnTo>
                  <a:pt x="202478" y="201466"/>
                </a:lnTo>
                <a:lnTo>
                  <a:pt x="212780" y="186188"/>
                </a:lnTo>
                <a:lnTo>
                  <a:pt x="216557" y="167477"/>
                </a:lnTo>
              </a:path>
              <a:path w="217170" h="217170">
                <a:moveTo>
                  <a:pt x="49079" y="0"/>
                </a:moveTo>
                <a:lnTo>
                  <a:pt x="30369" y="3777"/>
                </a:lnTo>
                <a:lnTo>
                  <a:pt x="15090" y="14078"/>
                </a:lnTo>
                <a:lnTo>
                  <a:pt x="4789" y="29357"/>
                </a:lnTo>
                <a:lnTo>
                  <a:pt x="1011" y="48067"/>
                </a:lnTo>
              </a:path>
              <a:path w="217170" h="217170">
                <a:moveTo>
                  <a:pt x="0" y="48573"/>
                </a:moveTo>
                <a:lnTo>
                  <a:pt x="0" y="167983"/>
                </a:lnTo>
              </a:path>
              <a:path w="217170" h="217170">
                <a:moveTo>
                  <a:pt x="48573" y="216557"/>
                </a:moveTo>
                <a:lnTo>
                  <a:pt x="167983" y="216557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7" name="object 757"/>
          <p:cNvSpPr/>
          <p:nvPr/>
        </p:nvSpPr>
        <p:spPr>
          <a:xfrm>
            <a:off x="8837371" y="4671504"/>
            <a:ext cx="526415" cy="215900"/>
          </a:xfrm>
          <a:custGeom>
            <a:avLst/>
            <a:gdLst/>
            <a:ahLst/>
            <a:cxnLst/>
            <a:rect l="l" t="t" r="r" b="b"/>
            <a:pathLst>
              <a:path w="526415" h="215900">
                <a:moveTo>
                  <a:pt x="47561" y="215545"/>
                </a:moveTo>
                <a:lnTo>
                  <a:pt x="477641" y="215545"/>
                </a:lnTo>
              </a:path>
              <a:path w="526415" h="215900">
                <a:moveTo>
                  <a:pt x="0" y="167477"/>
                </a:moveTo>
                <a:lnTo>
                  <a:pt x="3777" y="186188"/>
                </a:lnTo>
                <a:lnTo>
                  <a:pt x="14078" y="201466"/>
                </a:lnTo>
                <a:lnTo>
                  <a:pt x="29357" y="211768"/>
                </a:lnTo>
                <a:lnTo>
                  <a:pt x="48067" y="215545"/>
                </a:lnTo>
              </a:path>
              <a:path w="526415" h="215900">
                <a:moveTo>
                  <a:pt x="478147" y="215545"/>
                </a:moveTo>
                <a:lnTo>
                  <a:pt x="496857" y="211768"/>
                </a:lnTo>
                <a:lnTo>
                  <a:pt x="512135" y="201466"/>
                </a:lnTo>
                <a:lnTo>
                  <a:pt x="522437" y="186188"/>
                </a:lnTo>
                <a:lnTo>
                  <a:pt x="526214" y="167477"/>
                </a:lnTo>
              </a:path>
              <a:path w="526415" h="215900">
                <a:moveTo>
                  <a:pt x="48067" y="0"/>
                </a:moveTo>
                <a:lnTo>
                  <a:pt x="29357" y="3777"/>
                </a:lnTo>
                <a:lnTo>
                  <a:pt x="14078" y="14078"/>
                </a:lnTo>
                <a:lnTo>
                  <a:pt x="3777" y="29357"/>
                </a:lnTo>
                <a:lnTo>
                  <a:pt x="0" y="48067"/>
                </a:lnTo>
              </a:path>
              <a:path w="526415" h="215900">
                <a:moveTo>
                  <a:pt x="0" y="48573"/>
                </a:moveTo>
                <a:lnTo>
                  <a:pt x="0" y="167983"/>
                </a:lnTo>
              </a:path>
              <a:path w="526415" h="215900">
                <a:moveTo>
                  <a:pt x="0" y="167983"/>
                </a:moveTo>
                <a:lnTo>
                  <a:pt x="71848" y="167983"/>
                </a:lnTo>
              </a:path>
              <a:path w="526415" h="215900">
                <a:moveTo>
                  <a:pt x="47561" y="215545"/>
                </a:moveTo>
                <a:lnTo>
                  <a:pt x="47561" y="108278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758" name="object 758"/>
          <p:cNvGraphicFramePr>
            <a:graphicFrameLocks noGrp="1"/>
          </p:cNvGraphicFramePr>
          <p:nvPr/>
        </p:nvGraphicFramePr>
        <p:xfrm>
          <a:off x="7847683" y="3108039"/>
          <a:ext cx="1912620" cy="2387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8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7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60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R="8255" algn="ctr">
                        <a:lnSpc>
                          <a:spcPct val="100000"/>
                        </a:lnSpc>
                      </a:pPr>
                      <a:r>
                        <a:rPr sz="700" spc="-20" dirty="0">
                          <a:latin typeface="Lucida Sans Unicode"/>
                          <a:cs typeface="Lucida Sans Unicode"/>
                        </a:rPr>
                        <a:t>Поз.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838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R="67945" algn="ctr">
                        <a:lnSpc>
                          <a:spcPct val="100000"/>
                        </a:lnSpc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Ескіз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889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34975">
                        <a:lnSpc>
                          <a:spcPct val="100000"/>
                        </a:lnSpc>
                        <a:spcBef>
                          <a:spcPts val="204"/>
                        </a:spcBef>
                        <a:tabLst>
                          <a:tab pos="864869" algn="l"/>
                        </a:tabLst>
                      </a:pPr>
                      <a:r>
                        <a:rPr sz="700" u="sng" spc="34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700" u="sng" spc="-25" dirty="0">
                          <a:uFill>
                            <a:solidFill>
                              <a:srgbClr val="000000"/>
                            </a:solidFill>
                          </a:uFill>
                          <a:latin typeface="Lucida Sans Unicode"/>
                          <a:cs typeface="Lucida Sans Unicode"/>
                        </a:rPr>
                        <a:t>510</a:t>
                      </a:r>
                      <a:r>
                        <a:rPr sz="700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Lucida Sans Unicode"/>
                          <a:cs typeface="Lucida Sans Unicode"/>
                        </a:rPr>
                        <a:t>	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26034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395">
                <a:tc>
                  <a:txBody>
                    <a:bodyPr/>
                    <a:lstStyle/>
                    <a:p>
                      <a:pPr marR="17780" algn="ctr">
                        <a:lnSpc>
                          <a:spcPts val="760"/>
                        </a:lnSpc>
                        <a:spcBef>
                          <a:spcPts val="25"/>
                        </a:spcBef>
                      </a:pPr>
                      <a:r>
                        <a:rPr sz="700" spc="-50" dirty="0">
                          <a:latin typeface="Lucida Sans Unicode"/>
                          <a:cs typeface="Lucida Sans Unicode"/>
                        </a:rPr>
                        <a:t>2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31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57810">
                        <a:lnSpc>
                          <a:spcPts val="670"/>
                        </a:lnSpc>
                        <a:spcBef>
                          <a:spcPts val="115"/>
                        </a:spcBef>
                        <a:tabLst>
                          <a:tab pos="922655" algn="l"/>
                        </a:tabLst>
                      </a:pPr>
                      <a:r>
                        <a:rPr sz="700" spc="-120" dirty="0">
                          <a:latin typeface="Lucida Sans Unicode"/>
                          <a:cs typeface="Lucida Sans Unicode"/>
                        </a:rPr>
                        <a:t>290</a:t>
                      </a:r>
                      <a:r>
                        <a:rPr sz="700" spc="35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1050" spc="-37" baseline="3968" dirty="0">
                          <a:latin typeface="Lucida Sans Unicode"/>
                          <a:cs typeface="Lucida Sans Unicode"/>
                        </a:rPr>
                        <a:t>60</a:t>
                      </a:r>
                      <a:r>
                        <a:rPr sz="1050" baseline="3968" dirty="0">
                          <a:latin typeface="Lucida Sans Unicode"/>
                          <a:cs typeface="Lucida Sans Unicode"/>
                        </a:rPr>
                        <a:t>	</a:t>
                      </a: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290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46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0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69875" algn="ctr">
                        <a:lnSpc>
                          <a:spcPts val="475"/>
                        </a:lnSpc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60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52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7625" algn="ctr">
                        <a:lnSpc>
                          <a:spcPts val="665"/>
                        </a:lnSpc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510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4191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u="sng" spc="-25" dirty="0">
                          <a:uFill>
                            <a:solidFill>
                              <a:srgbClr val="000000"/>
                            </a:solidFill>
                          </a:uFill>
                          <a:latin typeface="Lucida Sans Unicode"/>
                          <a:cs typeface="Lucida Sans Unicode"/>
                        </a:rPr>
                        <a:t>290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209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marR="17780" algn="ctr">
                        <a:lnSpc>
                          <a:spcPts val="760"/>
                        </a:lnSpc>
                        <a:spcBef>
                          <a:spcPts val="40"/>
                        </a:spcBef>
                      </a:pPr>
                      <a:r>
                        <a:rPr sz="700" spc="-50" dirty="0">
                          <a:latin typeface="Lucida Sans Unicode"/>
                          <a:cs typeface="Lucida Sans Unicode"/>
                        </a:rPr>
                        <a:t>3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91160">
                        <a:lnSpc>
                          <a:spcPts val="695"/>
                        </a:lnSpc>
                        <a:spcBef>
                          <a:spcPts val="105"/>
                        </a:spcBef>
                      </a:pPr>
                      <a:r>
                        <a:rPr sz="700" spc="-120" dirty="0">
                          <a:latin typeface="Lucida Sans Unicode"/>
                          <a:cs typeface="Lucida Sans Unicode"/>
                        </a:rPr>
                        <a:t>290</a:t>
                      </a:r>
                      <a:r>
                        <a:rPr sz="700" spc="15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1050" baseline="3968" dirty="0">
                          <a:latin typeface="Lucida Sans Unicode"/>
                          <a:cs typeface="Lucida Sans Unicode"/>
                        </a:rPr>
                        <a:t>60</a:t>
                      </a:r>
                      <a:r>
                        <a:rPr sz="1050" spc="727" baseline="3968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290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33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42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540" algn="ctr">
                        <a:lnSpc>
                          <a:spcPts val="490"/>
                        </a:lnSpc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60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1910" algn="ctr">
                        <a:lnSpc>
                          <a:spcPts val="690"/>
                        </a:lnSpc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290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34975">
                        <a:lnSpc>
                          <a:spcPct val="100000"/>
                        </a:lnSpc>
                        <a:spcBef>
                          <a:spcPts val="200"/>
                        </a:spcBef>
                        <a:tabLst>
                          <a:tab pos="864869" algn="l"/>
                        </a:tabLst>
                      </a:pPr>
                      <a:r>
                        <a:rPr sz="700" u="sng" spc="34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700" u="sng" spc="-25" dirty="0">
                          <a:uFill>
                            <a:solidFill>
                              <a:srgbClr val="000000"/>
                            </a:solidFill>
                          </a:uFill>
                          <a:latin typeface="Lucida Sans Unicode"/>
                          <a:cs typeface="Lucida Sans Unicode"/>
                        </a:rPr>
                        <a:t>510</a:t>
                      </a:r>
                      <a:r>
                        <a:rPr sz="700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Lucida Sans Unicode"/>
                          <a:cs typeface="Lucida Sans Unicode"/>
                        </a:rPr>
                        <a:t>	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254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4935">
                <a:tc>
                  <a:txBody>
                    <a:bodyPr/>
                    <a:lstStyle/>
                    <a:p>
                      <a:pPr marR="12065" algn="ctr">
                        <a:lnSpc>
                          <a:spcPts val="765"/>
                        </a:lnSpc>
                        <a:spcBef>
                          <a:spcPts val="40"/>
                        </a:spcBef>
                      </a:pPr>
                      <a:r>
                        <a:rPr sz="700" spc="-50" dirty="0">
                          <a:latin typeface="Lucida Sans Unicode"/>
                          <a:cs typeface="Lucida Sans Unicode"/>
                        </a:rPr>
                        <a:t>4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57810">
                        <a:lnSpc>
                          <a:spcPts val="670"/>
                        </a:lnSpc>
                        <a:spcBef>
                          <a:spcPts val="135"/>
                        </a:spcBef>
                        <a:tabLst>
                          <a:tab pos="922655" algn="l"/>
                        </a:tabLst>
                      </a:pPr>
                      <a:r>
                        <a:rPr sz="700" spc="-60" dirty="0">
                          <a:latin typeface="Lucida Sans Unicode"/>
                          <a:cs typeface="Lucida Sans Unicode"/>
                        </a:rPr>
                        <a:t>290</a:t>
                      </a:r>
                      <a:r>
                        <a:rPr sz="700" spc="145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1050" spc="-37" baseline="11904" dirty="0">
                          <a:latin typeface="Lucida Sans Unicode"/>
                          <a:cs typeface="Lucida Sans Unicode"/>
                        </a:rPr>
                        <a:t>96</a:t>
                      </a:r>
                      <a:r>
                        <a:rPr sz="1050" baseline="11904" dirty="0">
                          <a:latin typeface="Lucida Sans Unicode"/>
                          <a:cs typeface="Lucida Sans Unicode"/>
                        </a:rPr>
                        <a:t>	</a:t>
                      </a: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290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71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3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69875" algn="ctr">
                        <a:lnSpc>
                          <a:spcPts val="480"/>
                        </a:lnSpc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60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7625" algn="ctr">
                        <a:lnSpc>
                          <a:spcPts val="665"/>
                        </a:lnSpc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510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41910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700" u="sng" spc="-25" dirty="0">
                          <a:uFill>
                            <a:solidFill>
                              <a:srgbClr val="000000"/>
                            </a:solidFill>
                          </a:uFill>
                          <a:latin typeface="Lucida Sans Unicode"/>
                          <a:cs typeface="Lucida Sans Unicode"/>
                        </a:rPr>
                        <a:t>290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222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7475">
                <a:tc>
                  <a:txBody>
                    <a:bodyPr/>
                    <a:lstStyle/>
                    <a:p>
                      <a:pPr marR="17780" algn="ctr">
                        <a:lnSpc>
                          <a:spcPts val="760"/>
                        </a:lnSpc>
                        <a:spcBef>
                          <a:spcPts val="70"/>
                        </a:spcBef>
                      </a:pPr>
                      <a:r>
                        <a:rPr sz="700" spc="-50" dirty="0">
                          <a:latin typeface="Lucida Sans Unicode"/>
                          <a:cs typeface="Lucida Sans Unicode"/>
                        </a:rPr>
                        <a:t>5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889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91160">
                        <a:lnSpc>
                          <a:spcPts val="695"/>
                        </a:lnSpc>
                        <a:spcBef>
                          <a:spcPts val="130"/>
                        </a:spcBef>
                      </a:pPr>
                      <a:r>
                        <a:rPr sz="700" spc="-60" dirty="0">
                          <a:latin typeface="Lucida Sans Unicode"/>
                          <a:cs typeface="Lucida Sans Unicode"/>
                        </a:rPr>
                        <a:t>290</a:t>
                      </a:r>
                      <a:r>
                        <a:rPr sz="700" spc="135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1050" spc="-15" baseline="7936" dirty="0">
                          <a:latin typeface="Lucida Sans Unicode"/>
                          <a:cs typeface="Lucida Sans Unicode"/>
                        </a:rPr>
                        <a:t>96</a:t>
                      </a:r>
                      <a:r>
                        <a:rPr sz="1050" spc="307" baseline="7936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290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65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742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2540" algn="ctr">
                        <a:lnSpc>
                          <a:spcPts val="490"/>
                        </a:lnSpc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60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1910" algn="ctr">
                        <a:lnSpc>
                          <a:spcPts val="690"/>
                        </a:lnSpc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290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759" name="object 759"/>
          <p:cNvSpPr/>
          <p:nvPr/>
        </p:nvSpPr>
        <p:spPr>
          <a:xfrm>
            <a:off x="9019522" y="5254388"/>
            <a:ext cx="0" cy="108585"/>
          </a:xfrm>
          <a:custGeom>
            <a:avLst/>
            <a:gdLst/>
            <a:ahLst/>
            <a:cxnLst/>
            <a:rect l="l" t="t" r="r" b="b"/>
            <a:pathLst>
              <a:path h="108585">
                <a:moveTo>
                  <a:pt x="0" y="108278"/>
                </a:moveTo>
                <a:lnTo>
                  <a:pt x="0" y="0"/>
                </a:lnTo>
              </a:path>
            </a:pathLst>
          </a:custGeom>
          <a:ln w="8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0" name="object 760"/>
          <p:cNvSpPr txBox="1"/>
          <p:nvPr/>
        </p:nvSpPr>
        <p:spPr>
          <a:xfrm>
            <a:off x="5699765" y="11991836"/>
            <a:ext cx="6604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61" name="object 761"/>
          <p:cNvSpPr txBox="1"/>
          <p:nvPr/>
        </p:nvSpPr>
        <p:spPr>
          <a:xfrm>
            <a:off x="5701789" y="12132497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5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62" name="object 762"/>
          <p:cNvSpPr/>
          <p:nvPr/>
        </p:nvSpPr>
        <p:spPr>
          <a:xfrm>
            <a:off x="5613294" y="12547521"/>
            <a:ext cx="4422775" cy="0"/>
          </a:xfrm>
          <a:custGeom>
            <a:avLst/>
            <a:gdLst/>
            <a:ahLst/>
            <a:cxnLst/>
            <a:rect l="l" t="t" r="r" b="b"/>
            <a:pathLst>
              <a:path w="4422775">
                <a:moveTo>
                  <a:pt x="0" y="0"/>
                </a:moveTo>
                <a:lnTo>
                  <a:pt x="4422227" y="0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3" name="object 763"/>
          <p:cNvSpPr txBox="1"/>
          <p:nvPr/>
        </p:nvSpPr>
        <p:spPr>
          <a:xfrm>
            <a:off x="7502050" y="11993860"/>
            <a:ext cx="120459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75" dirty="0">
                <a:latin typeface="Lucida Sans Unicode"/>
                <a:cs typeface="Lucida Sans Unicode"/>
              </a:rPr>
              <a:t>∅8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А240С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130" dirty="0">
                <a:latin typeface="Lucida Sans Unicode"/>
                <a:cs typeface="Lucida Sans Unicode"/>
              </a:rPr>
              <a:t>L=1756</a:t>
            </a:r>
            <a:r>
              <a:rPr sz="600" spc="75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64" name="object 764"/>
          <p:cNvSpPr txBox="1"/>
          <p:nvPr/>
        </p:nvSpPr>
        <p:spPr>
          <a:xfrm>
            <a:off x="8934973" y="11992848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65" name="object 765"/>
          <p:cNvSpPr txBox="1"/>
          <p:nvPr/>
        </p:nvSpPr>
        <p:spPr>
          <a:xfrm>
            <a:off x="9210224" y="11992848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0.69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66" name="object 766"/>
          <p:cNvSpPr txBox="1"/>
          <p:nvPr/>
        </p:nvSpPr>
        <p:spPr>
          <a:xfrm>
            <a:off x="9660542" y="11992848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4.14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67" name="object 767"/>
          <p:cNvSpPr txBox="1"/>
          <p:nvPr/>
        </p:nvSpPr>
        <p:spPr>
          <a:xfrm>
            <a:off x="7507110" y="12133509"/>
            <a:ext cx="1194435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75" dirty="0">
                <a:latin typeface="Lucida Sans Unicode"/>
                <a:cs typeface="Lucida Sans Unicode"/>
              </a:rPr>
              <a:t>∅8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А240С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95" dirty="0">
                <a:latin typeface="Lucida Sans Unicode"/>
                <a:cs typeface="Lucida Sans Unicode"/>
              </a:rPr>
              <a:t>ДСТУ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14" dirty="0">
                <a:latin typeface="Lucida Sans Unicode"/>
                <a:cs typeface="Lucida Sans Unicode"/>
              </a:rPr>
              <a:t>3760-2019</a:t>
            </a:r>
            <a:r>
              <a:rPr sz="600" spc="70" dirty="0">
                <a:latin typeface="Lucida Sans Unicode"/>
                <a:cs typeface="Lucida Sans Unicode"/>
              </a:rPr>
              <a:t> </a:t>
            </a:r>
            <a:r>
              <a:rPr sz="600" spc="-145" dirty="0">
                <a:latin typeface="Lucida Sans Unicode"/>
                <a:cs typeface="Lucida Sans Unicode"/>
              </a:rPr>
              <a:t>L=1316</a:t>
            </a:r>
            <a:r>
              <a:rPr sz="600" spc="80" dirty="0">
                <a:latin typeface="Lucida Sans Unicode"/>
                <a:cs typeface="Lucida Sans Unicode"/>
              </a:rPr>
              <a:t> </a:t>
            </a:r>
            <a:r>
              <a:rPr sz="600" spc="-25" dirty="0">
                <a:latin typeface="Lucida Sans Unicode"/>
                <a:cs typeface="Lucida Sans Unicode"/>
              </a:rPr>
              <a:t>мм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68" name="object 768"/>
          <p:cNvSpPr txBox="1"/>
          <p:nvPr/>
        </p:nvSpPr>
        <p:spPr>
          <a:xfrm>
            <a:off x="8934973" y="12132497"/>
            <a:ext cx="609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50" dirty="0">
                <a:latin typeface="Lucida Sans Unicode"/>
                <a:cs typeface="Lucida Sans Unicode"/>
              </a:rPr>
              <a:t>3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69" name="object 769"/>
          <p:cNvSpPr txBox="1"/>
          <p:nvPr/>
        </p:nvSpPr>
        <p:spPr>
          <a:xfrm>
            <a:off x="9210224" y="12132497"/>
            <a:ext cx="14732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85" dirty="0">
                <a:latin typeface="Lucida Sans Unicode"/>
                <a:cs typeface="Lucida Sans Unicode"/>
              </a:rPr>
              <a:t>0.62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70" name="object 770"/>
          <p:cNvSpPr txBox="1"/>
          <p:nvPr/>
        </p:nvSpPr>
        <p:spPr>
          <a:xfrm>
            <a:off x="9665602" y="12132497"/>
            <a:ext cx="1371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1.86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71" name="object 771"/>
          <p:cNvSpPr txBox="1"/>
          <p:nvPr/>
        </p:nvSpPr>
        <p:spPr>
          <a:xfrm>
            <a:off x="7935166" y="12266075"/>
            <a:ext cx="35433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60" dirty="0">
                <a:latin typeface="Lucida Sans Unicode"/>
                <a:cs typeface="Lucida Sans Unicode"/>
              </a:rPr>
              <a:t>Матеріали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72" name="object 772"/>
          <p:cNvSpPr txBox="1"/>
          <p:nvPr/>
        </p:nvSpPr>
        <p:spPr>
          <a:xfrm>
            <a:off x="7881532" y="12420903"/>
            <a:ext cx="461009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40" dirty="0">
                <a:latin typeface="Lucida Sans Unicode"/>
                <a:cs typeface="Lucida Sans Unicode"/>
              </a:rPr>
              <a:t>Бетон</a:t>
            </a:r>
            <a:r>
              <a:rPr sz="600" dirty="0">
                <a:latin typeface="Lucida Sans Unicode"/>
                <a:cs typeface="Lucida Sans Unicode"/>
              </a:rPr>
              <a:t> </a:t>
            </a:r>
            <a:r>
              <a:rPr sz="600" spc="-85" dirty="0">
                <a:latin typeface="Lucida Sans Unicode"/>
                <a:cs typeface="Lucida Sans Unicode"/>
              </a:rPr>
              <a:t>С25/30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73" name="object 773"/>
          <p:cNvSpPr txBox="1"/>
          <p:nvPr/>
        </p:nvSpPr>
        <p:spPr>
          <a:xfrm>
            <a:off x="8922830" y="12411795"/>
            <a:ext cx="10160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90" dirty="0">
                <a:latin typeface="Lucida Sans Unicode"/>
                <a:cs typeface="Lucida Sans Unicode"/>
              </a:rPr>
              <a:t>м3</a:t>
            </a:r>
            <a:endParaRPr sz="600">
              <a:latin typeface="Lucida Sans Unicode"/>
              <a:cs typeface="Lucida Sans Unicode"/>
            </a:endParaRPr>
          </a:p>
        </p:txBody>
      </p:sp>
      <p:sp>
        <p:nvSpPr>
          <p:cNvPr id="774" name="object 774"/>
          <p:cNvSpPr txBox="1"/>
          <p:nvPr/>
        </p:nvSpPr>
        <p:spPr>
          <a:xfrm>
            <a:off x="9223379" y="12411795"/>
            <a:ext cx="137160" cy="1200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00" spc="-105" dirty="0">
                <a:latin typeface="Lucida Sans Unicode"/>
                <a:cs typeface="Lucida Sans Unicode"/>
              </a:rPr>
              <a:t>1.68</a:t>
            </a:r>
            <a:endParaRPr sz="600">
              <a:latin typeface="Lucida Sans Unicode"/>
              <a:cs typeface="Lucida Sans Unicode"/>
            </a:endParaRPr>
          </a:p>
        </p:txBody>
      </p:sp>
      <p:grpSp>
        <p:nvGrpSpPr>
          <p:cNvPr id="775" name="object 775"/>
          <p:cNvGrpSpPr/>
          <p:nvPr/>
        </p:nvGrpSpPr>
        <p:grpSpPr>
          <a:xfrm>
            <a:off x="5609752" y="12762561"/>
            <a:ext cx="4429760" cy="1322070"/>
            <a:chOff x="5609752" y="12762561"/>
            <a:chExt cx="4429760" cy="1322070"/>
          </a:xfrm>
        </p:grpSpPr>
        <p:sp>
          <p:nvSpPr>
            <p:cNvPr id="776" name="object 776"/>
            <p:cNvSpPr/>
            <p:nvPr/>
          </p:nvSpPr>
          <p:spPr>
            <a:xfrm>
              <a:off x="5613294" y="12766103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3226100" y="956294"/>
                  </a:moveTo>
                  <a:lnTo>
                    <a:pt x="3226100" y="1314524"/>
                  </a:lnTo>
                </a:path>
                <a:path w="4422775" h="1315084">
                  <a:moveTo>
                    <a:pt x="4422227" y="717473"/>
                  </a:moveTo>
                  <a:lnTo>
                    <a:pt x="3226100" y="717473"/>
                  </a:lnTo>
                </a:path>
                <a:path w="4422775" h="1315084">
                  <a:moveTo>
                    <a:pt x="3226100" y="598063"/>
                  </a:moveTo>
                  <a:lnTo>
                    <a:pt x="3226100" y="956294"/>
                  </a:lnTo>
                </a:path>
                <a:path w="4422775" h="1315084">
                  <a:moveTo>
                    <a:pt x="3943574" y="598063"/>
                  </a:moveTo>
                  <a:lnTo>
                    <a:pt x="3943574" y="956294"/>
                  </a:lnTo>
                </a:path>
                <a:path w="4422775" h="1315084">
                  <a:moveTo>
                    <a:pt x="3585343" y="598063"/>
                  </a:moveTo>
                  <a:lnTo>
                    <a:pt x="3585343" y="956294"/>
                  </a:lnTo>
                </a:path>
                <a:path w="4422775" h="1315084">
                  <a:moveTo>
                    <a:pt x="1553345" y="0"/>
                  </a:moveTo>
                  <a:lnTo>
                    <a:pt x="1553345" y="1314524"/>
                  </a:lnTo>
                </a:path>
                <a:path w="4422775" h="1315084">
                  <a:moveTo>
                    <a:pt x="4422227" y="956294"/>
                  </a:moveTo>
                  <a:lnTo>
                    <a:pt x="1553345" y="956294"/>
                  </a:lnTo>
                </a:path>
                <a:path w="4422775" h="1315084">
                  <a:moveTo>
                    <a:pt x="1314524" y="0"/>
                  </a:moveTo>
                  <a:lnTo>
                    <a:pt x="1314524" y="1314524"/>
                  </a:lnTo>
                </a:path>
                <a:path w="4422775" h="1315084">
                  <a:moveTo>
                    <a:pt x="955282" y="0"/>
                  </a:moveTo>
                  <a:lnTo>
                    <a:pt x="955282" y="1314524"/>
                  </a:lnTo>
                </a:path>
                <a:path w="4422775" h="1315084">
                  <a:moveTo>
                    <a:pt x="716461" y="0"/>
                  </a:moveTo>
                  <a:lnTo>
                    <a:pt x="716461" y="598063"/>
                  </a:lnTo>
                </a:path>
                <a:path w="4422775" h="1315084">
                  <a:moveTo>
                    <a:pt x="477641" y="0"/>
                  </a:moveTo>
                  <a:lnTo>
                    <a:pt x="477641" y="1314524"/>
                  </a:lnTo>
                </a:path>
                <a:path w="4422775" h="1315084">
                  <a:moveTo>
                    <a:pt x="238820" y="0"/>
                  </a:moveTo>
                  <a:lnTo>
                    <a:pt x="238820" y="598063"/>
                  </a:lnTo>
                </a:path>
                <a:path w="4422775" h="1315084">
                  <a:moveTo>
                    <a:pt x="0" y="598063"/>
                  </a:moveTo>
                  <a:lnTo>
                    <a:pt x="4422227" y="598063"/>
                  </a:lnTo>
                </a:path>
                <a:path w="4422775" h="1315084">
                  <a:moveTo>
                    <a:pt x="0" y="478652"/>
                  </a:moveTo>
                  <a:lnTo>
                    <a:pt x="1553345" y="478652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7" name="object 777"/>
            <p:cNvSpPr/>
            <p:nvPr/>
          </p:nvSpPr>
          <p:spPr>
            <a:xfrm>
              <a:off x="5613294" y="12885513"/>
              <a:ext cx="1553845" cy="1076325"/>
            </a:xfrm>
            <a:custGeom>
              <a:avLst/>
              <a:gdLst/>
              <a:ahLst/>
              <a:cxnLst/>
              <a:rect l="l" t="t" r="r" b="b"/>
              <a:pathLst>
                <a:path w="1553845" h="1076325">
                  <a:moveTo>
                    <a:pt x="0" y="239832"/>
                  </a:moveTo>
                  <a:lnTo>
                    <a:pt x="1553345" y="239832"/>
                  </a:lnTo>
                </a:path>
                <a:path w="1553845" h="1076325">
                  <a:moveTo>
                    <a:pt x="0" y="598063"/>
                  </a:moveTo>
                  <a:lnTo>
                    <a:pt x="1553345" y="598063"/>
                  </a:lnTo>
                </a:path>
                <a:path w="1553845" h="1076325">
                  <a:moveTo>
                    <a:pt x="0" y="717473"/>
                  </a:moveTo>
                  <a:lnTo>
                    <a:pt x="1553345" y="717473"/>
                  </a:lnTo>
                </a:path>
                <a:path w="1553845" h="1076325">
                  <a:moveTo>
                    <a:pt x="0" y="836883"/>
                  </a:moveTo>
                  <a:lnTo>
                    <a:pt x="1553345" y="836883"/>
                  </a:lnTo>
                </a:path>
                <a:path w="1553845" h="1076325">
                  <a:moveTo>
                    <a:pt x="0" y="956294"/>
                  </a:moveTo>
                  <a:lnTo>
                    <a:pt x="1553345" y="956294"/>
                  </a:lnTo>
                </a:path>
                <a:path w="1553845" h="1076325">
                  <a:moveTo>
                    <a:pt x="0" y="1075704"/>
                  </a:moveTo>
                  <a:lnTo>
                    <a:pt x="1553345" y="1075704"/>
                  </a:lnTo>
                </a:path>
                <a:path w="1553845" h="1076325">
                  <a:moveTo>
                    <a:pt x="0" y="119410"/>
                  </a:moveTo>
                  <a:lnTo>
                    <a:pt x="1553345" y="119410"/>
                  </a:lnTo>
                </a:path>
                <a:path w="1553845" h="1076325">
                  <a:moveTo>
                    <a:pt x="0" y="0"/>
                  </a:moveTo>
                  <a:lnTo>
                    <a:pt x="155334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8" name="object 778"/>
            <p:cNvSpPr/>
            <p:nvPr/>
          </p:nvSpPr>
          <p:spPr>
            <a:xfrm>
              <a:off x="5613294" y="12766103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4422227" y="238820"/>
                  </a:moveTo>
                  <a:lnTo>
                    <a:pt x="1553345" y="238820"/>
                  </a:lnTo>
                </a:path>
                <a:path w="4422775" h="1315084">
                  <a:moveTo>
                    <a:pt x="4422227" y="0"/>
                  </a:moveTo>
                  <a:lnTo>
                    <a:pt x="0" y="0"/>
                  </a:lnTo>
                  <a:lnTo>
                    <a:pt x="0" y="1314524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79" name="object 779"/>
          <p:cNvSpPr txBox="1"/>
          <p:nvPr/>
        </p:nvSpPr>
        <p:spPr>
          <a:xfrm>
            <a:off x="9020989" y="13820384"/>
            <a:ext cx="833119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65" dirty="0">
                <a:latin typeface="Lucida Sans Unicode"/>
                <a:cs typeface="Lucida Sans Unicode"/>
              </a:rPr>
              <a:t>КНУБА,</a:t>
            </a:r>
            <a:r>
              <a:rPr sz="700" spc="75" dirty="0">
                <a:latin typeface="Lucida Sans Unicode"/>
                <a:cs typeface="Lucida Sans Unicode"/>
              </a:rPr>
              <a:t> </a:t>
            </a:r>
            <a:r>
              <a:rPr sz="700" spc="-114" dirty="0">
                <a:latin typeface="Lucida Sans Unicode"/>
                <a:cs typeface="Lucida Sans Unicode"/>
              </a:rPr>
              <a:t>ПЦБм-</a:t>
            </a:r>
            <a:r>
              <a:rPr sz="700" spc="-105" dirty="0">
                <a:latin typeface="Lucida Sans Unicode"/>
                <a:cs typeface="Lucida Sans Unicode"/>
              </a:rPr>
              <a:t>23-</a:t>
            </a:r>
            <a:r>
              <a:rPr sz="700" spc="-25" dirty="0">
                <a:latin typeface="Lucida Sans Unicode"/>
                <a:cs typeface="Lucida Sans Unicode"/>
              </a:rPr>
              <a:t>ЗБК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780" name="object 780"/>
          <p:cNvSpPr txBox="1"/>
          <p:nvPr/>
        </p:nvSpPr>
        <p:spPr>
          <a:xfrm>
            <a:off x="5530010" y="13218394"/>
            <a:ext cx="1689100" cy="7353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6045" marR="68580" indent="32384">
              <a:lnSpc>
                <a:spcPct val="120500"/>
              </a:lnSpc>
              <a:spcBef>
                <a:spcPts val="95"/>
              </a:spcBef>
              <a:tabLst>
                <a:tab pos="575945" algn="l"/>
              </a:tabLst>
            </a:pPr>
            <a:r>
              <a:rPr sz="650" dirty="0">
                <a:latin typeface="Microsoft Sans Serif"/>
                <a:cs typeface="Microsoft Sans Serif"/>
              </a:rPr>
              <a:t>Зм.</a:t>
            </a:r>
            <a:r>
              <a:rPr sz="650" spc="295" dirty="0">
                <a:latin typeface="Microsoft Sans Serif"/>
                <a:cs typeface="Microsoft Sans Serif"/>
              </a:rPr>
              <a:t> </a:t>
            </a:r>
            <a:r>
              <a:rPr sz="650" dirty="0">
                <a:latin typeface="Microsoft Sans Serif"/>
                <a:cs typeface="Microsoft Sans Serif"/>
              </a:rPr>
              <a:t>Кільк.</a:t>
            </a:r>
            <a:r>
              <a:rPr sz="650" spc="204" dirty="0">
                <a:latin typeface="Microsoft Sans Serif"/>
                <a:cs typeface="Microsoft Sans Serif"/>
              </a:rPr>
              <a:t> </a:t>
            </a:r>
            <a:r>
              <a:rPr sz="975" baseline="4273" dirty="0">
                <a:latin typeface="Microsoft Sans Serif"/>
                <a:cs typeface="Microsoft Sans Serif"/>
              </a:rPr>
              <a:t>Арк.</a:t>
            </a:r>
            <a:r>
              <a:rPr sz="975" spc="104" baseline="4273" dirty="0">
                <a:latin typeface="Microsoft Sans Serif"/>
                <a:cs typeface="Microsoft Sans Serif"/>
              </a:rPr>
              <a:t> </a:t>
            </a:r>
            <a:r>
              <a:rPr sz="975" baseline="4273" dirty="0">
                <a:latin typeface="Microsoft Sans Serif"/>
                <a:cs typeface="Microsoft Sans Serif"/>
              </a:rPr>
              <a:t>№док.</a:t>
            </a:r>
            <a:r>
              <a:rPr sz="975" spc="217" baseline="4273" dirty="0">
                <a:latin typeface="Microsoft Sans Serif"/>
                <a:cs typeface="Microsoft Sans Serif"/>
              </a:rPr>
              <a:t> </a:t>
            </a:r>
            <a:r>
              <a:rPr sz="975" baseline="4273" dirty="0">
                <a:latin typeface="Microsoft Sans Serif"/>
                <a:cs typeface="Microsoft Sans Serif"/>
              </a:rPr>
              <a:t>Підпис</a:t>
            </a:r>
            <a:r>
              <a:rPr sz="975" spc="637" baseline="4273" dirty="0">
                <a:latin typeface="Microsoft Sans Serif"/>
                <a:cs typeface="Microsoft Sans Serif"/>
              </a:rPr>
              <a:t> </a:t>
            </a:r>
            <a:r>
              <a:rPr sz="975" spc="-30" baseline="4273" dirty="0">
                <a:latin typeface="Microsoft Sans Serif"/>
                <a:cs typeface="Microsoft Sans Serif"/>
              </a:rPr>
              <a:t>Дата</a:t>
            </a:r>
            <a:r>
              <a:rPr sz="975" spc="750" baseline="4273" dirty="0">
                <a:latin typeface="Microsoft Sans Serif"/>
                <a:cs typeface="Microsoft Sans Serif"/>
              </a:rPr>
              <a:t> </a:t>
            </a:r>
            <a:r>
              <a:rPr sz="650" spc="-10" dirty="0">
                <a:latin typeface="Microsoft Sans Serif"/>
                <a:cs typeface="Microsoft Sans Serif"/>
              </a:rPr>
              <a:t>Виконав</a:t>
            </a:r>
            <a:r>
              <a:rPr sz="650" dirty="0">
                <a:latin typeface="Microsoft Sans Serif"/>
                <a:cs typeface="Microsoft Sans Serif"/>
              </a:rPr>
              <a:t>	</a:t>
            </a:r>
            <a:r>
              <a:rPr sz="900" spc="-15" baseline="4629" dirty="0">
                <a:latin typeface="Microsoft Sans Serif"/>
                <a:cs typeface="Microsoft Sans Serif"/>
              </a:rPr>
              <a:t>Третяк</a:t>
            </a:r>
            <a:endParaRPr sz="900" baseline="4629">
              <a:latin typeface="Microsoft Sans Serif"/>
              <a:cs typeface="Microsoft Sans Serif"/>
            </a:endParaRPr>
          </a:p>
          <a:p>
            <a:pPr marL="76200">
              <a:lnSpc>
                <a:spcPct val="100000"/>
              </a:lnSpc>
              <a:spcBef>
                <a:spcPts val="65"/>
              </a:spcBef>
            </a:pPr>
            <a:r>
              <a:rPr sz="650" spc="-10" dirty="0">
                <a:latin typeface="Microsoft Sans Serif"/>
                <a:cs typeface="Microsoft Sans Serif"/>
              </a:rPr>
              <a:t>Консультант</a:t>
            </a:r>
            <a:r>
              <a:rPr sz="650" spc="55" dirty="0">
                <a:latin typeface="Microsoft Sans Serif"/>
                <a:cs typeface="Microsoft Sans Serif"/>
              </a:rPr>
              <a:t> </a:t>
            </a:r>
            <a:r>
              <a:rPr sz="975" spc="-15" baseline="-8547" dirty="0">
                <a:latin typeface="Microsoft Sans Serif"/>
                <a:cs typeface="Microsoft Sans Serif"/>
              </a:rPr>
              <a:t>Колякова</a:t>
            </a:r>
            <a:endParaRPr sz="975" baseline="-8547">
              <a:latin typeface="Microsoft Sans Serif"/>
              <a:cs typeface="Microsoft Sans Serif"/>
            </a:endParaRPr>
          </a:p>
          <a:p>
            <a:pPr marL="106045">
              <a:lnSpc>
                <a:spcPct val="100000"/>
              </a:lnSpc>
              <a:spcBef>
                <a:spcPts val="259"/>
              </a:spcBef>
              <a:tabLst>
                <a:tab pos="571500" algn="l"/>
              </a:tabLst>
            </a:pPr>
            <a:r>
              <a:rPr sz="975" spc="-15" baseline="4273" dirty="0">
                <a:latin typeface="Microsoft Sans Serif"/>
                <a:cs typeface="Microsoft Sans Serif"/>
              </a:rPr>
              <a:t>Керівник</a:t>
            </a:r>
            <a:r>
              <a:rPr sz="975" baseline="4273" dirty="0">
                <a:latin typeface="Microsoft Sans Serif"/>
                <a:cs typeface="Microsoft Sans Serif"/>
              </a:rPr>
              <a:t>	</a:t>
            </a:r>
            <a:r>
              <a:rPr sz="650" spc="-10" dirty="0">
                <a:latin typeface="Microsoft Sans Serif"/>
                <a:cs typeface="Microsoft Sans Serif"/>
              </a:rPr>
              <a:t>Колякова</a:t>
            </a:r>
            <a:endParaRPr sz="6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05"/>
              </a:spcBef>
            </a:pPr>
            <a:endParaRPr sz="650">
              <a:latin typeface="Microsoft Sans Serif"/>
              <a:cs typeface="Microsoft Sans Serif"/>
            </a:endParaRPr>
          </a:p>
          <a:p>
            <a:pPr marL="106045">
              <a:lnSpc>
                <a:spcPct val="100000"/>
              </a:lnSpc>
            </a:pPr>
            <a:r>
              <a:rPr sz="650" dirty="0">
                <a:latin typeface="Microsoft Sans Serif"/>
                <a:cs typeface="Microsoft Sans Serif"/>
              </a:rPr>
              <a:t>Зав.</a:t>
            </a:r>
            <a:r>
              <a:rPr sz="650" spc="-5" dirty="0">
                <a:latin typeface="Microsoft Sans Serif"/>
                <a:cs typeface="Microsoft Sans Serif"/>
              </a:rPr>
              <a:t> </a:t>
            </a:r>
            <a:r>
              <a:rPr sz="650" dirty="0">
                <a:latin typeface="Microsoft Sans Serif"/>
                <a:cs typeface="Microsoft Sans Serif"/>
              </a:rPr>
              <a:t>каф.</a:t>
            </a:r>
            <a:r>
              <a:rPr sz="650" spc="250" dirty="0">
                <a:latin typeface="Microsoft Sans Serif"/>
                <a:cs typeface="Microsoft Sans Serif"/>
              </a:rPr>
              <a:t>  </a:t>
            </a:r>
            <a:r>
              <a:rPr sz="600" spc="-10" dirty="0">
                <a:latin typeface="Microsoft Sans Serif"/>
                <a:cs typeface="Microsoft Sans Serif"/>
              </a:rPr>
              <a:t>Журавський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781" name="object 781"/>
          <p:cNvSpPr txBox="1"/>
          <p:nvPr/>
        </p:nvSpPr>
        <p:spPr>
          <a:xfrm>
            <a:off x="8955213" y="13523881"/>
            <a:ext cx="88963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398145" algn="l"/>
                <a:tab pos="804545" algn="l"/>
              </a:tabLst>
            </a:pPr>
            <a:r>
              <a:rPr sz="700" spc="-25" dirty="0">
                <a:latin typeface="Lucida Sans Unicode"/>
                <a:cs typeface="Lucida Sans Unicode"/>
              </a:rPr>
              <a:t>ПД</a:t>
            </a:r>
            <a:r>
              <a:rPr sz="700" dirty="0">
                <a:latin typeface="Lucida Sans Unicode"/>
                <a:cs typeface="Lucida Sans Unicode"/>
              </a:rPr>
              <a:t>	</a:t>
            </a:r>
            <a:r>
              <a:rPr sz="700" spc="-50" dirty="0">
                <a:latin typeface="Lucida Sans Unicode"/>
                <a:cs typeface="Lucida Sans Unicode"/>
              </a:rPr>
              <a:t>4</a:t>
            </a:r>
            <a:r>
              <a:rPr sz="700" dirty="0">
                <a:latin typeface="Lucida Sans Unicode"/>
                <a:cs typeface="Lucida Sans Unicode"/>
              </a:rPr>
              <a:t>	</a:t>
            </a:r>
            <a:r>
              <a:rPr sz="700" spc="-135" dirty="0">
                <a:latin typeface="Lucida Sans Unicode"/>
                <a:cs typeface="Lucida Sans Unicode"/>
              </a:rPr>
              <a:t>12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782" name="object 782"/>
          <p:cNvSpPr txBox="1"/>
          <p:nvPr/>
        </p:nvSpPr>
        <p:spPr>
          <a:xfrm>
            <a:off x="7843078" y="12799450"/>
            <a:ext cx="1623695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50" spc="-10" dirty="0">
                <a:latin typeface="Microsoft Sans Serif"/>
                <a:cs typeface="Microsoft Sans Serif"/>
              </a:rPr>
              <a:t>Кваліфікаційна випускна </a:t>
            </a:r>
            <a:r>
              <a:rPr sz="650" dirty="0">
                <a:latin typeface="Microsoft Sans Serif"/>
                <a:cs typeface="Microsoft Sans Serif"/>
              </a:rPr>
              <a:t>робота</a:t>
            </a:r>
            <a:r>
              <a:rPr sz="650" spc="-5" dirty="0">
                <a:latin typeface="Microsoft Sans Serif"/>
                <a:cs typeface="Microsoft Sans Serif"/>
              </a:rPr>
              <a:t> </a:t>
            </a:r>
            <a:r>
              <a:rPr sz="650" spc="-10" dirty="0">
                <a:latin typeface="Microsoft Sans Serif"/>
                <a:cs typeface="Microsoft Sans Serif"/>
              </a:rPr>
              <a:t>магістра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783" name="object 783"/>
          <p:cNvSpPr txBox="1"/>
          <p:nvPr/>
        </p:nvSpPr>
        <p:spPr>
          <a:xfrm>
            <a:off x="7474728" y="13087351"/>
            <a:ext cx="2480945" cy="3975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dirty="0">
                <a:latin typeface="Microsoft Sans Serif"/>
                <a:cs typeface="Microsoft Sans Serif"/>
              </a:rPr>
              <a:t>16-ти</a:t>
            </a:r>
            <a:r>
              <a:rPr sz="750" spc="100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поверхова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житлова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будівля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в</a:t>
            </a:r>
            <a:r>
              <a:rPr sz="750" spc="9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м.</a:t>
            </a:r>
            <a:r>
              <a:rPr sz="750" spc="100" dirty="0">
                <a:latin typeface="Microsoft Sans Serif"/>
                <a:cs typeface="Microsoft Sans Serif"/>
              </a:rPr>
              <a:t> </a:t>
            </a:r>
            <a:r>
              <a:rPr sz="750" spc="-10" dirty="0">
                <a:latin typeface="Microsoft Sans Serif"/>
                <a:cs typeface="Microsoft Sans Serif"/>
              </a:rPr>
              <a:t>Черкаси</a:t>
            </a:r>
            <a:endParaRPr sz="7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295"/>
              </a:spcBef>
            </a:pPr>
            <a:endParaRPr sz="750">
              <a:latin typeface="Microsoft Sans Serif"/>
              <a:cs typeface="Microsoft Sans Serif"/>
            </a:endParaRPr>
          </a:p>
          <a:p>
            <a:pPr marL="1421765">
              <a:lnSpc>
                <a:spcPct val="100000"/>
              </a:lnSpc>
              <a:tabLst>
                <a:tab pos="2174875" algn="l"/>
              </a:tabLst>
            </a:pPr>
            <a:r>
              <a:rPr sz="700" spc="-10" dirty="0">
                <a:latin typeface="Lucida Sans Unicode"/>
                <a:cs typeface="Lucida Sans Unicode"/>
              </a:rPr>
              <a:t>Стадія</a:t>
            </a:r>
            <a:r>
              <a:rPr sz="700" spc="420" dirty="0">
                <a:latin typeface="Lucida Sans Unicode"/>
                <a:cs typeface="Lucida Sans Unicode"/>
              </a:rPr>
              <a:t> </a:t>
            </a:r>
            <a:r>
              <a:rPr sz="1050" spc="-15" baseline="3968" dirty="0">
                <a:latin typeface="Lucida Sans Unicode"/>
                <a:cs typeface="Lucida Sans Unicode"/>
              </a:rPr>
              <a:t>Аркуш</a:t>
            </a:r>
            <a:r>
              <a:rPr sz="1050" baseline="3968" dirty="0">
                <a:latin typeface="Lucida Sans Unicode"/>
                <a:cs typeface="Lucida Sans Unicode"/>
              </a:rPr>
              <a:t>	</a:t>
            </a:r>
            <a:r>
              <a:rPr sz="1050" spc="-104" baseline="3968" dirty="0">
                <a:latin typeface="Lucida Sans Unicode"/>
                <a:cs typeface="Lucida Sans Unicode"/>
              </a:rPr>
              <a:t>Аркушів</a:t>
            </a:r>
            <a:endParaRPr sz="1050" baseline="3968">
              <a:latin typeface="Lucida Sans Unicode"/>
              <a:cs typeface="Lucida Sans Unicode"/>
            </a:endParaRPr>
          </a:p>
        </p:txBody>
      </p:sp>
      <p:sp>
        <p:nvSpPr>
          <p:cNvPr id="784" name="object 784"/>
          <p:cNvSpPr txBox="1"/>
          <p:nvPr/>
        </p:nvSpPr>
        <p:spPr>
          <a:xfrm>
            <a:off x="7558720" y="13499214"/>
            <a:ext cx="9994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dirty="0">
                <a:latin typeface="Microsoft Sans Serif"/>
                <a:cs typeface="Microsoft Sans Serif"/>
              </a:rPr>
              <a:t>Розділ</a:t>
            </a:r>
            <a:r>
              <a:rPr sz="500" spc="5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"Конструктивні</a:t>
            </a:r>
            <a:r>
              <a:rPr sz="500" spc="50" dirty="0">
                <a:latin typeface="Microsoft Sans Serif"/>
                <a:cs typeface="Microsoft Sans Serif"/>
              </a:rPr>
              <a:t> </a:t>
            </a:r>
            <a:r>
              <a:rPr sz="500" spc="-10" dirty="0">
                <a:latin typeface="Microsoft Sans Serif"/>
                <a:cs typeface="Microsoft Sans Serif"/>
              </a:rPr>
              <a:t>рішення"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785" name="object 785"/>
          <p:cNvSpPr txBox="1"/>
          <p:nvPr/>
        </p:nvSpPr>
        <p:spPr>
          <a:xfrm>
            <a:off x="7285493" y="13765358"/>
            <a:ext cx="1470660" cy="264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0" algn="ctr">
              <a:lnSpc>
                <a:spcPct val="104200"/>
              </a:lnSpc>
              <a:spcBef>
                <a:spcPts val="100"/>
              </a:spcBef>
            </a:pPr>
            <a:r>
              <a:rPr sz="500" spc="10" dirty="0">
                <a:latin typeface="Microsoft Sans Serif"/>
                <a:cs typeface="Microsoft Sans Serif"/>
              </a:rPr>
              <a:t>Монолітний</a:t>
            </a:r>
            <a:r>
              <a:rPr sz="500" spc="25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пілон</a:t>
            </a:r>
            <a:r>
              <a:rPr sz="500" spc="25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ПМ-5,</a:t>
            </a:r>
            <a:r>
              <a:rPr sz="500" spc="30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розріз</a:t>
            </a:r>
            <a:r>
              <a:rPr sz="500" spc="20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1-1,</a:t>
            </a:r>
            <a:r>
              <a:rPr sz="500" spc="25" dirty="0">
                <a:latin typeface="Microsoft Sans Serif"/>
                <a:cs typeface="Microsoft Sans Serif"/>
              </a:rPr>
              <a:t> </a:t>
            </a:r>
            <a:r>
              <a:rPr sz="500" dirty="0">
                <a:latin typeface="Microsoft Sans Serif"/>
                <a:cs typeface="Microsoft Sans Serif"/>
              </a:rPr>
              <a:t>розріз</a:t>
            </a:r>
            <a:r>
              <a:rPr sz="500" spc="35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2-</a:t>
            </a:r>
            <a:r>
              <a:rPr sz="500" spc="-25" dirty="0">
                <a:latin typeface="Microsoft Sans Serif"/>
                <a:cs typeface="Microsoft Sans Serif"/>
              </a:rPr>
              <a:t>2,</a:t>
            </a:r>
            <a:r>
              <a:rPr sz="500" spc="500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специфікації,</a:t>
            </a:r>
            <a:r>
              <a:rPr sz="500" spc="15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відомості витрат сталі,</a:t>
            </a:r>
            <a:r>
              <a:rPr sz="500" spc="20" dirty="0">
                <a:latin typeface="Microsoft Sans Serif"/>
                <a:cs typeface="Microsoft Sans Serif"/>
              </a:rPr>
              <a:t> </a:t>
            </a:r>
            <a:r>
              <a:rPr sz="500" spc="-10" dirty="0">
                <a:latin typeface="Microsoft Sans Serif"/>
                <a:cs typeface="Microsoft Sans Serif"/>
              </a:rPr>
              <a:t>відомість</a:t>
            </a:r>
            <a:r>
              <a:rPr sz="500" spc="500" dirty="0">
                <a:latin typeface="Microsoft Sans Serif"/>
                <a:cs typeface="Microsoft Sans Serif"/>
              </a:rPr>
              <a:t> </a:t>
            </a:r>
            <a:r>
              <a:rPr sz="500" spc="-10" dirty="0">
                <a:latin typeface="Microsoft Sans Serif"/>
                <a:cs typeface="Microsoft Sans Serif"/>
              </a:rPr>
              <a:t>деталей</a:t>
            </a:r>
            <a:endParaRPr sz="5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85352" y="6657964"/>
            <a:ext cx="391160" cy="0"/>
          </a:xfrm>
          <a:custGeom>
            <a:avLst/>
            <a:gdLst/>
            <a:ahLst/>
            <a:cxnLst/>
            <a:rect l="l" t="t" r="r" b="b"/>
            <a:pathLst>
              <a:path w="391160">
                <a:moveTo>
                  <a:pt x="0" y="0"/>
                </a:moveTo>
                <a:lnTo>
                  <a:pt x="309657" y="0"/>
                </a:lnTo>
                <a:lnTo>
                  <a:pt x="390613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875965" y="6657964"/>
            <a:ext cx="725805" cy="0"/>
          </a:xfrm>
          <a:custGeom>
            <a:avLst/>
            <a:gdLst/>
            <a:ahLst/>
            <a:cxnLst/>
            <a:rect l="l" t="t" r="r" b="b"/>
            <a:pathLst>
              <a:path w="725804">
                <a:moveTo>
                  <a:pt x="334955" y="0"/>
                </a:moveTo>
                <a:lnTo>
                  <a:pt x="415912" y="0"/>
                </a:lnTo>
                <a:lnTo>
                  <a:pt x="725569" y="0"/>
                </a:lnTo>
              </a:path>
              <a:path w="725804">
                <a:moveTo>
                  <a:pt x="0" y="0"/>
                </a:moveTo>
                <a:lnTo>
                  <a:pt x="237808" y="0"/>
                </a:lnTo>
                <a:lnTo>
                  <a:pt x="334955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179551" y="5383918"/>
            <a:ext cx="31750" cy="1115695"/>
          </a:xfrm>
          <a:custGeom>
            <a:avLst/>
            <a:gdLst/>
            <a:ahLst/>
            <a:cxnLst/>
            <a:rect l="l" t="t" r="r" b="b"/>
            <a:pathLst>
              <a:path w="31750" h="1115695">
                <a:moveTo>
                  <a:pt x="31370" y="1115170"/>
                </a:moveTo>
                <a:lnTo>
                  <a:pt x="31370" y="0"/>
                </a:lnTo>
              </a:path>
              <a:path w="31750" h="1115695">
                <a:moveTo>
                  <a:pt x="0" y="1115170"/>
                </a:moveTo>
                <a:lnTo>
                  <a:pt x="0" y="3137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585919" y="1225810"/>
            <a:ext cx="8181975" cy="6200775"/>
            <a:chOff x="585919" y="1225810"/>
            <a:chExt cx="8181975" cy="6200775"/>
          </a:xfrm>
        </p:grpSpPr>
        <p:sp>
          <p:nvSpPr>
            <p:cNvPr id="6" name="object 6"/>
            <p:cNvSpPr/>
            <p:nvPr/>
          </p:nvSpPr>
          <p:spPr>
            <a:xfrm>
              <a:off x="588955" y="1225810"/>
              <a:ext cx="7432040" cy="5864860"/>
            </a:xfrm>
            <a:custGeom>
              <a:avLst/>
              <a:gdLst/>
              <a:ahLst/>
              <a:cxnLst/>
              <a:rect l="l" t="t" r="r" b="b"/>
              <a:pathLst>
                <a:path w="7432040" h="5864859">
                  <a:moveTo>
                    <a:pt x="2287010" y="5273278"/>
                  </a:moveTo>
                  <a:lnTo>
                    <a:pt x="2287010" y="4158108"/>
                  </a:lnTo>
                </a:path>
                <a:path w="7432040" h="5864859">
                  <a:moveTo>
                    <a:pt x="2319392" y="5273278"/>
                  </a:moveTo>
                  <a:lnTo>
                    <a:pt x="2319392" y="4189478"/>
                  </a:lnTo>
                </a:path>
                <a:path w="7432040" h="5864859">
                  <a:moveTo>
                    <a:pt x="2287010" y="4158108"/>
                  </a:moveTo>
                  <a:lnTo>
                    <a:pt x="2621965" y="4158108"/>
                  </a:lnTo>
                </a:path>
                <a:path w="7432040" h="5864859">
                  <a:moveTo>
                    <a:pt x="2287010" y="4189478"/>
                  </a:moveTo>
                  <a:lnTo>
                    <a:pt x="2621965" y="4189478"/>
                  </a:lnTo>
                </a:path>
                <a:path w="7432040" h="5864859">
                  <a:moveTo>
                    <a:pt x="2287010" y="4158108"/>
                  </a:moveTo>
                  <a:lnTo>
                    <a:pt x="2287010" y="3216993"/>
                  </a:lnTo>
                  <a:lnTo>
                    <a:pt x="2621965" y="3216993"/>
                  </a:lnTo>
                  <a:lnTo>
                    <a:pt x="2621965" y="4158108"/>
                  </a:lnTo>
                </a:path>
                <a:path w="7432040" h="5864859">
                  <a:moveTo>
                    <a:pt x="2319392" y="4158108"/>
                  </a:moveTo>
                  <a:lnTo>
                    <a:pt x="2319392" y="3249375"/>
                  </a:lnTo>
                </a:path>
                <a:path w="7432040" h="5864859">
                  <a:moveTo>
                    <a:pt x="2287010" y="3249375"/>
                  </a:moveTo>
                  <a:lnTo>
                    <a:pt x="2621965" y="3249375"/>
                  </a:lnTo>
                </a:path>
                <a:path w="7432040" h="5864859">
                  <a:moveTo>
                    <a:pt x="2590595" y="3249375"/>
                  </a:moveTo>
                  <a:lnTo>
                    <a:pt x="2590595" y="4158108"/>
                  </a:lnTo>
                </a:path>
                <a:path w="7432040" h="5864859">
                  <a:moveTo>
                    <a:pt x="2287010" y="3216993"/>
                  </a:moveTo>
                  <a:lnTo>
                    <a:pt x="2287010" y="2276890"/>
                  </a:lnTo>
                  <a:lnTo>
                    <a:pt x="2621965" y="2276890"/>
                  </a:lnTo>
                  <a:lnTo>
                    <a:pt x="2621965" y="3216993"/>
                  </a:lnTo>
                </a:path>
                <a:path w="7432040" h="5864859">
                  <a:moveTo>
                    <a:pt x="2319392" y="3216993"/>
                  </a:moveTo>
                  <a:lnTo>
                    <a:pt x="2319392" y="2309273"/>
                  </a:lnTo>
                </a:path>
                <a:path w="7432040" h="5864859">
                  <a:moveTo>
                    <a:pt x="2287010" y="2309273"/>
                  </a:moveTo>
                  <a:lnTo>
                    <a:pt x="2621965" y="2309273"/>
                  </a:lnTo>
                </a:path>
                <a:path w="7432040" h="5864859">
                  <a:moveTo>
                    <a:pt x="2590595" y="2309273"/>
                  </a:moveTo>
                  <a:lnTo>
                    <a:pt x="2590595" y="3216993"/>
                  </a:lnTo>
                </a:path>
                <a:path w="7432040" h="5864859">
                  <a:moveTo>
                    <a:pt x="2454994" y="0"/>
                  </a:moveTo>
                  <a:lnTo>
                    <a:pt x="2454994" y="1336787"/>
                  </a:lnTo>
                  <a:lnTo>
                    <a:pt x="2454994" y="5864258"/>
                  </a:lnTo>
                </a:path>
                <a:path w="7432040" h="5864859">
                  <a:moveTo>
                    <a:pt x="2319392" y="4189478"/>
                  </a:moveTo>
                  <a:lnTo>
                    <a:pt x="2590595" y="4396928"/>
                  </a:lnTo>
                  <a:lnTo>
                    <a:pt x="2319392" y="4604378"/>
                  </a:lnTo>
                  <a:lnTo>
                    <a:pt x="2590595" y="4810816"/>
                  </a:lnTo>
                  <a:lnTo>
                    <a:pt x="2319392" y="5018266"/>
                  </a:lnTo>
                  <a:lnTo>
                    <a:pt x="2590595" y="5273278"/>
                  </a:lnTo>
                  <a:lnTo>
                    <a:pt x="2590595" y="5225716"/>
                  </a:lnTo>
                </a:path>
                <a:path w="7432040" h="5864859">
                  <a:moveTo>
                    <a:pt x="2590595" y="4158108"/>
                  </a:moveTo>
                  <a:lnTo>
                    <a:pt x="2590595" y="4006315"/>
                  </a:lnTo>
                  <a:lnTo>
                    <a:pt x="2319392" y="4158108"/>
                  </a:lnTo>
                </a:path>
                <a:path w="7432040" h="5864859">
                  <a:moveTo>
                    <a:pt x="2319392" y="3249375"/>
                  </a:moveTo>
                  <a:lnTo>
                    <a:pt x="2590595" y="3401168"/>
                  </a:lnTo>
                  <a:lnTo>
                    <a:pt x="2319392" y="3551949"/>
                  </a:lnTo>
                  <a:lnTo>
                    <a:pt x="2590595" y="3703742"/>
                  </a:lnTo>
                  <a:lnTo>
                    <a:pt x="2319392" y="3854522"/>
                  </a:lnTo>
                  <a:lnTo>
                    <a:pt x="2590595" y="4006315"/>
                  </a:lnTo>
                </a:path>
                <a:path w="7432040" h="5864859">
                  <a:moveTo>
                    <a:pt x="2319392" y="3216993"/>
                  </a:moveTo>
                  <a:lnTo>
                    <a:pt x="2590595" y="3066212"/>
                  </a:lnTo>
                  <a:lnTo>
                    <a:pt x="2319392" y="2914419"/>
                  </a:lnTo>
                  <a:lnTo>
                    <a:pt x="2590595" y="2763639"/>
                  </a:lnTo>
                  <a:lnTo>
                    <a:pt x="2319392" y="2611846"/>
                  </a:lnTo>
                  <a:lnTo>
                    <a:pt x="2590595" y="2460053"/>
                  </a:lnTo>
                  <a:lnTo>
                    <a:pt x="2319392" y="2309273"/>
                  </a:lnTo>
                </a:path>
                <a:path w="7432040" h="5864859">
                  <a:moveTo>
                    <a:pt x="2287010" y="2276890"/>
                  </a:moveTo>
                  <a:lnTo>
                    <a:pt x="2287010" y="1336787"/>
                  </a:lnTo>
                  <a:lnTo>
                    <a:pt x="2621965" y="1336787"/>
                  </a:lnTo>
                  <a:lnTo>
                    <a:pt x="2621965" y="2276890"/>
                  </a:lnTo>
                </a:path>
                <a:path w="7432040" h="5864859">
                  <a:moveTo>
                    <a:pt x="2319392" y="2276890"/>
                  </a:moveTo>
                  <a:lnTo>
                    <a:pt x="2319392" y="1369170"/>
                  </a:lnTo>
                </a:path>
                <a:path w="7432040" h="5864859">
                  <a:moveTo>
                    <a:pt x="2287010" y="1369170"/>
                  </a:moveTo>
                  <a:lnTo>
                    <a:pt x="2621965" y="1369170"/>
                  </a:lnTo>
                </a:path>
                <a:path w="7432040" h="5864859">
                  <a:moveTo>
                    <a:pt x="2590595" y="1369170"/>
                  </a:moveTo>
                  <a:lnTo>
                    <a:pt x="2590595" y="2276890"/>
                  </a:lnTo>
                </a:path>
                <a:path w="7432040" h="5864859">
                  <a:moveTo>
                    <a:pt x="2319392" y="2276890"/>
                  </a:moveTo>
                  <a:lnTo>
                    <a:pt x="2590595" y="2126109"/>
                  </a:lnTo>
                  <a:lnTo>
                    <a:pt x="2319392" y="1974317"/>
                  </a:lnTo>
                  <a:lnTo>
                    <a:pt x="2590595" y="1823536"/>
                  </a:lnTo>
                  <a:lnTo>
                    <a:pt x="2319392" y="1671743"/>
                  </a:lnTo>
                  <a:lnTo>
                    <a:pt x="2590595" y="1519950"/>
                  </a:lnTo>
                  <a:lnTo>
                    <a:pt x="2319392" y="1369170"/>
                  </a:lnTo>
                </a:path>
                <a:path w="7432040" h="5864859">
                  <a:moveTo>
                    <a:pt x="2654348" y="1305417"/>
                  </a:moveTo>
                  <a:lnTo>
                    <a:pt x="2255639" y="1305417"/>
                  </a:lnTo>
                  <a:lnTo>
                    <a:pt x="2255639" y="1336787"/>
                  </a:lnTo>
                  <a:lnTo>
                    <a:pt x="2287010" y="1336787"/>
                  </a:lnTo>
                  <a:lnTo>
                    <a:pt x="2621965" y="1336787"/>
                  </a:lnTo>
                  <a:lnTo>
                    <a:pt x="2654348" y="1336787"/>
                  </a:lnTo>
                  <a:lnTo>
                    <a:pt x="2654348" y="1305417"/>
                  </a:lnTo>
                </a:path>
                <a:path w="7432040" h="5864859">
                  <a:moveTo>
                    <a:pt x="2654348" y="1161720"/>
                  </a:moveTo>
                  <a:lnTo>
                    <a:pt x="2654348" y="1194102"/>
                  </a:lnTo>
                  <a:lnTo>
                    <a:pt x="2255639" y="1194102"/>
                  </a:lnTo>
                  <a:lnTo>
                    <a:pt x="2255639" y="1161720"/>
                  </a:lnTo>
                  <a:lnTo>
                    <a:pt x="2654348" y="1161720"/>
                  </a:lnTo>
                </a:path>
                <a:path w="7432040" h="5864859">
                  <a:moveTo>
                    <a:pt x="2289033" y="1305417"/>
                  </a:moveTo>
                  <a:lnTo>
                    <a:pt x="2289033" y="1194102"/>
                  </a:lnTo>
                </a:path>
                <a:path w="7432040" h="5864859">
                  <a:moveTo>
                    <a:pt x="2319392" y="1305417"/>
                  </a:moveTo>
                  <a:lnTo>
                    <a:pt x="2319392" y="1194102"/>
                  </a:lnTo>
                </a:path>
                <a:path w="7432040" h="5864859">
                  <a:moveTo>
                    <a:pt x="2619942" y="1305417"/>
                  </a:moveTo>
                  <a:lnTo>
                    <a:pt x="2619942" y="1194102"/>
                  </a:lnTo>
                </a:path>
                <a:path w="7432040" h="5864859">
                  <a:moveTo>
                    <a:pt x="2590595" y="1305417"/>
                  </a:moveTo>
                  <a:lnTo>
                    <a:pt x="2590595" y="1194102"/>
                  </a:lnTo>
                </a:path>
                <a:path w="7432040" h="5864859">
                  <a:moveTo>
                    <a:pt x="2289033" y="1161720"/>
                  </a:moveTo>
                  <a:lnTo>
                    <a:pt x="2289033" y="684079"/>
                  </a:lnTo>
                </a:path>
                <a:path w="7432040" h="5864859">
                  <a:moveTo>
                    <a:pt x="2619942" y="1042309"/>
                  </a:moveTo>
                  <a:lnTo>
                    <a:pt x="2619942" y="1161720"/>
                  </a:lnTo>
                </a:path>
                <a:path w="7432040" h="5864859">
                  <a:moveTo>
                    <a:pt x="2320404" y="1161720"/>
                  </a:moveTo>
                  <a:lnTo>
                    <a:pt x="2320404" y="715449"/>
                  </a:lnTo>
                </a:path>
                <a:path w="7432040" h="5864859">
                  <a:moveTo>
                    <a:pt x="2652324" y="1042309"/>
                  </a:moveTo>
                  <a:lnTo>
                    <a:pt x="2413504" y="1042309"/>
                  </a:lnTo>
                  <a:lnTo>
                    <a:pt x="2413504" y="684079"/>
                  </a:lnTo>
                </a:path>
                <a:path w="7432040" h="5864859">
                  <a:moveTo>
                    <a:pt x="2289033" y="715449"/>
                  </a:moveTo>
                  <a:lnTo>
                    <a:pt x="2413504" y="715449"/>
                  </a:lnTo>
                </a:path>
                <a:path w="7432040" h="5864859">
                  <a:moveTo>
                    <a:pt x="2619942" y="684079"/>
                  </a:moveTo>
                  <a:lnTo>
                    <a:pt x="2727208" y="711401"/>
                  </a:lnTo>
                  <a:lnTo>
                    <a:pt x="2652324" y="1042309"/>
                  </a:lnTo>
                </a:path>
                <a:path w="7432040" h="5864859">
                  <a:moveTo>
                    <a:pt x="2289033" y="684079"/>
                  </a:moveTo>
                  <a:lnTo>
                    <a:pt x="2413504" y="684079"/>
                  </a:lnTo>
                  <a:lnTo>
                    <a:pt x="3688562" y="684079"/>
                  </a:lnTo>
                  <a:lnTo>
                    <a:pt x="7351826" y="684079"/>
                  </a:lnTo>
                </a:path>
                <a:path w="7432040" h="5864859">
                  <a:moveTo>
                    <a:pt x="2289033" y="651696"/>
                  </a:moveTo>
                  <a:lnTo>
                    <a:pt x="3688562" y="651696"/>
                  </a:lnTo>
                  <a:lnTo>
                    <a:pt x="7431770" y="651696"/>
                  </a:lnTo>
                </a:path>
                <a:path w="7432040" h="5864859">
                  <a:moveTo>
                    <a:pt x="2320404" y="1161720"/>
                  </a:moveTo>
                  <a:lnTo>
                    <a:pt x="2413504" y="1009927"/>
                  </a:lnTo>
                  <a:lnTo>
                    <a:pt x="2320404" y="1009927"/>
                  </a:lnTo>
                </a:path>
                <a:path w="7432040" h="5864859">
                  <a:moveTo>
                    <a:pt x="2454994" y="1040286"/>
                  </a:moveTo>
                  <a:lnTo>
                    <a:pt x="2619942" y="1161720"/>
                  </a:lnTo>
                </a:path>
                <a:path w="7432040" h="5864859">
                  <a:moveTo>
                    <a:pt x="2413504" y="715449"/>
                  </a:moveTo>
                  <a:lnTo>
                    <a:pt x="2320404" y="875337"/>
                  </a:lnTo>
                  <a:lnTo>
                    <a:pt x="2413504" y="1009927"/>
                  </a:lnTo>
                </a:path>
                <a:path w="7432040" h="5864859">
                  <a:moveTo>
                    <a:pt x="7351826" y="412876"/>
                  </a:moveTo>
                  <a:lnTo>
                    <a:pt x="5837947" y="332932"/>
                  </a:lnTo>
                </a:path>
                <a:path w="7432040" h="5864859">
                  <a:moveTo>
                    <a:pt x="7431770" y="412876"/>
                  </a:moveTo>
                  <a:lnTo>
                    <a:pt x="7431770" y="684079"/>
                  </a:lnTo>
                </a:path>
                <a:path w="7432040" h="5864859">
                  <a:moveTo>
                    <a:pt x="5837947" y="332932"/>
                  </a:moveTo>
                  <a:lnTo>
                    <a:pt x="3688562" y="332932"/>
                  </a:lnTo>
                  <a:lnTo>
                    <a:pt x="3235208" y="332932"/>
                  </a:lnTo>
                </a:path>
                <a:path w="7432040" h="5864859">
                  <a:moveTo>
                    <a:pt x="7431770" y="651696"/>
                  </a:moveTo>
                  <a:lnTo>
                    <a:pt x="6973356" y="392637"/>
                  </a:lnTo>
                  <a:lnTo>
                    <a:pt x="6973356" y="651696"/>
                  </a:lnTo>
                  <a:lnTo>
                    <a:pt x="6594887" y="373410"/>
                  </a:lnTo>
                  <a:lnTo>
                    <a:pt x="6594887" y="651696"/>
                  </a:lnTo>
                  <a:lnTo>
                    <a:pt x="6216417" y="353171"/>
                  </a:lnTo>
                  <a:lnTo>
                    <a:pt x="6216417" y="651696"/>
                  </a:lnTo>
                  <a:lnTo>
                    <a:pt x="5854138" y="333943"/>
                  </a:lnTo>
                  <a:lnTo>
                    <a:pt x="5854138" y="651696"/>
                  </a:lnTo>
                </a:path>
                <a:path w="7432040" h="5864859">
                  <a:moveTo>
                    <a:pt x="5821756" y="651696"/>
                  </a:moveTo>
                  <a:lnTo>
                    <a:pt x="5821756" y="332932"/>
                  </a:lnTo>
                </a:path>
                <a:path w="7432040" h="5864859">
                  <a:moveTo>
                    <a:pt x="4108522" y="332932"/>
                  </a:moveTo>
                  <a:lnTo>
                    <a:pt x="4108522" y="651696"/>
                  </a:lnTo>
                </a:path>
                <a:path w="7432040" h="5864859">
                  <a:moveTo>
                    <a:pt x="4139893" y="332932"/>
                  </a:moveTo>
                  <a:lnTo>
                    <a:pt x="4139893" y="651696"/>
                  </a:lnTo>
                  <a:lnTo>
                    <a:pt x="4108522" y="651696"/>
                  </a:lnTo>
                </a:path>
                <a:path w="7432040" h="5864859">
                  <a:moveTo>
                    <a:pt x="3235208" y="332932"/>
                  </a:moveTo>
                  <a:lnTo>
                    <a:pt x="3235208" y="651696"/>
                  </a:lnTo>
                </a:path>
                <a:path w="7432040" h="5864859">
                  <a:moveTo>
                    <a:pt x="3267590" y="332932"/>
                  </a:moveTo>
                  <a:lnTo>
                    <a:pt x="3267590" y="651696"/>
                  </a:lnTo>
                </a:path>
                <a:path w="7432040" h="5864859">
                  <a:moveTo>
                    <a:pt x="5821756" y="651696"/>
                  </a:moveTo>
                  <a:lnTo>
                    <a:pt x="5401796" y="332932"/>
                  </a:lnTo>
                  <a:lnTo>
                    <a:pt x="5401796" y="651696"/>
                  </a:lnTo>
                  <a:lnTo>
                    <a:pt x="4980824" y="332932"/>
                  </a:lnTo>
                  <a:lnTo>
                    <a:pt x="4980824" y="651696"/>
                  </a:lnTo>
                  <a:lnTo>
                    <a:pt x="4560864" y="332932"/>
                  </a:lnTo>
                  <a:lnTo>
                    <a:pt x="4560864" y="651696"/>
                  </a:lnTo>
                  <a:lnTo>
                    <a:pt x="4139893" y="332932"/>
                  </a:lnTo>
                </a:path>
                <a:path w="7432040" h="5864859">
                  <a:moveTo>
                    <a:pt x="4108522" y="651696"/>
                  </a:moveTo>
                  <a:lnTo>
                    <a:pt x="3688562" y="332932"/>
                  </a:lnTo>
                  <a:lnTo>
                    <a:pt x="3688562" y="651696"/>
                  </a:lnTo>
                  <a:lnTo>
                    <a:pt x="3688562" y="332932"/>
                  </a:lnTo>
                </a:path>
                <a:path w="7432040" h="5864859">
                  <a:moveTo>
                    <a:pt x="3688562" y="651696"/>
                  </a:moveTo>
                  <a:lnTo>
                    <a:pt x="3267590" y="332932"/>
                  </a:lnTo>
                </a:path>
                <a:path w="7432040" h="5864859">
                  <a:moveTo>
                    <a:pt x="2619942" y="651696"/>
                  </a:moveTo>
                  <a:lnTo>
                    <a:pt x="2619942" y="332932"/>
                  </a:lnTo>
                </a:path>
                <a:path w="7432040" h="5864859">
                  <a:moveTo>
                    <a:pt x="1252795" y="332932"/>
                  </a:moveTo>
                  <a:lnTo>
                    <a:pt x="3235208" y="332932"/>
                  </a:lnTo>
                </a:path>
                <a:path w="7432040" h="5864859">
                  <a:moveTo>
                    <a:pt x="3235208" y="651696"/>
                  </a:moveTo>
                  <a:lnTo>
                    <a:pt x="2927575" y="332932"/>
                  </a:lnTo>
                  <a:lnTo>
                    <a:pt x="2927575" y="651696"/>
                  </a:lnTo>
                  <a:lnTo>
                    <a:pt x="2619942" y="332932"/>
                  </a:lnTo>
                  <a:lnTo>
                    <a:pt x="2289033" y="651696"/>
                  </a:lnTo>
                  <a:lnTo>
                    <a:pt x="2289033" y="684079"/>
                  </a:lnTo>
                </a:path>
                <a:path w="7432040" h="5864859">
                  <a:moveTo>
                    <a:pt x="2353798" y="1305417"/>
                  </a:moveTo>
                  <a:lnTo>
                    <a:pt x="2353798" y="1194102"/>
                  </a:lnTo>
                </a:path>
                <a:path w="7432040" h="5864859">
                  <a:moveTo>
                    <a:pt x="2404396" y="1305417"/>
                  </a:moveTo>
                  <a:lnTo>
                    <a:pt x="2404396" y="1194102"/>
                  </a:lnTo>
                </a:path>
                <a:path w="7432040" h="5864859">
                  <a:moveTo>
                    <a:pt x="2454994" y="1305417"/>
                  </a:moveTo>
                  <a:lnTo>
                    <a:pt x="2454994" y="1194102"/>
                  </a:lnTo>
                </a:path>
                <a:path w="7432040" h="5864859">
                  <a:moveTo>
                    <a:pt x="2505591" y="1305417"/>
                  </a:moveTo>
                  <a:lnTo>
                    <a:pt x="2505591" y="1194102"/>
                  </a:lnTo>
                </a:path>
                <a:path w="7432040" h="5864859">
                  <a:moveTo>
                    <a:pt x="2556189" y="1305417"/>
                  </a:moveTo>
                  <a:lnTo>
                    <a:pt x="2556189" y="1194102"/>
                  </a:lnTo>
                </a:path>
                <a:path w="7432040" h="5864859">
                  <a:moveTo>
                    <a:pt x="2347727" y="1305417"/>
                  </a:moveTo>
                  <a:lnTo>
                    <a:pt x="2347727" y="1194102"/>
                  </a:lnTo>
                </a:path>
                <a:path w="7432040" h="5864859">
                  <a:moveTo>
                    <a:pt x="2398324" y="1305417"/>
                  </a:moveTo>
                  <a:lnTo>
                    <a:pt x="2398324" y="1194102"/>
                  </a:lnTo>
                </a:path>
                <a:path w="7432040" h="5864859">
                  <a:moveTo>
                    <a:pt x="2448922" y="1305417"/>
                  </a:moveTo>
                  <a:lnTo>
                    <a:pt x="2448922" y="1194102"/>
                  </a:lnTo>
                </a:path>
                <a:path w="7432040" h="5864859">
                  <a:moveTo>
                    <a:pt x="2499519" y="1305417"/>
                  </a:moveTo>
                  <a:lnTo>
                    <a:pt x="2499519" y="1194102"/>
                  </a:lnTo>
                </a:path>
                <a:path w="7432040" h="5864859">
                  <a:moveTo>
                    <a:pt x="2550117" y="1305417"/>
                  </a:moveTo>
                  <a:lnTo>
                    <a:pt x="2550117" y="1194102"/>
                  </a:lnTo>
                </a:path>
                <a:path w="7432040" h="5864859">
                  <a:moveTo>
                    <a:pt x="2340643" y="1305417"/>
                  </a:moveTo>
                  <a:lnTo>
                    <a:pt x="2340643" y="1194102"/>
                  </a:lnTo>
                </a:path>
                <a:path w="7432040" h="5864859">
                  <a:moveTo>
                    <a:pt x="2391241" y="1305417"/>
                  </a:moveTo>
                  <a:lnTo>
                    <a:pt x="2391241" y="1194102"/>
                  </a:lnTo>
                </a:path>
                <a:path w="7432040" h="5864859">
                  <a:moveTo>
                    <a:pt x="2441838" y="1305417"/>
                  </a:moveTo>
                  <a:lnTo>
                    <a:pt x="2441838" y="1194102"/>
                  </a:lnTo>
                </a:path>
                <a:path w="7432040" h="5864859">
                  <a:moveTo>
                    <a:pt x="2492436" y="1305417"/>
                  </a:moveTo>
                  <a:lnTo>
                    <a:pt x="2492436" y="1194102"/>
                  </a:lnTo>
                </a:path>
                <a:path w="7432040" h="5864859">
                  <a:moveTo>
                    <a:pt x="2543033" y="1305417"/>
                  </a:moveTo>
                  <a:lnTo>
                    <a:pt x="2543033" y="1194102"/>
                  </a:lnTo>
                </a:path>
                <a:path w="7432040" h="5864859">
                  <a:moveTo>
                    <a:pt x="2319392" y="1194102"/>
                  </a:moveTo>
                  <a:lnTo>
                    <a:pt x="2590595" y="1194102"/>
                  </a:lnTo>
                  <a:lnTo>
                    <a:pt x="2590595" y="1305417"/>
                  </a:lnTo>
                  <a:lnTo>
                    <a:pt x="2319392" y="1305417"/>
                  </a:lnTo>
                  <a:lnTo>
                    <a:pt x="2319392" y="1194102"/>
                  </a:lnTo>
                </a:path>
                <a:path w="7432040" h="5864859">
                  <a:moveTo>
                    <a:pt x="2413504" y="695210"/>
                  </a:moveTo>
                  <a:lnTo>
                    <a:pt x="2622977" y="684079"/>
                  </a:lnTo>
                </a:path>
                <a:path w="7432040" h="5864859">
                  <a:moveTo>
                    <a:pt x="2468149" y="725569"/>
                  </a:moveTo>
                  <a:lnTo>
                    <a:pt x="2602738" y="711401"/>
                  </a:lnTo>
                  <a:lnTo>
                    <a:pt x="2723161" y="732652"/>
                  </a:lnTo>
                </a:path>
                <a:path w="7432040" h="5864859">
                  <a:moveTo>
                    <a:pt x="2602738" y="711401"/>
                  </a:moveTo>
                  <a:lnTo>
                    <a:pt x="2602738" y="893553"/>
                  </a:lnTo>
                  <a:lnTo>
                    <a:pt x="2648276" y="986652"/>
                  </a:lnTo>
                  <a:lnTo>
                    <a:pt x="2664467" y="987664"/>
                  </a:lnTo>
                </a:path>
                <a:path w="7432040" h="5864859">
                  <a:moveTo>
                    <a:pt x="2485352" y="893553"/>
                  </a:moveTo>
                  <a:lnTo>
                    <a:pt x="2685718" y="893553"/>
                  </a:lnTo>
                </a:path>
                <a:path w="7432040" h="5864859">
                  <a:moveTo>
                    <a:pt x="2468149" y="725569"/>
                  </a:moveTo>
                  <a:lnTo>
                    <a:pt x="2489400" y="923911"/>
                  </a:lnTo>
                  <a:lnTo>
                    <a:pt x="2648276" y="986652"/>
                  </a:lnTo>
                </a:path>
                <a:path w="7432040" h="5864859">
                  <a:moveTo>
                    <a:pt x="2723161" y="732652"/>
                  </a:moveTo>
                  <a:lnTo>
                    <a:pt x="2602738" y="711401"/>
                  </a:lnTo>
                  <a:lnTo>
                    <a:pt x="2468149" y="725569"/>
                  </a:lnTo>
                  <a:lnTo>
                    <a:pt x="2489400" y="923911"/>
                  </a:lnTo>
                  <a:lnTo>
                    <a:pt x="2648276" y="986652"/>
                  </a:lnTo>
                  <a:lnTo>
                    <a:pt x="2664467" y="987664"/>
                  </a:lnTo>
                  <a:lnTo>
                    <a:pt x="2652324" y="1042309"/>
                  </a:lnTo>
                  <a:lnTo>
                    <a:pt x="2413504" y="1042309"/>
                  </a:lnTo>
                  <a:lnTo>
                    <a:pt x="2413504" y="695210"/>
                  </a:lnTo>
                  <a:lnTo>
                    <a:pt x="2619942" y="684079"/>
                  </a:lnTo>
                  <a:lnTo>
                    <a:pt x="2727208" y="711401"/>
                  </a:lnTo>
                  <a:lnTo>
                    <a:pt x="2723161" y="732652"/>
                  </a:lnTo>
                </a:path>
                <a:path w="7432040" h="5864859">
                  <a:moveTo>
                    <a:pt x="2485352" y="893553"/>
                  </a:moveTo>
                  <a:lnTo>
                    <a:pt x="2685718" y="893553"/>
                  </a:lnTo>
                  <a:lnTo>
                    <a:pt x="2689766" y="877361"/>
                  </a:lnTo>
                  <a:lnTo>
                    <a:pt x="2477256" y="877361"/>
                  </a:lnTo>
                  <a:lnTo>
                    <a:pt x="2485352" y="893553"/>
                  </a:lnTo>
                </a:path>
                <a:path w="7432040" h="5864859">
                  <a:moveTo>
                    <a:pt x="2289033" y="651696"/>
                  </a:moveTo>
                  <a:lnTo>
                    <a:pt x="1268987" y="651696"/>
                  </a:lnTo>
                  <a:lnTo>
                    <a:pt x="0" y="651696"/>
                  </a:lnTo>
                  <a:lnTo>
                    <a:pt x="0" y="850039"/>
                  </a:lnTo>
                </a:path>
                <a:path w="7432040" h="5864859">
                  <a:moveTo>
                    <a:pt x="1252795" y="332932"/>
                  </a:moveTo>
                  <a:lnTo>
                    <a:pt x="1252795" y="651696"/>
                  </a:lnTo>
                </a:path>
                <a:path w="7432040" h="5864859">
                  <a:moveTo>
                    <a:pt x="1285178" y="332932"/>
                  </a:moveTo>
                  <a:lnTo>
                    <a:pt x="1285178" y="651696"/>
                  </a:lnTo>
                </a:path>
                <a:path w="7432040" h="5864859">
                  <a:moveTo>
                    <a:pt x="2289033" y="684079"/>
                  </a:moveTo>
                  <a:lnTo>
                    <a:pt x="1252795" y="684079"/>
                  </a:lnTo>
                  <a:lnTo>
                    <a:pt x="1252795" y="651696"/>
                  </a:lnTo>
                </a:path>
                <a:path w="7432040" h="5864859">
                  <a:moveTo>
                    <a:pt x="2289033" y="651696"/>
                  </a:moveTo>
                  <a:lnTo>
                    <a:pt x="2193910" y="332932"/>
                  </a:lnTo>
                  <a:lnTo>
                    <a:pt x="1779010" y="651696"/>
                  </a:lnTo>
                  <a:lnTo>
                    <a:pt x="1586739" y="332932"/>
                  </a:lnTo>
                  <a:lnTo>
                    <a:pt x="1285178" y="651696"/>
                  </a:lnTo>
                </a:path>
                <a:path w="7432040" h="5864859">
                  <a:moveTo>
                    <a:pt x="0" y="850039"/>
                  </a:moveTo>
                  <a:lnTo>
                    <a:pt x="66788" y="850039"/>
                  </a:lnTo>
                </a:path>
                <a:path w="7432040" h="5864859">
                  <a:moveTo>
                    <a:pt x="0" y="797417"/>
                  </a:moveTo>
                  <a:lnTo>
                    <a:pt x="66788" y="797417"/>
                  </a:lnTo>
                </a:path>
                <a:path w="7432040" h="5864859">
                  <a:moveTo>
                    <a:pt x="0" y="724557"/>
                  </a:moveTo>
                  <a:lnTo>
                    <a:pt x="66788" y="724557"/>
                  </a:lnTo>
                </a:path>
                <a:path w="7432040" h="5864859">
                  <a:moveTo>
                    <a:pt x="1252795" y="684079"/>
                  </a:moveTo>
                  <a:lnTo>
                    <a:pt x="0" y="684079"/>
                  </a:lnTo>
                </a:path>
                <a:path w="7432040" h="5864859">
                  <a:moveTo>
                    <a:pt x="0" y="651696"/>
                  </a:moveTo>
                  <a:lnTo>
                    <a:pt x="0" y="493832"/>
                  </a:lnTo>
                  <a:lnTo>
                    <a:pt x="66788" y="493832"/>
                  </a:lnTo>
                </a:path>
                <a:path w="7432040" h="5864859">
                  <a:moveTo>
                    <a:pt x="0" y="572764"/>
                  </a:moveTo>
                  <a:lnTo>
                    <a:pt x="66788" y="572764"/>
                  </a:lnTo>
                </a:path>
                <a:path w="7432040" h="5864859">
                  <a:moveTo>
                    <a:pt x="0" y="493832"/>
                  </a:moveTo>
                  <a:lnTo>
                    <a:pt x="66788" y="651696"/>
                  </a:lnTo>
                  <a:lnTo>
                    <a:pt x="0" y="850039"/>
                  </a:lnTo>
                </a:path>
                <a:path w="7432040" h="5864859">
                  <a:moveTo>
                    <a:pt x="405792" y="901648"/>
                  </a:moveTo>
                  <a:lnTo>
                    <a:pt x="405792" y="987664"/>
                  </a:lnTo>
                  <a:lnTo>
                    <a:pt x="236796" y="987664"/>
                  </a:lnTo>
                  <a:lnTo>
                    <a:pt x="236796" y="901648"/>
                  </a:lnTo>
                  <a:lnTo>
                    <a:pt x="236796" y="987664"/>
                  </a:lnTo>
                  <a:lnTo>
                    <a:pt x="66788" y="987664"/>
                  </a:lnTo>
                  <a:lnTo>
                    <a:pt x="66788" y="684079"/>
                  </a:lnTo>
                  <a:lnTo>
                    <a:pt x="236796" y="684079"/>
                  </a:lnTo>
                  <a:lnTo>
                    <a:pt x="236796" y="797417"/>
                  </a:lnTo>
                  <a:lnTo>
                    <a:pt x="236796" y="684079"/>
                  </a:lnTo>
                  <a:lnTo>
                    <a:pt x="405792" y="684079"/>
                  </a:lnTo>
                  <a:lnTo>
                    <a:pt x="405792" y="797417"/>
                  </a:lnTo>
                  <a:lnTo>
                    <a:pt x="405792" y="684079"/>
                  </a:lnTo>
                  <a:lnTo>
                    <a:pt x="574788" y="684079"/>
                  </a:lnTo>
                  <a:lnTo>
                    <a:pt x="574788" y="987664"/>
                  </a:lnTo>
                  <a:lnTo>
                    <a:pt x="405792" y="987664"/>
                  </a:lnTo>
                  <a:lnTo>
                    <a:pt x="405792" y="901648"/>
                  </a:lnTo>
                </a:path>
                <a:path w="7432040" h="5864859">
                  <a:moveTo>
                    <a:pt x="236796" y="651696"/>
                  </a:moveTo>
                  <a:lnTo>
                    <a:pt x="236796" y="467521"/>
                  </a:lnTo>
                  <a:lnTo>
                    <a:pt x="66788" y="467521"/>
                  </a:lnTo>
                  <a:lnTo>
                    <a:pt x="66788" y="651696"/>
                  </a:lnTo>
                  <a:lnTo>
                    <a:pt x="236796" y="651696"/>
                  </a:lnTo>
                  <a:lnTo>
                    <a:pt x="1252795" y="332932"/>
                  </a:lnTo>
                </a:path>
                <a:path w="7432040" h="5864859">
                  <a:moveTo>
                    <a:pt x="405792" y="651696"/>
                  </a:moveTo>
                  <a:lnTo>
                    <a:pt x="236796" y="651696"/>
                  </a:lnTo>
                  <a:lnTo>
                    <a:pt x="236796" y="467521"/>
                  </a:lnTo>
                  <a:lnTo>
                    <a:pt x="405792" y="467521"/>
                  </a:lnTo>
                  <a:lnTo>
                    <a:pt x="405792" y="651696"/>
                  </a:lnTo>
                </a:path>
                <a:path w="7432040" h="5864859">
                  <a:moveTo>
                    <a:pt x="575800" y="651696"/>
                  </a:moveTo>
                  <a:lnTo>
                    <a:pt x="405792" y="651696"/>
                  </a:lnTo>
                  <a:lnTo>
                    <a:pt x="405792" y="467521"/>
                  </a:lnTo>
                  <a:lnTo>
                    <a:pt x="575800" y="467521"/>
                  </a:lnTo>
                  <a:lnTo>
                    <a:pt x="575800" y="651696"/>
                  </a:lnTo>
                </a:path>
                <a:path w="7432040" h="5864859">
                  <a:moveTo>
                    <a:pt x="575800" y="545441"/>
                  </a:moveTo>
                  <a:lnTo>
                    <a:pt x="1164756" y="545441"/>
                  </a:lnTo>
                  <a:lnTo>
                    <a:pt x="1164756" y="651696"/>
                  </a:lnTo>
                </a:path>
                <a:path w="7432040" h="5864859">
                  <a:moveTo>
                    <a:pt x="1164756" y="599075"/>
                  </a:moveTo>
                  <a:lnTo>
                    <a:pt x="777178" y="599075"/>
                  </a:lnTo>
                </a:path>
                <a:path w="7432040" h="5864859">
                  <a:moveTo>
                    <a:pt x="759975" y="599075"/>
                  </a:moveTo>
                  <a:lnTo>
                    <a:pt x="575800" y="599075"/>
                  </a:lnTo>
                </a:path>
                <a:path w="7432040" h="5864859">
                  <a:moveTo>
                    <a:pt x="759975" y="651696"/>
                  </a:moveTo>
                  <a:lnTo>
                    <a:pt x="759975" y="545441"/>
                  </a:lnTo>
                </a:path>
                <a:path w="7432040" h="5864859">
                  <a:moveTo>
                    <a:pt x="777178" y="651696"/>
                  </a:moveTo>
                  <a:lnTo>
                    <a:pt x="777178" y="545441"/>
                  </a:lnTo>
                </a:path>
                <a:path w="7432040" h="5864859">
                  <a:moveTo>
                    <a:pt x="975521" y="651696"/>
                  </a:moveTo>
                  <a:lnTo>
                    <a:pt x="975521" y="545441"/>
                  </a:lnTo>
                </a:path>
                <a:path w="7432040" h="5864859">
                  <a:moveTo>
                    <a:pt x="1105050" y="545441"/>
                  </a:moveTo>
                  <a:lnTo>
                    <a:pt x="1105050" y="651696"/>
                  </a:lnTo>
                </a:path>
                <a:path w="7432040" h="5864859">
                  <a:moveTo>
                    <a:pt x="1464293" y="651696"/>
                  </a:moveTo>
                  <a:lnTo>
                    <a:pt x="1708173" y="651696"/>
                  </a:lnTo>
                  <a:lnTo>
                    <a:pt x="1708173" y="608182"/>
                  </a:lnTo>
                  <a:lnTo>
                    <a:pt x="1464293" y="608182"/>
                  </a:lnTo>
                  <a:lnTo>
                    <a:pt x="1464293" y="651696"/>
                  </a:lnTo>
                </a:path>
                <a:path w="7432040" h="5864859">
                  <a:moveTo>
                    <a:pt x="1653528" y="541899"/>
                  </a:moveTo>
                  <a:lnTo>
                    <a:pt x="1648319" y="516099"/>
                  </a:lnTo>
                  <a:lnTo>
                    <a:pt x="1634114" y="495030"/>
                  </a:lnTo>
                  <a:lnTo>
                    <a:pt x="1613045" y="480825"/>
                  </a:lnTo>
                  <a:lnTo>
                    <a:pt x="1587245" y="475617"/>
                  </a:lnTo>
                  <a:lnTo>
                    <a:pt x="1561445" y="480825"/>
                  </a:lnTo>
                  <a:lnTo>
                    <a:pt x="1540376" y="495030"/>
                  </a:lnTo>
                  <a:lnTo>
                    <a:pt x="1526171" y="516099"/>
                  </a:lnTo>
                  <a:lnTo>
                    <a:pt x="1520962" y="541899"/>
                  </a:lnTo>
                  <a:lnTo>
                    <a:pt x="1526171" y="567700"/>
                  </a:lnTo>
                  <a:lnTo>
                    <a:pt x="1540376" y="588769"/>
                  </a:lnTo>
                  <a:lnTo>
                    <a:pt x="1561445" y="602973"/>
                  </a:lnTo>
                  <a:lnTo>
                    <a:pt x="1587245" y="608182"/>
                  </a:lnTo>
                  <a:lnTo>
                    <a:pt x="1613045" y="602973"/>
                  </a:lnTo>
                  <a:lnTo>
                    <a:pt x="1634114" y="588769"/>
                  </a:lnTo>
                  <a:lnTo>
                    <a:pt x="1648319" y="567700"/>
                  </a:lnTo>
                  <a:lnTo>
                    <a:pt x="1653528" y="541899"/>
                  </a:lnTo>
                </a:path>
                <a:path w="7432040" h="5864859">
                  <a:moveTo>
                    <a:pt x="1900444" y="651696"/>
                  </a:moveTo>
                  <a:lnTo>
                    <a:pt x="2079560" y="651696"/>
                  </a:lnTo>
                  <a:lnTo>
                    <a:pt x="2079560" y="628421"/>
                  </a:lnTo>
                  <a:lnTo>
                    <a:pt x="1900444" y="628421"/>
                  </a:lnTo>
                  <a:lnTo>
                    <a:pt x="1900444" y="651696"/>
                  </a:lnTo>
                </a:path>
                <a:path w="7432040" h="5864859">
                  <a:moveTo>
                    <a:pt x="2033010" y="590473"/>
                  </a:moveTo>
                  <a:lnTo>
                    <a:pt x="2030028" y="575702"/>
                  </a:lnTo>
                  <a:lnTo>
                    <a:pt x="2021895" y="563640"/>
                  </a:lnTo>
                  <a:lnTo>
                    <a:pt x="2009833" y="555507"/>
                  </a:lnTo>
                  <a:lnTo>
                    <a:pt x="1995062" y="552525"/>
                  </a:lnTo>
                  <a:lnTo>
                    <a:pt x="1980290" y="555507"/>
                  </a:lnTo>
                  <a:lnTo>
                    <a:pt x="1968228" y="563640"/>
                  </a:lnTo>
                  <a:lnTo>
                    <a:pt x="1960096" y="575702"/>
                  </a:lnTo>
                  <a:lnTo>
                    <a:pt x="1957113" y="590473"/>
                  </a:lnTo>
                  <a:lnTo>
                    <a:pt x="1960096" y="605244"/>
                  </a:lnTo>
                  <a:lnTo>
                    <a:pt x="1968228" y="617307"/>
                  </a:lnTo>
                  <a:lnTo>
                    <a:pt x="1980290" y="625439"/>
                  </a:lnTo>
                  <a:lnTo>
                    <a:pt x="1995062" y="628421"/>
                  </a:lnTo>
                  <a:lnTo>
                    <a:pt x="2009833" y="625439"/>
                  </a:lnTo>
                  <a:lnTo>
                    <a:pt x="2021895" y="617307"/>
                  </a:lnTo>
                  <a:lnTo>
                    <a:pt x="2030028" y="605244"/>
                  </a:lnTo>
                  <a:lnTo>
                    <a:pt x="2033010" y="590473"/>
                  </a:lnTo>
                </a:path>
                <a:path w="7432040" h="5864859">
                  <a:moveTo>
                    <a:pt x="1586739" y="476629"/>
                  </a:moveTo>
                  <a:lnTo>
                    <a:pt x="3235208" y="397696"/>
                  </a:lnTo>
                  <a:lnTo>
                    <a:pt x="1994556" y="552525"/>
                  </a:lnTo>
                </a:path>
                <a:path w="7432040" h="5864859">
                  <a:moveTo>
                    <a:pt x="1994556" y="628421"/>
                  </a:moveTo>
                  <a:lnTo>
                    <a:pt x="3235208" y="397696"/>
                  </a:lnTo>
                  <a:lnTo>
                    <a:pt x="2551129" y="651696"/>
                  </a:lnTo>
                </a:path>
                <a:path w="7432040" h="5864859">
                  <a:moveTo>
                    <a:pt x="3235208" y="397696"/>
                  </a:moveTo>
                  <a:lnTo>
                    <a:pt x="3688562" y="397696"/>
                  </a:lnTo>
                  <a:lnTo>
                    <a:pt x="5854138" y="397696"/>
                  </a:lnTo>
                  <a:lnTo>
                    <a:pt x="7238488" y="67294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59460" y="1884590"/>
              <a:ext cx="244892" cy="80956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6443094" y="1623506"/>
              <a:ext cx="1577975" cy="633730"/>
            </a:xfrm>
            <a:custGeom>
              <a:avLst/>
              <a:gdLst/>
              <a:ahLst/>
              <a:cxnLst/>
              <a:rect l="l" t="t" r="r" b="b"/>
              <a:pathLst>
                <a:path w="1577975" h="633730">
                  <a:moveTo>
                    <a:pt x="0" y="0"/>
                  </a:moveTo>
                  <a:lnTo>
                    <a:pt x="1250771" y="286382"/>
                  </a:lnTo>
                  <a:lnTo>
                    <a:pt x="1250771" y="399720"/>
                  </a:lnTo>
                </a:path>
                <a:path w="1577975" h="633730">
                  <a:moveTo>
                    <a:pt x="1425839" y="285876"/>
                  </a:moveTo>
                  <a:lnTo>
                    <a:pt x="1424129" y="277407"/>
                  </a:lnTo>
                  <a:lnTo>
                    <a:pt x="1419466" y="270491"/>
                  </a:lnTo>
                  <a:lnTo>
                    <a:pt x="1412551" y="265829"/>
                  </a:lnTo>
                  <a:lnTo>
                    <a:pt x="1404082" y="264119"/>
                  </a:lnTo>
                  <a:lnTo>
                    <a:pt x="1395613" y="265829"/>
                  </a:lnTo>
                  <a:lnTo>
                    <a:pt x="1388698" y="270491"/>
                  </a:lnTo>
                  <a:lnTo>
                    <a:pt x="1384035" y="277407"/>
                  </a:lnTo>
                  <a:lnTo>
                    <a:pt x="1382325" y="285876"/>
                  </a:lnTo>
                  <a:lnTo>
                    <a:pt x="1384035" y="294345"/>
                  </a:lnTo>
                  <a:lnTo>
                    <a:pt x="1388698" y="301260"/>
                  </a:lnTo>
                  <a:lnTo>
                    <a:pt x="1395613" y="305923"/>
                  </a:lnTo>
                  <a:lnTo>
                    <a:pt x="1404082" y="307633"/>
                  </a:lnTo>
                  <a:lnTo>
                    <a:pt x="1412551" y="305923"/>
                  </a:lnTo>
                  <a:lnTo>
                    <a:pt x="1419466" y="301260"/>
                  </a:lnTo>
                  <a:lnTo>
                    <a:pt x="1424129" y="294345"/>
                  </a:lnTo>
                  <a:lnTo>
                    <a:pt x="1425839" y="285876"/>
                  </a:lnTo>
                </a:path>
                <a:path w="1577975" h="633730">
                  <a:moveTo>
                    <a:pt x="1425839" y="286382"/>
                  </a:moveTo>
                  <a:lnTo>
                    <a:pt x="1425839" y="399720"/>
                  </a:lnTo>
                </a:path>
                <a:path w="1577975" h="633730">
                  <a:moveTo>
                    <a:pt x="1303393" y="399214"/>
                  </a:moveTo>
                  <a:lnTo>
                    <a:pt x="1301365" y="389170"/>
                  </a:lnTo>
                  <a:lnTo>
                    <a:pt x="1295835" y="380968"/>
                  </a:lnTo>
                  <a:lnTo>
                    <a:pt x="1287633" y="375437"/>
                  </a:lnTo>
                  <a:lnTo>
                    <a:pt x="1277588" y="373410"/>
                  </a:lnTo>
                  <a:lnTo>
                    <a:pt x="1267544" y="375437"/>
                  </a:lnTo>
                  <a:lnTo>
                    <a:pt x="1259341" y="380968"/>
                  </a:lnTo>
                  <a:lnTo>
                    <a:pt x="1253811" y="389170"/>
                  </a:lnTo>
                  <a:lnTo>
                    <a:pt x="1251783" y="399214"/>
                  </a:lnTo>
                  <a:lnTo>
                    <a:pt x="1253811" y="409259"/>
                  </a:lnTo>
                  <a:lnTo>
                    <a:pt x="1259341" y="417461"/>
                  </a:lnTo>
                  <a:lnTo>
                    <a:pt x="1267544" y="422991"/>
                  </a:lnTo>
                  <a:lnTo>
                    <a:pt x="1277588" y="425019"/>
                  </a:lnTo>
                  <a:lnTo>
                    <a:pt x="1287633" y="422991"/>
                  </a:lnTo>
                  <a:lnTo>
                    <a:pt x="1295835" y="417461"/>
                  </a:lnTo>
                  <a:lnTo>
                    <a:pt x="1301365" y="409259"/>
                  </a:lnTo>
                  <a:lnTo>
                    <a:pt x="1303393" y="399214"/>
                  </a:lnTo>
                </a:path>
                <a:path w="1577975" h="633730">
                  <a:moveTo>
                    <a:pt x="1425839" y="399214"/>
                  </a:moveTo>
                  <a:lnTo>
                    <a:pt x="1423811" y="389170"/>
                  </a:lnTo>
                  <a:lnTo>
                    <a:pt x="1418281" y="380968"/>
                  </a:lnTo>
                  <a:lnTo>
                    <a:pt x="1410079" y="375437"/>
                  </a:lnTo>
                  <a:lnTo>
                    <a:pt x="1400034" y="373410"/>
                  </a:lnTo>
                  <a:lnTo>
                    <a:pt x="1389990" y="375437"/>
                  </a:lnTo>
                  <a:lnTo>
                    <a:pt x="1381787" y="380968"/>
                  </a:lnTo>
                  <a:lnTo>
                    <a:pt x="1376257" y="389170"/>
                  </a:lnTo>
                  <a:lnTo>
                    <a:pt x="1374229" y="399214"/>
                  </a:lnTo>
                  <a:lnTo>
                    <a:pt x="1376257" y="409259"/>
                  </a:lnTo>
                  <a:lnTo>
                    <a:pt x="1381787" y="417461"/>
                  </a:lnTo>
                  <a:lnTo>
                    <a:pt x="1389990" y="422991"/>
                  </a:lnTo>
                  <a:lnTo>
                    <a:pt x="1400034" y="425019"/>
                  </a:lnTo>
                  <a:lnTo>
                    <a:pt x="1410079" y="422991"/>
                  </a:lnTo>
                  <a:lnTo>
                    <a:pt x="1418281" y="417461"/>
                  </a:lnTo>
                  <a:lnTo>
                    <a:pt x="1423811" y="409259"/>
                  </a:lnTo>
                  <a:lnTo>
                    <a:pt x="1425839" y="399214"/>
                  </a:lnTo>
                </a:path>
                <a:path w="1577975" h="633730">
                  <a:moveTo>
                    <a:pt x="1373218" y="399720"/>
                  </a:moveTo>
                  <a:lnTo>
                    <a:pt x="1303393" y="399720"/>
                  </a:lnTo>
                </a:path>
                <a:path w="1577975" h="633730">
                  <a:moveTo>
                    <a:pt x="1250771" y="399720"/>
                  </a:moveTo>
                  <a:lnTo>
                    <a:pt x="1227497" y="424007"/>
                  </a:lnTo>
                  <a:lnTo>
                    <a:pt x="1306429" y="533298"/>
                  </a:lnTo>
                </a:path>
                <a:path w="1577975" h="633730">
                  <a:moveTo>
                    <a:pt x="1425839" y="399720"/>
                  </a:moveTo>
                  <a:lnTo>
                    <a:pt x="1450126" y="424007"/>
                  </a:lnTo>
                  <a:lnTo>
                    <a:pt x="1371194" y="533298"/>
                  </a:lnTo>
                  <a:lnTo>
                    <a:pt x="1306429" y="533298"/>
                  </a:lnTo>
                </a:path>
                <a:path w="1577975" h="633730">
                  <a:moveTo>
                    <a:pt x="1322620" y="533298"/>
                  </a:moveTo>
                  <a:lnTo>
                    <a:pt x="1355002" y="533298"/>
                  </a:lnTo>
                  <a:lnTo>
                    <a:pt x="1355002" y="550501"/>
                  </a:lnTo>
                  <a:lnTo>
                    <a:pt x="1322620" y="550501"/>
                  </a:lnTo>
                  <a:lnTo>
                    <a:pt x="1322620" y="533298"/>
                  </a:lnTo>
                </a:path>
                <a:path w="1577975" h="633730">
                  <a:moveTo>
                    <a:pt x="1249759" y="455378"/>
                  </a:moveTo>
                  <a:lnTo>
                    <a:pt x="1447090" y="428055"/>
                  </a:lnTo>
                </a:path>
                <a:path w="1577975" h="633730">
                  <a:moveTo>
                    <a:pt x="1261903" y="471569"/>
                  </a:moveTo>
                  <a:lnTo>
                    <a:pt x="1432923" y="447282"/>
                  </a:lnTo>
                </a:path>
                <a:path w="1577975" h="633730">
                  <a:moveTo>
                    <a:pt x="1276070" y="492820"/>
                  </a:moveTo>
                  <a:lnTo>
                    <a:pt x="1414708" y="472581"/>
                  </a:lnTo>
                </a:path>
                <a:path w="1577975" h="633730">
                  <a:moveTo>
                    <a:pt x="1288214" y="509011"/>
                  </a:moveTo>
                  <a:lnTo>
                    <a:pt x="1400540" y="492820"/>
                  </a:lnTo>
                </a:path>
                <a:path w="1577975" h="633730">
                  <a:moveTo>
                    <a:pt x="1249759" y="455378"/>
                  </a:moveTo>
                  <a:lnTo>
                    <a:pt x="1261903" y="471569"/>
                  </a:lnTo>
                  <a:lnTo>
                    <a:pt x="1432923" y="447282"/>
                  </a:lnTo>
                  <a:lnTo>
                    <a:pt x="1447090" y="428055"/>
                  </a:lnTo>
                  <a:lnTo>
                    <a:pt x="1249759" y="455378"/>
                  </a:lnTo>
                </a:path>
                <a:path w="1577975" h="633730">
                  <a:moveTo>
                    <a:pt x="1276070" y="492820"/>
                  </a:moveTo>
                  <a:lnTo>
                    <a:pt x="1414708" y="472581"/>
                  </a:lnTo>
                  <a:lnTo>
                    <a:pt x="1400540" y="492820"/>
                  </a:lnTo>
                  <a:lnTo>
                    <a:pt x="1288214" y="509011"/>
                  </a:lnTo>
                  <a:lnTo>
                    <a:pt x="1276070" y="492820"/>
                  </a:lnTo>
                </a:path>
                <a:path w="1577975" h="633730">
                  <a:moveTo>
                    <a:pt x="1497688" y="286382"/>
                  </a:moveTo>
                  <a:lnTo>
                    <a:pt x="1577632" y="286382"/>
                  </a:lnTo>
                </a:path>
                <a:path w="1577975" h="633730">
                  <a:moveTo>
                    <a:pt x="1577632" y="15179"/>
                  </a:moveTo>
                  <a:lnTo>
                    <a:pt x="1497688" y="15179"/>
                  </a:lnTo>
                </a:path>
                <a:path w="1577975" h="633730">
                  <a:moveTo>
                    <a:pt x="1326668" y="550501"/>
                  </a:moveTo>
                  <a:lnTo>
                    <a:pt x="1327680" y="553537"/>
                  </a:lnTo>
                  <a:lnTo>
                    <a:pt x="1327680" y="556573"/>
                  </a:lnTo>
                  <a:lnTo>
                    <a:pt x="1327680" y="557585"/>
                  </a:lnTo>
                  <a:lnTo>
                    <a:pt x="1327680" y="558597"/>
                  </a:lnTo>
                  <a:lnTo>
                    <a:pt x="1328692" y="560621"/>
                  </a:lnTo>
                  <a:lnTo>
                    <a:pt x="1328692" y="561633"/>
                  </a:lnTo>
                  <a:lnTo>
                    <a:pt x="1328692" y="575800"/>
                  </a:lnTo>
                  <a:lnTo>
                    <a:pt x="1329704" y="576812"/>
                  </a:lnTo>
                  <a:lnTo>
                    <a:pt x="1329704" y="577824"/>
                  </a:lnTo>
                  <a:lnTo>
                    <a:pt x="1329704" y="578836"/>
                  </a:lnTo>
                  <a:lnTo>
                    <a:pt x="1329704" y="579848"/>
                  </a:lnTo>
                  <a:lnTo>
                    <a:pt x="1330716" y="580860"/>
                  </a:lnTo>
                  <a:lnTo>
                    <a:pt x="1330716" y="581872"/>
                  </a:lnTo>
                  <a:lnTo>
                    <a:pt x="1331728" y="582883"/>
                  </a:lnTo>
                  <a:lnTo>
                    <a:pt x="1331728" y="583895"/>
                  </a:lnTo>
                  <a:lnTo>
                    <a:pt x="1332739" y="583895"/>
                  </a:lnTo>
                  <a:lnTo>
                    <a:pt x="1332739" y="584907"/>
                  </a:lnTo>
                  <a:lnTo>
                    <a:pt x="1333751" y="585919"/>
                  </a:lnTo>
                  <a:lnTo>
                    <a:pt x="1334763" y="586931"/>
                  </a:lnTo>
                  <a:lnTo>
                    <a:pt x="1335775" y="587943"/>
                  </a:lnTo>
                  <a:lnTo>
                    <a:pt x="1336787" y="588955"/>
                  </a:lnTo>
                  <a:lnTo>
                    <a:pt x="1337799" y="588955"/>
                  </a:lnTo>
                  <a:lnTo>
                    <a:pt x="1338811" y="589967"/>
                  </a:lnTo>
                  <a:lnTo>
                    <a:pt x="1339823" y="589967"/>
                  </a:lnTo>
                  <a:lnTo>
                    <a:pt x="1340835" y="590979"/>
                  </a:lnTo>
                  <a:lnTo>
                    <a:pt x="1341847" y="590979"/>
                  </a:lnTo>
                  <a:lnTo>
                    <a:pt x="1342859" y="590979"/>
                  </a:lnTo>
                  <a:lnTo>
                    <a:pt x="1343871" y="591991"/>
                  </a:lnTo>
                  <a:lnTo>
                    <a:pt x="1345895" y="591991"/>
                  </a:lnTo>
                  <a:lnTo>
                    <a:pt x="1346907" y="593003"/>
                  </a:lnTo>
                  <a:lnTo>
                    <a:pt x="1347919" y="593003"/>
                  </a:lnTo>
                  <a:lnTo>
                    <a:pt x="1348931" y="593003"/>
                  </a:lnTo>
                  <a:lnTo>
                    <a:pt x="1350955" y="594015"/>
                  </a:lnTo>
                  <a:lnTo>
                    <a:pt x="1351967" y="594015"/>
                  </a:lnTo>
                  <a:lnTo>
                    <a:pt x="1352978" y="595027"/>
                  </a:lnTo>
                  <a:lnTo>
                    <a:pt x="1353990" y="595027"/>
                  </a:lnTo>
                  <a:lnTo>
                    <a:pt x="1355002" y="595027"/>
                  </a:lnTo>
                  <a:lnTo>
                    <a:pt x="1355002" y="596039"/>
                  </a:lnTo>
                  <a:lnTo>
                    <a:pt x="1356014" y="596039"/>
                  </a:lnTo>
                  <a:lnTo>
                    <a:pt x="1357026" y="596039"/>
                  </a:lnTo>
                  <a:lnTo>
                    <a:pt x="1357026" y="597051"/>
                  </a:lnTo>
                  <a:lnTo>
                    <a:pt x="1358038" y="597051"/>
                  </a:lnTo>
                  <a:lnTo>
                    <a:pt x="1358038" y="598063"/>
                  </a:lnTo>
                  <a:lnTo>
                    <a:pt x="1359050" y="598063"/>
                  </a:lnTo>
                  <a:lnTo>
                    <a:pt x="1360062" y="599075"/>
                  </a:lnTo>
                  <a:lnTo>
                    <a:pt x="1361074" y="600087"/>
                  </a:lnTo>
                  <a:lnTo>
                    <a:pt x="1362086" y="601099"/>
                  </a:lnTo>
                  <a:lnTo>
                    <a:pt x="1362086" y="602111"/>
                  </a:lnTo>
                  <a:lnTo>
                    <a:pt x="1363098" y="602111"/>
                  </a:lnTo>
                  <a:lnTo>
                    <a:pt x="1363098" y="603123"/>
                  </a:lnTo>
                  <a:lnTo>
                    <a:pt x="1364110" y="604134"/>
                  </a:lnTo>
                  <a:lnTo>
                    <a:pt x="1364110" y="605146"/>
                  </a:lnTo>
                  <a:lnTo>
                    <a:pt x="1365122" y="605146"/>
                  </a:lnTo>
                  <a:lnTo>
                    <a:pt x="1365122" y="606158"/>
                  </a:lnTo>
                  <a:lnTo>
                    <a:pt x="1365122" y="607170"/>
                  </a:lnTo>
                  <a:lnTo>
                    <a:pt x="1365122" y="608182"/>
                  </a:lnTo>
                  <a:lnTo>
                    <a:pt x="1366134" y="609194"/>
                  </a:lnTo>
                  <a:lnTo>
                    <a:pt x="1366134" y="610206"/>
                  </a:lnTo>
                  <a:lnTo>
                    <a:pt x="1366134" y="620326"/>
                  </a:lnTo>
                  <a:lnTo>
                    <a:pt x="1365122" y="620326"/>
                  </a:lnTo>
                  <a:lnTo>
                    <a:pt x="1365122" y="621338"/>
                  </a:lnTo>
                  <a:lnTo>
                    <a:pt x="1365122" y="622350"/>
                  </a:lnTo>
                  <a:lnTo>
                    <a:pt x="1364110" y="623362"/>
                  </a:lnTo>
                  <a:lnTo>
                    <a:pt x="1364110" y="624373"/>
                  </a:lnTo>
                  <a:lnTo>
                    <a:pt x="1363098" y="625385"/>
                  </a:lnTo>
                  <a:lnTo>
                    <a:pt x="1363098" y="626397"/>
                  </a:lnTo>
                  <a:lnTo>
                    <a:pt x="1362086" y="626397"/>
                  </a:lnTo>
                  <a:lnTo>
                    <a:pt x="1362086" y="627409"/>
                  </a:lnTo>
                  <a:lnTo>
                    <a:pt x="1361074" y="627409"/>
                  </a:lnTo>
                  <a:lnTo>
                    <a:pt x="1361074" y="628421"/>
                  </a:lnTo>
                  <a:lnTo>
                    <a:pt x="1360062" y="628421"/>
                  </a:lnTo>
                  <a:lnTo>
                    <a:pt x="1360062" y="629433"/>
                  </a:lnTo>
                  <a:lnTo>
                    <a:pt x="1359050" y="629433"/>
                  </a:lnTo>
                  <a:lnTo>
                    <a:pt x="1358038" y="630445"/>
                  </a:lnTo>
                  <a:lnTo>
                    <a:pt x="1357026" y="631457"/>
                  </a:lnTo>
                  <a:lnTo>
                    <a:pt x="1356014" y="631457"/>
                  </a:lnTo>
                  <a:lnTo>
                    <a:pt x="1355002" y="632469"/>
                  </a:lnTo>
                  <a:lnTo>
                    <a:pt x="1353990" y="632469"/>
                  </a:lnTo>
                  <a:lnTo>
                    <a:pt x="1352978" y="632469"/>
                  </a:lnTo>
                  <a:lnTo>
                    <a:pt x="1352978" y="633481"/>
                  </a:lnTo>
                  <a:lnTo>
                    <a:pt x="1351967" y="633481"/>
                  </a:lnTo>
                  <a:lnTo>
                    <a:pt x="1342859" y="633481"/>
                  </a:lnTo>
                  <a:lnTo>
                    <a:pt x="1341847" y="632469"/>
                  </a:lnTo>
                  <a:lnTo>
                    <a:pt x="1340835" y="632469"/>
                  </a:lnTo>
                  <a:lnTo>
                    <a:pt x="1339823" y="631457"/>
                  </a:lnTo>
                  <a:lnTo>
                    <a:pt x="1338811" y="631457"/>
                  </a:lnTo>
                  <a:lnTo>
                    <a:pt x="1338811" y="630445"/>
                  </a:lnTo>
                  <a:lnTo>
                    <a:pt x="1337799" y="630445"/>
                  </a:lnTo>
                  <a:lnTo>
                    <a:pt x="1336787" y="629433"/>
                  </a:lnTo>
                  <a:lnTo>
                    <a:pt x="1335775" y="629433"/>
                  </a:lnTo>
                  <a:lnTo>
                    <a:pt x="1335775" y="628421"/>
                  </a:lnTo>
                  <a:lnTo>
                    <a:pt x="1334763" y="628421"/>
                  </a:lnTo>
                  <a:lnTo>
                    <a:pt x="1334763" y="627409"/>
                  </a:lnTo>
                  <a:lnTo>
                    <a:pt x="1333751" y="626397"/>
                  </a:lnTo>
                  <a:lnTo>
                    <a:pt x="1332739" y="625385"/>
                  </a:lnTo>
                  <a:lnTo>
                    <a:pt x="1331728" y="624373"/>
                  </a:lnTo>
                  <a:lnTo>
                    <a:pt x="1331728" y="623362"/>
                  </a:lnTo>
                  <a:lnTo>
                    <a:pt x="1330716" y="623362"/>
                  </a:lnTo>
                  <a:lnTo>
                    <a:pt x="1330716" y="622350"/>
                  </a:lnTo>
                  <a:lnTo>
                    <a:pt x="1329704" y="622350"/>
                  </a:lnTo>
                  <a:lnTo>
                    <a:pt x="1329704" y="620326"/>
                  </a:lnTo>
                  <a:lnTo>
                    <a:pt x="1328692" y="619314"/>
                  </a:lnTo>
                  <a:lnTo>
                    <a:pt x="1327680" y="618302"/>
                  </a:lnTo>
                  <a:lnTo>
                    <a:pt x="1327680" y="617290"/>
                  </a:lnTo>
                  <a:lnTo>
                    <a:pt x="1326668" y="617290"/>
                  </a:lnTo>
                  <a:lnTo>
                    <a:pt x="1326668" y="616278"/>
                  </a:lnTo>
                  <a:lnTo>
                    <a:pt x="1325656" y="615266"/>
                  </a:lnTo>
                  <a:lnTo>
                    <a:pt x="1324644" y="614254"/>
                  </a:lnTo>
                  <a:lnTo>
                    <a:pt x="1323632" y="614254"/>
                  </a:lnTo>
                  <a:lnTo>
                    <a:pt x="1323632" y="613242"/>
                  </a:lnTo>
                  <a:lnTo>
                    <a:pt x="1322620" y="613242"/>
                  </a:lnTo>
                  <a:lnTo>
                    <a:pt x="1321608" y="613242"/>
                  </a:lnTo>
                  <a:lnTo>
                    <a:pt x="1321608" y="612230"/>
                  </a:lnTo>
                  <a:lnTo>
                    <a:pt x="1320596" y="612230"/>
                  </a:lnTo>
                  <a:lnTo>
                    <a:pt x="1319584" y="612230"/>
                  </a:lnTo>
                  <a:lnTo>
                    <a:pt x="1318572" y="612230"/>
                  </a:lnTo>
                  <a:lnTo>
                    <a:pt x="1318572" y="611218"/>
                  </a:lnTo>
                  <a:lnTo>
                    <a:pt x="1317560" y="611218"/>
                  </a:lnTo>
                  <a:lnTo>
                    <a:pt x="1316548" y="611218"/>
                  </a:lnTo>
                  <a:lnTo>
                    <a:pt x="1315536" y="611218"/>
                  </a:lnTo>
                  <a:lnTo>
                    <a:pt x="1314524" y="611218"/>
                  </a:lnTo>
                  <a:lnTo>
                    <a:pt x="1314524" y="612230"/>
                  </a:lnTo>
                  <a:lnTo>
                    <a:pt x="1313512" y="612230"/>
                  </a:lnTo>
                  <a:lnTo>
                    <a:pt x="1313512" y="613242"/>
                  </a:lnTo>
                  <a:lnTo>
                    <a:pt x="1313512" y="614254"/>
                  </a:lnTo>
                  <a:lnTo>
                    <a:pt x="1314524" y="614254"/>
                  </a:lnTo>
                  <a:lnTo>
                    <a:pt x="1314524" y="615266"/>
                  </a:lnTo>
                  <a:lnTo>
                    <a:pt x="1315536" y="616278"/>
                  </a:lnTo>
                  <a:lnTo>
                    <a:pt x="1321608" y="622350"/>
                  </a:lnTo>
                  <a:lnTo>
                    <a:pt x="1321608" y="623362"/>
                  </a:lnTo>
                  <a:lnTo>
                    <a:pt x="1321608" y="624373"/>
                  </a:lnTo>
                  <a:lnTo>
                    <a:pt x="1322620" y="624373"/>
                  </a:lnTo>
                  <a:lnTo>
                    <a:pt x="1322620" y="625385"/>
                  </a:lnTo>
                  <a:lnTo>
                    <a:pt x="1322620" y="626397"/>
                  </a:lnTo>
                  <a:lnTo>
                    <a:pt x="1323632" y="627409"/>
                  </a:lnTo>
                  <a:lnTo>
                    <a:pt x="1323632" y="628421"/>
                  </a:lnTo>
                  <a:lnTo>
                    <a:pt x="1323632" y="629433"/>
                  </a:lnTo>
                  <a:lnTo>
                    <a:pt x="1324644" y="631457"/>
                  </a:lnTo>
                  <a:lnTo>
                    <a:pt x="1324644" y="632469"/>
                  </a:lnTo>
                  <a:lnTo>
                    <a:pt x="1324644" y="63348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764702" y="225395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55744" y="1693331"/>
              <a:ext cx="7710170" cy="5077460"/>
            </a:xfrm>
            <a:custGeom>
              <a:avLst/>
              <a:gdLst/>
              <a:ahLst/>
              <a:cxnLst/>
              <a:rect l="l" t="t" r="r" b="b"/>
              <a:pathLst>
                <a:path w="7710170" h="5077459">
                  <a:moveTo>
                    <a:pt x="7111994" y="563656"/>
                  </a:moveTo>
                  <a:lnTo>
                    <a:pt x="7113006" y="564668"/>
                  </a:lnTo>
                  <a:lnTo>
                    <a:pt x="7113006" y="565680"/>
                  </a:lnTo>
                  <a:lnTo>
                    <a:pt x="7114018" y="566692"/>
                  </a:lnTo>
                  <a:lnTo>
                    <a:pt x="7114018" y="567704"/>
                  </a:lnTo>
                  <a:lnTo>
                    <a:pt x="7115030" y="568716"/>
                  </a:lnTo>
                  <a:lnTo>
                    <a:pt x="7115030" y="569728"/>
                  </a:lnTo>
                  <a:lnTo>
                    <a:pt x="7116042" y="569728"/>
                  </a:lnTo>
                  <a:lnTo>
                    <a:pt x="7116042" y="570740"/>
                  </a:lnTo>
                  <a:lnTo>
                    <a:pt x="7117053" y="570740"/>
                  </a:lnTo>
                  <a:lnTo>
                    <a:pt x="7117053" y="571752"/>
                  </a:lnTo>
                  <a:lnTo>
                    <a:pt x="7118065" y="572764"/>
                  </a:lnTo>
                  <a:lnTo>
                    <a:pt x="7119077" y="573776"/>
                  </a:lnTo>
                  <a:lnTo>
                    <a:pt x="7120089" y="574788"/>
                  </a:lnTo>
                  <a:lnTo>
                    <a:pt x="7121101" y="575800"/>
                  </a:lnTo>
                  <a:lnTo>
                    <a:pt x="7122113" y="575800"/>
                  </a:lnTo>
                  <a:lnTo>
                    <a:pt x="7122113" y="576812"/>
                  </a:lnTo>
                  <a:lnTo>
                    <a:pt x="7123125" y="576812"/>
                  </a:lnTo>
                  <a:lnTo>
                    <a:pt x="7124137" y="577824"/>
                  </a:lnTo>
                  <a:lnTo>
                    <a:pt x="7125149" y="577824"/>
                  </a:lnTo>
                  <a:lnTo>
                    <a:pt x="7126161" y="578836"/>
                  </a:lnTo>
                  <a:lnTo>
                    <a:pt x="7127173" y="578836"/>
                  </a:lnTo>
                  <a:lnTo>
                    <a:pt x="7128185" y="579848"/>
                  </a:lnTo>
                  <a:lnTo>
                    <a:pt x="7129197" y="579848"/>
                  </a:lnTo>
                  <a:lnTo>
                    <a:pt x="7130209" y="579848"/>
                  </a:lnTo>
                  <a:lnTo>
                    <a:pt x="7130209" y="580860"/>
                  </a:lnTo>
                  <a:lnTo>
                    <a:pt x="7131221" y="580860"/>
                  </a:lnTo>
                  <a:lnTo>
                    <a:pt x="7132233" y="580860"/>
                  </a:lnTo>
                  <a:lnTo>
                    <a:pt x="7133245" y="580860"/>
                  </a:lnTo>
                  <a:lnTo>
                    <a:pt x="7134257" y="581872"/>
                  </a:lnTo>
                  <a:lnTo>
                    <a:pt x="7135269" y="581872"/>
                  </a:lnTo>
                  <a:lnTo>
                    <a:pt x="7148424" y="581872"/>
                  </a:lnTo>
                  <a:lnTo>
                    <a:pt x="7148424" y="580860"/>
                  </a:lnTo>
                  <a:lnTo>
                    <a:pt x="7149436" y="580860"/>
                  </a:lnTo>
                  <a:lnTo>
                    <a:pt x="7150448" y="580860"/>
                  </a:lnTo>
                  <a:lnTo>
                    <a:pt x="7151460" y="580860"/>
                  </a:lnTo>
                  <a:lnTo>
                    <a:pt x="7151460" y="579848"/>
                  </a:lnTo>
                  <a:lnTo>
                    <a:pt x="7152472" y="579848"/>
                  </a:lnTo>
                  <a:lnTo>
                    <a:pt x="7153484" y="579848"/>
                  </a:lnTo>
                  <a:lnTo>
                    <a:pt x="7154496" y="578836"/>
                  </a:lnTo>
                  <a:lnTo>
                    <a:pt x="7155508" y="578836"/>
                  </a:lnTo>
                  <a:lnTo>
                    <a:pt x="7156520" y="577824"/>
                  </a:lnTo>
                  <a:lnTo>
                    <a:pt x="7157532" y="577824"/>
                  </a:lnTo>
                  <a:lnTo>
                    <a:pt x="7158543" y="576812"/>
                  </a:lnTo>
                  <a:lnTo>
                    <a:pt x="7159555" y="576812"/>
                  </a:lnTo>
                  <a:lnTo>
                    <a:pt x="7159555" y="575800"/>
                  </a:lnTo>
                  <a:lnTo>
                    <a:pt x="7160567" y="575800"/>
                  </a:lnTo>
                  <a:lnTo>
                    <a:pt x="7160567" y="574788"/>
                  </a:lnTo>
                  <a:lnTo>
                    <a:pt x="7161579" y="574788"/>
                  </a:lnTo>
                  <a:lnTo>
                    <a:pt x="7163603" y="573776"/>
                  </a:lnTo>
                  <a:lnTo>
                    <a:pt x="7164615" y="572764"/>
                  </a:lnTo>
                  <a:lnTo>
                    <a:pt x="7165627" y="571752"/>
                  </a:lnTo>
                  <a:lnTo>
                    <a:pt x="7165627" y="570740"/>
                  </a:lnTo>
                  <a:lnTo>
                    <a:pt x="7166639" y="569728"/>
                  </a:lnTo>
                  <a:lnTo>
                    <a:pt x="7167651" y="568716"/>
                  </a:lnTo>
                  <a:lnTo>
                    <a:pt x="7168663" y="567704"/>
                  </a:lnTo>
                  <a:lnTo>
                    <a:pt x="7169675" y="566692"/>
                  </a:lnTo>
                  <a:lnTo>
                    <a:pt x="7170687" y="564668"/>
                  </a:lnTo>
                  <a:lnTo>
                    <a:pt x="7170687" y="563656"/>
                  </a:lnTo>
                  <a:lnTo>
                    <a:pt x="7171699" y="562644"/>
                  </a:lnTo>
                  <a:lnTo>
                    <a:pt x="7172711" y="561633"/>
                  </a:lnTo>
                  <a:lnTo>
                    <a:pt x="7172711" y="560621"/>
                  </a:lnTo>
                  <a:lnTo>
                    <a:pt x="7173723" y="558597"/>
                  </a:lnTo>
                  <a:lnTo>
                    <a:pt x="7173723" y="557585"/>
                  </a:lnTo>
                  <a:lnTo>
                    <a:pt x="7174735" y="556573"/>
                  </a:lnTo>
                  <a:lnTo>
                    <a:pt x="7174735" y="555561"/>
                  </a:lnTo>
                  <a:lnTo>
                    <a:pt x="7175747" y="553537"/>
                  </a:lnTo>
                  <a:lnTo>
                    <a:pt x="7175747" y="552525"/>
                  </a:lnTo>
                  <a:lnTo>
                    <a:pt x="7175747" y="551513"/>
                  </a:lnTo>
                  <a:lnTo>
                    <a:pt x="7175747" y="549489"/>
                  </a:lnTo>
                  <a:lnTo>
                    <a:pt x="7176759" y="548477"/>
                  </a:lnTo>
                  <a:lnTo>
                    <a:pt x="7176759" y="539370"/>
                  </a:lnTo>
                  <a:lnTo>
                    <a:pt x="7175747" y="538358"/>
                  </a:lnTo>
                  <a:lnTo>
                    <a:pt x="7175747" y="537346"/>
                  </a:lnTo>
                  <a:lnTo>
                    <a:pt x="7175747" y="536334"/>
                  </a:lnTo>
                  <a:lnTo>
                    <a:pt x="7175747" y="535322"/>
                  </a:lnTo>
                  <a:lnTo>
                    <a:pt x="7175747" y="534310"/>
                  </a:lnTo>
                  <a:lnTo>
                    <a:pt x="7174735" y="533298"/>
                  </a:lnTo>
                  <a:lnTo>
                    <a:pt x="7174735" y="532286"/>
                  </a:lnTo>
                  <a:lnTo>
                    <a:pt x="7174735" y="530262"/>
                  </a:lnTo>
                  <a:lnTo>
                    <a:pt x="7173723" y="529250"/>
                  </a:lnTo>
                  <a:lnTo>
                    <a:pt x="7173723" y="528238"/>
                  </a:lnTo>
                  <a:lnTo>
                    <a:pt x="7172711" y="527226"/>
                  </a:lnTo>
                  <a:lnTo>
                    <a:pt x="7171699" y="525202"/>
                  </a:lnTo>
                  <a:lnTo>
                    <a:pt x="7171699" y="524190"/>
                  </a:lnTo>
                  <a:lnTo>
                    <a:pt x="7170687" y="523178"/>
                  </a:lnTo>
                  <a:lnTo>
                    <a:pt x="7170687" y="522166"/>
                  </a:lnTo>
                  <a:lnTo>
                    <a:pt x="7169675" y="522166"/>
                  </a:lnTo>
                  <a:lnTo>
                    <a:pt x="7169675" y="521154"/>
                  </a:lnTo>
                  <a:lnTo>
                    <a:pt x="7168663" y="520143"/>
                  </a:lnTo>
                  <a:lnTo>
                    <a:pt x="7168663" y="519131"/>
                  </a:lnTo>
                  <a:lnTo>
                    <a:pt x="7167651" y="519131"/>
                  </a:lnTo>
                  <a:lnTo>
                    <a:pt x="7167651" y="518119"/>
                  </a:lnTo>
                  <a:lnTo>
                    <a:pt x="7166639" y="518119"/>
                  </a:lnTo>
                  <a:lnTo>
                    <a:pt x="7166639" y="517107"/>
                  </a:lnTo>
                  <a:lnTo>
                    <a:pt x="7165627" y="517107"/>
                  </a:lnTo>
                  <a:lnTo>
                    <a:pt x="7165627" y="516095"/>
                  </a:lnTo>
                  <a:lnTo>
                    <a:pt x="7164615" y="515083"/>
                  </a:lnTo>
                  <a:lnTo>
                    <a:pt x="7163603" y="515083"/>
                  </a:lnTo>
                  <a:lnTo>
                    <a:pt x="7163603" y="514071"/>
                  </a:lnTo>
                  <a:lnTo>
                    <a:pt x="7162591" y="514071"/>
                  </a:lnTo>
                  <a:lnTo>
                    <a:pt x="7162591" y="513059"/>
                  </a:lnTo>
                  <a:lnTo>
                    <a:pt x="7161579" y="513059"/>
                  </a:lnTo>
                  <a:lnTo>
                    <a:pt x="7160567" y="512047"/>
                  </a:lnTo>
                  <a:lnTo>
                    <a:pt x="7159555" y="511035"/>
                  </a:lnTo>
                  <a:lnTo>
                    <a:pt x="7158543" y="511035"/>
                  </a:lnTo>
                  <a:lnTo>
                    <a:pt x="7157532" y="510023"/>
                  </a:lnTo>
                  <a:lnTo>
                    <a:pt x="7156520" y="510023"/>
                  </a:lnTo>
                  <a:lnTo>
                    <a:pt x="7155508" y="509011"/>
                  </a:lnTo>
                  <a:lnTo>
                    <a:pt x="7154496" y="507999"/>
                  </a:lnTo>
                  <a:lnTo>
                    <a:pt x="7153484" y="507999"/>
                  </a:lnTo>
                  <a:lnTo>
                    <a:pt x="7152472" y="506987"/>
                  </a:lnTo>
                  <a:lnTo>
                    <a:pt x="7151460" y="505975"/>
                  </a:lnTo>
                  <a:lnTo>
                    <a:pt x="7150448" y="505975"/>
                  </a:lnTo>
                  <a:lnTo>
                    <a:pt x="7150448" y="504963"/>
                  </a:lnTo>
                  <a:lnTo>
                    <a:pt x="7149436" y="504963"/>
                  </a:lnTo>
                  <a:lnTo>
                    <a:pt x="7148424" y="503951"/>
                  </a:lnTo>
                  <a:lnTo>
                    <a:pt x="7148424" y="502939"/>
                  </a:lnTo>
                  <a:lnTo>
                    <a:pt x="7147412" y="502939"/>
                  </a:lnTo>
                  <a:lnTo>
                    <a:pt x="7147412" y="501927"/>
                  </a:lnTo>
                  <a:lnTo>
                    <a:pt x="7146400" y="501927"/>
                  </a:lnTo>
                  <a:lnTo>
                    <a:pt x="7146400" y="500915"/>
                  </a:lnTo>
                  <a:lnTo>
                    <a:pt x="7145388" y="499903"/>
                  </a:lnTo>
                  <a:lnTo>
                    <a:pt x="7144376" y="498892"/>
                  </a:lnTo>
                  <a:lnTo>
                    <a:pt x="7144376" y="497880"/>
                  </a:lnTo>
                  <a:lnTo>
                    <a:pt x="7143364" y="496868"/>
                  </a:lnTo>
                  <a:lnTo>
                    <a:pt x="7143364" y="495856"/>
                  </a:lnTo>
                  <a:lnTo>
                    <a:pt x="7142352" y="495856"/>
                  </a:lnTo>
                  <a:lnTo>
                    <a:pt x="7142352" y="494844"/>
                  </a:lnTo>
                  <a:lnTo>
                    <a:pt x="7142352" y="493832"/>
                  </a:lnTo>
                  <a:lnTo>
                    <a:pt x="7141340" y="492820"/>
                  </a:lnTo>
                  <a:lnTo>
                    <a:pt x="7141340" y="491808"/>
                  </a:lnTo>
                  <a:lnTo>
                    <a:pt x="7140328" y="490796"/>
                  </a:lnTo>
                  <a:lnTo>
                    <a:pt x="7140328" y="489784"/>
                  </a:lnTo>
                  <a:lnTo>
                    <a:pt x="7140328" y="488772"/>
                  </a:lnTo>
                  <a:lnTo>
                    <a:pt x="7139316" y="487760"/>
                  </a:lnTo>
                  <a:lnTo>
                    <a:pt x="7139316" y="486748"/>
                  </a:lnTo>
                  <a:lnTo>
                    <a:pt x="7139316" y="480676"/>
                  </a:lnTo>
                  <a:lnTo>
                    <a:pt x="7114018" y="480676"/>
                  </a:lnTo>
                </a:path>
                <a:path w="7710170" h="5077459">
                  <a:moveTo>
                    <a:pt x="85003" y="329896"/>
                  </a:moveTo>
                  <a:lnTo>
                    <a:pt x="85003" y="216557"/>
                  </a:lnTo>
                  <a:lnTo>
                    <a:pt x="253999" y="216557"/>
                  </a:lnTo>
                  <a:lnTo>
                    <a:pt x="253999" y="329896"/>
                  </a:lnTo>
                </a:path>
                <a:path w="7710170" h="5077459">
                  <a:moveTo>
                    <a:pt x="253999" y="434127"/>
                  </a:moveTo>
                  <a:lnTo>
                    <a:pt x="253999" y="520143"/>
                  </a:lnTo>
                  <a:lnTo>
                    <a:pt x="85003" y="520143"/>
                  </a:lnTo>
                  <a:lnTo>
                    <a:pt x="85003" y="434127"/>
                  </a:lnTo>
                </a:path>
                <a:path w="7710170" h="5077459">
                  <a:moveTo>
                    <a:pt x="255011" y="184175"/>
                  </a:moveTo>
                  <a:lnTo>
                    <a:pt x="85003" y="184175"/>
                  </a:lnTo>
                  <a:lnTo>
                    <a:pt x="85003" y="0"/>
                  </a:lnTo>
                  <a:lnTo>
                    <a:pt x="255011" y="0"/>
                  </a:lnTo>
                  <a:lnTo>
                    <a:pt x="255011" y="184175"/>
                  </a:lnTo>
                </a:path>
                <a:path w="7710170" h="5077459">
                  <a:moveTo>
                    <a:pt x="425019" y="184175"/>
                  </a:moveTo>
                  <a:lnTo>
                    <a:pt x="255011" y="184175"/>
                  </a:lnTo>
                  <a:lnTo>
                    <a:pt x="255011" y="0"/>
                  </a:lnTo>
                  <a:lnTo>
                    <a:pt x="425019" y="0"/>
                  </a:lnTo>
                  <a:lnTo>
                    <a:pt x="425019" y="184175"/>
                  </a:lnTo>
                </a:path>
                <a:path w="7710170" h="5077459">
                  <a:moveTo>
                    <a:pt x="0" y="329896"/>
                  </a:moveTo>
                  <a:lnTo>
                    <a:pt x="507999" y="329896"/>
                  </a:lnTo>
                  <a:lnTo>
                    <a:pt x="507999" y="434127"/>
                  </a:lnTo>
                  <a:lnTo>
                    <a:pt x="0" y="434127"/>
                  </a:lnTo>
                  <a:lnTo>
                    <a:pt x="0" y="329896"/>
                  </a:lnTo>
                </a:path>
                <a:path w="7710170" h="5077459">
                  <a:moveTo>
                    <a:pt x="253999" y="329896"/>
                  </a:moveTo>
                  <a:lnTo>
                    <a:pt x="253999" y="216557"/>
                  </a:lnTo>
                  <a:lnTo>
                    <a:pt x="422995" y="216557"/>
                  </a:lnTo>
                  <a:lnTo>
                    <a:pt x="422995" y="329896"/>
                  </a:lnTo>
                </a:path>
                <a:path w="7710170" h="5077459">
                  <a:moveTo>
                    <a:pt x="422995" y="434127"/>
                  </a:moveTo>
                  <a:lnTo>
                    <a:pt x="422995" y="520143"/>
                  </a:lnTo>
                  <a:lnTo>
                    <a:pt x="253999" y="520143"/>
                  </a:lnTo>
                  <a:lnTo>
                    <a:pt x="253999" y="434127"/>
                  </a:lnTo>
                </a:path>
                <a:path w="7710170" h="5077459">
                  <a:moveTo>
                    <a:pt x="2388205" y="4997015"/>
                  </a:moveTo>
                  <a:lnTo>
                    <a:pt x="1829608" y="4997015"/>
                  </a:lnTo>
                  <a:lnTo>
                    <a:pt x="1829608" y="4964633"/>
                  </a:lnTo>
                </a:path>
                <a:path w="7710170" h="5077459">
                  <a:moveTo>
                    <a:pt x="2388205" y="4997015"/>
                  </a:moveTo>
                  <a:lnTo>
                    <a:pt x="2945790" y="4997015"/>
                  </a:lnTo>
                  <a:lnTo>
                    <a:pt x="2945790" y="4964633"/>
                  </a:lnTo>
                </a:path>
                <a:path w="7710170" h="5077459">
                  <a:moveTo>
                    <a:pt x="1870086" y="4964633"/>
                  </a:moveTo>
                  <a:lnTo>
                    <a:pt x="1870086" y="4805757"/>
                  </a:lnTo>
                  <a:lnTo>
                    <a:pt x="2906324" y="4805757"/>
                  </a:lnTo>
                  <a:lnTo>
                    <a:pt x="2906324" y="4964633"/>
                  </a:lnTo>
                </a:path>
                <a:path w="7710170" h="5077459">
                  <a:moveTo>
                    <a:pt x="4056913" y="1260891"/>
                  </a:moveTo>
                  <a:lnTo>
                    <a:pt x="4058936" y="1259879"/>
                  </a:lnTo>
                </a:path>
                <a:path w="7710170" h="5077459">
                  <a:moveTo>
                    <a:pt x="4098403" y="1292261"/>
                  </a:moveTo>
                  <a:lnTo>
                    <a:pt x="4129773" y="1259879"/>
                  </a:lnTo>
                </a:path>
                <a:path w="7710170" h="5077459">
                  <a:moveTo>
                    <a:pt x="4170251" y="1292261"/>
                  </a:moveTo>
                  <a:lnTo>
                    <a:pt x="4201622" y="1259879"/>
                  </a:lnTo>
                </a:path>
                <a:path w="7710170" h="5077459">
                  <a:moveTo>
                    <a:pt x="4241088" y="1292261"/>
                  </a:moveTo>
                  <a:lnTo>
                    <a:pt x="4273470" y="1259879"/>
                  </a:lnTo>
                </a:path>
                <a:path w="7710170" h="5077459">
                  <a:moveTo>
                    <a:pt x="4312936" y="1292261"/>
                  </a:moveTo>
                  <a:lnTo>
                    <a:pt x="4345319" y="1259879"/>
                  </a:lnTo>
                </a:path>
                <a:path w="7710170" h="5077459">
                  <a:moveTo>
                    <a:pt x="4384785" y="1292261"/>
                  </a:moveTo>
                  <a:lnTo>
                    <a:pt x="4416155" y="1259879"/>
                  </a:lnTo>
                </a:path>
                <a:path w="7710170" h="5077459">
                  <a:moveTo>
                    <a:pt x="4456633" y="1292261"/>
                  </a:moveTo>
                  <a:lnTo>
                    <a:pt x="4488004" y="1259879"/>
                  </a:lnTo>
                </a:path>
                <a:path w="7710170" h="5077459">
                  <a:moveTo>
                    <a:pt x="4527470" y="1292261"/>
                  </a:moveTo>
                  <a:lnTo>
                    <a:pt x="4559852" y="1259879"/>
                  </a:lnTo>
                </a:path>
                <a:path w="7710170" h="5077459">
                  <a:moveTo>
                    <a:pt x="4089295" y="1802285"/>
                  </a:moveTo>
                  <a:lnTo>
                    <a:pt x="4121677" y="1769902"/>
                  </a:lnTo>
                </a:path>
                <a:path w="7710170" h="5077459">
                  <a:moveTo>
                    <a:pt x="4599318" y="1292261"/>
                  </a:moveTo>
                  <a:lnTo>
                    <a:pt x="4631701" y="1259879"/>
                  </a:lnTo>
                </a:path>
                <a:path w="7710170" h="5077459">
                  <a:moveTo>
                    <a:pt x="4161144" y="1802285"/>
                  </a:moveTo>
                  <a:lnTo>
                    <a:pt x="4192514" y="1769902"/>
                  </a:lnTo>
                </a:path>
                <a:path w="7710170" h="5077459">
                  <a:moveTo>
                    <a:pt x="4671167" y="1292261"/>
                  </a:moveTo>
                  <a:lnTo>
                    <a:pt x="4702538" y="1259879"/>
                  </a:lnTo>
                </a:path>
                <a:path w="7710170" h="5077459">
                  <a:moveTo>
                    <a:pt x="4231980" y="1802285"/>
                  </a:moveTo>
                  <a:lnTo>
                    <a:pt x="4264363" y="1769902"/>
                  </a:lnTo>
                </a:path>
                <a:path w="7710170" h="5077459">
                  <a:moveTo>
                    <a:pt x="4742004" y="1292261"/>
                  </a:moveTo>
                  <a:lnTo>
                    <a:pt x="4774386" y="1259879"/>
                  </a:lnTo>
                </a:path>
                <a:path w="7710170" h="5077459">
                  <a:moveTo>
                    <a:pt x="4303829" y="1802285"/>
                  </a:moveTo>
                  <a:lnTo>
                    <a:pt x="4336211" y="1769902"/>
                  </a:lnTo>
                </a:path>
                <a:path w="7710170" h="5077459">
                  <a:moveTo>
                    <a:pt x="4813852" y="1292261"/>
                  </a:moveTo>
                  <a:lnTo>
                    <a:pt x="4846235" y="1259879"/>
                  </a:lnTo>
                </a:path>
                <a:path w="7710170" h="5077459">
                  <a:moveTo>
                    <a:pt x="4375677" y="1802285"/>
                  </a:moveTo>
                  <a:lnTo>
                    <a:pt x="4407048" y="1769902"/>
                  </a:lnTo>
                </a:path>
                <a:path w="7710170" h="5077459">
                  <a:moveTo>
                    <a:pt x="4885701" y="1292261"/>
                  </a:moveTo>
                  <a:lnTo>
                    <a:pt x="4917071" y="1259879"/>
                  </a:lnTo>
                </a:path>
                <a:path w="7710170" h="5077459">
                  <a:moveTo>
                    <a:pt x="4447526" y="1802285"/>
                  </a:moveTo>
                  <a:lnTo>
                    <a:pt x="4478896" y="1769902"/>
                  </a:lnTo>
                </a:path>
                <a:path w="7710170" h="5077459">
                  <a:moveTo>
                    <a:pt x="4957549" y="1292261"/>
                  </a:moveTo>
                  <a:lnTo>
                    <a:pt x="4988920" y="1259879"/>
                  </a:lnTo>
                </a:path>
                <a:path w="7710170" h="5077459">
                  <a:moveTo>
                    <a:pt x="4518362" y="1802285"/>
                  </a:moveTo>
                  <a:lnTo>
                    <a:pt x="4550745" y="1769902"/>
                  </a:lnTo>
                </a:path>
                <a:path w="7710170" h="5077459">
                  <a:moveTo>
                    <a:pt x="5028386" y="1292261"/>
                  </a:moveTo>
                  <a:lnTo>
                    <a:pt x="5060768" y="1259879"/>
                  </a:lnTo>
                </a:path>
                <a:path w="7710170" h="5077459">
                  <a:moveTo>
                    <a:pt x="4080187" y="2311296"/>
                  </a:moveTo>
                  <a:lnTo>
                    <a:pt x="4112570" y="2279926"/>
                  </a:lnTo>
                </a:path>
                <a:path w="7710170" h="5077459">
                  <a:moveTo>
                    <a:pt x="5100234" y="1292261"/>
                  </a:moveTo>
                  <a:lnTo>
                    <a:pt x="5132617" y="1259879"/>
                  </a:lnTo>
                </a:path>
                <a:path w="7710170" h="5077459">
                  <a:moveTo>
                    <a:pt x="4590211" y="1802285"/>
                  </a:moveTo>
                  <a:lnTo>
                    <a:pt x="4622593" y="1769902"/>
                  </a:lnTo>
                </a:path>
                <a:path w="7710170" h="5077459">
                  <a:moveTo>
                    <a:pt x="4152036" y="2311296"/>
                  </a:moveTo>
                  <a:lnTo>
                    <a:pt x="4183406" y="2279926"/>
                  </a:lnTo>
                </a:path>
                <a:path w="7710170" h="5077459">
                  <a:moveTo>
                    <a:pt x="5172083" y="1292261"/>
                  </a:moveTo>
                  <a:lnTo>
                    <a:pt x="5203453" y="1259879"/>
                  </a:lnTo>
                </a:path>
                <a:path w="7710170" h="5077459">
                  <a:moveTo>
                    <a:pt x="4662059" y="1802285"/>
                  </a:moveTo>
                  <a:lnTo>
                    <a:pt x="4693430" y="1769902"/>
                  </a:lnTo>
                </a:path>
                <a:path w="7710170" h="5077459">
                  <a:moveTo>
                    <a:pt x="4223885" y="2311296"/>
                  </a:moveTo>
                  <a:lnTo>
                    <a:pt x="4255255" y="2279926"/>
                  </a:lnTo>
                </a:path>
                <a:path w="7710170" h="5077459">
                  <a:moveTo>
                    <a:pt x="5243931" y="1292261"/>
                  </a:moveTo>
                  <a:lnTo>
                    <a:pt x="5275302" y="1259879"/>
                  </a:lnTo>
                </a:path>
                <a:path w="7710170" h="5077459">
                  <a:moveTo>
                    <a:pt x="4733908" y="1802285"/>
                  </a:moveTo>
                  <a:lnTo>
                    <a:pt x="4765279" y="1769902"/>
                  </a:lnTo>
                </a:path>
                <a:path w="7710170" h="5077459">
                  <a:moveTo>
                    <a:pt x="4294721" y="2311296"/>
                  </a:moveTo>
                  <a:lnTo>
                    <a:pt x="4327104" y="2279926"/>
                  </a:lnTo>
                </a:path>
                <a:path w="7710170" h="5077459">
                  <a:moveTo>
                    <a:pt x="5314768" y="1292261"/>
                  </a:moveTo>
                  <a:lnTo>
                    <a:pt x="5347151" y="1259879"/>
                  </a:lnTo>
                </a:path>
                <a:path w="7710170" h="5077459">
                  <a:moveTo>
                    <a:pt x="4804745" y="1802285"/>
                  </a:moveTo>
                  <a:lnTo>
                    <a:pt x="4837127" y="1769902"/>
                  </a:lnTo>
                </a:path>
                <a:path w="7710170" h="5077459">
                  <a:moveTo>
                    <a:pt x="4366570" y="2311296"/>
                  </a:moveTo>
                  <a:lnTo>
                    <a:pt x="4397940" y="2279926"/>
                  </a:lnTo>
                </a:path>
                <a:path w="7710170" h="5077459">
                  <a:moveTo>
                    <a:pt x="5386617" y="1292261"/>
                  </a:moveTo>
                  <a:lnTo>
                    <a:pt x="5417987" y="1259879"/>
                  </a:lnTo>
                </a:path>
                <a:path w="7710170" h="5077459">
                  <a:moveTo>
                    <a:pt x="4876593" y="1802285"/>
                  </a:moveTo>
                  <a:lnTo>
                    <a:pt x="4907964" y="1769902"/>
                  </a:lnTo>
                </a:path>
                <a:path w="7710170" h="5077459">
                  <a:moveTo>
                    <a:pt x="4438418" y="2311296"/>
                  </a:moveTo>
                  <a:lnTo>
                    <a:pt x="4469789" y="2279926"/>
                  </a:lnTo>
                </a:path>
                <a:path w="7710170" h="5077459">
                  <a:moveTo>
                    <a:pt x="5458465" y="1292261"/>
                  </a:moveTo>
                  <a:lnTo>
                    <a:pt x="5478704" y="1271010"/>
                  </a:lnTo>
                </a:path>
                <a:path w="7710170" h="5077459">
                  <a:moveTo>
                    <a:pt x="4948442" y="1802285"/>
                  </a:moveTo>
                  <a:lnTo>
                    <a:pt x="4979812" y="1769902"/>
                  </a:lnTo>
                </a:path>
                <a:path w="7710170" h="5077459">
                  <a:moveTo>
                    <a:pt x="4509255" y="2311296"/>
                  </a:moveTo>
                  <a:lnTo>
                    <a:pt x="4541637" y="2279926"/>
                  </a:lnTo>
                </a:path>
                <a:path w="7710170" h="5077459">
                  <a:moveTo>
                    <a:pt x="5542457" y="1279106"/>
                  </a:moveTo>
                  <a:lnTo>
                    <a:pt x="5561684" y="1259879"/>
                  </a:lnTo>
                </a:path>
                <a:path w="7710170" h="5077459">
                  <a:moveTo>
                    <a:pt x="5019278" y="1802285"/>
                  </a:moveTo>
                  <a:lnTo>
                    <a:pt x="5051661" y="1769902"/>
                  </a:lnTo>
                </a:path>
                <a:path w="7710170" h="5077459">
                  <a:moveTo>
                    <a:pt x="4071080" y="2821320"/>
                  </a:moveTo>
                  <a:lnTo>
                    <a:pt x="4103462" y="2789949"/>
                  </a:lnTo>
                </a:path>
                <a:path w="7710170" h="5077459">
                  <a:moveTo>
                    <a:pt x="5601150" y="1292261"/>
                  </a:moveTo>
                  <a:lnTo>
                    <a:pt x="5633533" y="1259879"/>
                  </a:lnTo>
                </a:path>
                <a:path w="7710170" h="5077459">
                  <a:moveTo>
                    <a:pt x="4581103" y="2311296"/>
                  </a:moveTo>
                  <a:lnTo>
                    <a:pt x="4613486" y="2279926"/>
                  </a:lnTo>
                </a:path>
                <a:path w="7710170" h="5077459">
                  <a:moveTo>
                    <a:pt x="5091127" y="1802285"/>
                  </a:moveTo>
                  <a:lnTo>
                    <a:pt x="5123509" y="1769902"/>
                  </a:lnTo>
                </a:path>
                <a:path w="7710170" h="5077459">
                  <a:moveTo>
                    <a:pt x="4142928" y="2821320"/>
                  </a:moveTo>
                  <a:lnTo>
                    <a:pt x="4174299" y="2789949"/>
                  </a:lnTo>
                </a:path>
                <a:path w="7710170" h="5077459">
                  <a:moveTo>
                    <a:pt x="5672999" y="1292261"/>
                  </a:moveTo>
                  <a:lnTo>
                    <a:pt x="5704369" y="1259879"/>
                  </a:lnTo>
                </a:path>
                <a:path w="7710170" h="5077459">
                  <a:moveTo>
                    <a:pt x="4652952" y="2311296"/>
                  </a:moveTo>
                  <a:lnTo>
                    <a:pt x="4684322" y="2279926"/>
                  </a:lnTo>
                </a:path>
                <a:path w="7710170" h="5077459">
                  <a:moveTo>
                    <a:pt x="5162975" y="1802285"/>
                  </a:moveTo>
                  <a:lnTo>
                    <a:pt x="5194346" y="1769902"/>
                  </a:lnTo>
                </a:path>
                <a:path w="7710170" h="5077459">
                  <a:moveTo>
                    <a:pt x="4214777" y="2821320"/>
                  </a:moveTo>
                  <a:lnTo>
                    <a:pt x="4246147" y="2789949"/>
                  </a:lnTo>
                </a:path>
                <a:path w="7710170" h="5077459">
                  <a:moveTo>
                    <a:pt x="5744847" y="1292261"/>
                  </a:moveTo>
                  <a:lnTo>
                    <a:pt x="5776218" y="1259879"/>
                  </a:lnTo>
                </a:path>
                <a:path w="7710170" h="5077459">
                  <a:moveTo>
                    <a:pt x="4724800" y="2311296"/>
                  </a:moveTo>
                  <a:lnTo>
                    <a:pt x="4756171" y="2279926"/>
                  </a:lnTo>
                </a:path>
                <a:path w="7710170" h="5077459">
                  <a:moveTo>
                    <a:pt x="5234824" y="1802285"/>
                  </a:moveTo>
                  <a:lnTo>
                    <a:pt x="5266194" y="1769902"/>
                  </a:lnTo>
                </a:path>
                <a:path w="7710170" h="5077459">
                  <a:moveTo>
                    <a:pt x="4285614" y="2821320"/>
                  </a:moveTo>
                  <a:lnTo>
                    <a:pt x="4317996" y="2789949"/>
                  </a:lnTo>
                </a:path>
                <a:path w="7710170" h="5077459">
                  <a:moveTo>
                    <a:pt x="5815684" y="1292261"/>
                  </a:moveTo>
                  <a:lnTo>
                    <a:pt x="5848066" y="1259879"/>
                  </a:lnTo>
                </a:path>
                <a:path w="7710170" h="5077459">
                  <a:moveTo>
                    <a:pt x="4795637" y="2311296"/>
                  </a:moveTo>
                  <a:lnTo>
                    <a:pt x="4828019" y="2279926"/>
                  </a:lnTo>
                </a:path>
                <a:path w="7710170" h="5077459">
                  <a:moveTo>
                    <a:pt x="5305661" y="1802285"/>
                  </a:moveTo>
                  <a:lnTo>
                    <a:pt x="5338043" y="1769902"/>
                  </a:lnTo>
                </a:path>
                <a:path w="7710170" h="5077459">
                  <a:moveTo>
                    <a:pt x="4357462" y="2821320"/>
                  </a:moveTo>
                  <a:lnTo>
                    <a:pt x="4388833" y="2789949"/>
                  </a:lnTo>
                </a:path>
                <a:path w="7710170" h="5077459">
                  <a:moveTo>
                    <a:pt x="5887533" y="1292261"/>
                  </a:moveTo>
                  <a:lnTo>
                    <a:pt x="5909795" y="1269998"/>
                  </a:lnTo>
                </a:path>
                <a:path w="7710170" h="5077459">
                  <a:moveTo>
                    <a:pt x="4867486" y="2311296"/>
                  </a:moveTo>
                  <a:lnTo>
                    <a:pt x="4899868" y="2279926"/>
                  </a:lnTo>
                </a:path>
                <a:path w="7710170" h="5077459">
                  <a:moveTo>
                    <a:pt x="5377509" y="1802285"/>
                  </a:moveTo>
                  <a:lnTo>
                    <a:pt x="5409892" y="1769902"/>
                  </a:lnTo>
                </a:path>
                <a:path w="7710170" h="5077459">
                  <a:moveTo>
                    <a:pt x="4429311" y="2821320"/>
                  </a:moveTo>
                  <a:lnTo>
                    <a:pt x="4460681" y="2789949"/>
                  </a:lnTo>
                </a:path>
                <a:path w="7710170" h="5077459">
                  <a:moveTo>
                    <a:pt x="5973548" y="1278094"/>
                  </a:moveTo>
                  <a:lnTo>
                    <a:pt x="5990752" y="1259879"/>
                  </a:lnTo>
                </a:path>
                <a:path w="7710170" h="5077459">
                  <a:moveTo>
                    <a:pt x="4939334" y="2311296"/>
                  </a:moveTo>
                  <a:lnTo>
                    <a:pt x="4970705" y="2279926"/>
                  </a:lnTo>
                </a:path>
                <a:path w="7710170" h="5077459">
                  <a:moveTo>
                    <a:pt x="5449358" y="1802285"/>
                  </a:moveTo>
                  <a:lnTo>
                    <a:pt x="5478704" y="1771926"/>
                  </a:lnTo>
                </a:path>
                <a:path w="7710170" h="5077459">
                  <a:moveTo>
                    <a:pt x="4500147" y="2821320"/>
                  </a:moveTo>
                  <a:lnTo>
                    <a:pt x="4532530" y="2789949"/>
                  </a:lnTo>
                </a:path>
                <a:path w="7710170" h="5077459">
                  <a:moveTo>
                    <a:pt x="6030218" y="1292261"/>
                  </a:moveTo>
                  <a:lnTo>
                    <a:pt x="6062600" y="1259879"/>
                  </a:lnTo>
                </a:path>
                <a:path w="7710170" h="5077459">
                  <a:moveTo>
                    <a:pt x="5010171" y="2311296"/>
                  </a:moveTo>
                  <a:lnTo>
                    <a:pt x="5042553" y="2279926"/>
                  </a:lnTo>
                </a:path>
                <a:path w="7710170" h="5077459">
                  <a:moveTo>
                    <a:pt x="5542457" y="1780022"/>
                  </a:moveTo>
                  <a:lnTo>
                    <a:pt x="5552577" y="1769902"/>
                  </a:lnTo>
                </a:path>
                <a:path w="7710170" h="5077459">
                  <a:moveTo>
                    <a:pt x="4061972" y="3331343"/>
                  </a:moveTo>
                  <a:lnTo>
                    <a:pt x="4094355" y="3299973"/>
                  </a:lnTo>
                </a:path>
                <a:path w="7710170" h="5077459">
                  <a:moveTo>
                    <a:pt x="6102066" y="1292261"/>
                  </a:moveTo>
                  <a:lnTo>
                    <a:pt x="6134449" y="1259879"/>
                  </a:lnTo>
                </a:path>
                <a:path w="7710170" h="5077459">
                  <a:moveTo>
                    <a:pt x="4571996" y="2821320"/>
                  </a:moveTo>
                  <a:lnTo>
                    <a:pt x="4604378" y="2789949"/>
                  </a:lnTo>
                </a:path>
                <a:path w="7710170" h="5077459">
                  <a:moveTo>
                    <a:pt x="5592043" y="1802285"/>
                  </a:moveTo>
                  <a:lnTo>
                    <a:pt x="5624425" y="1769902"/>
                  </a:lnTo>
                </a:path>
                <a:path w="7710170" h="5077459">
                  <a:moveTo>
                    <a:pt x="5082019" y="2311296"/>
                  </a:moveTo>
                  <a:lnTo>
                    <a:pt x="5114402" y="2279926"/>
                  </a:lnTo>
                </a:path>
                <a:path w="7710170" h="5077459">
                  <a:moveTo>
                    <a:pt x="4133821" y="3331343"/>
                  </a:moveTo>
                  <a:lnTo>
                    <a:pt x="4165191" y="3299973"/>
                  </a:lnTo>
                </a:path>
                <a:path w="7710170" h="5077459">
                  <a:moveTo>
                    <a:pt x="6173915" y="1292261"/>
                  </a:moveTo>
                  <a:lnTo>
                    <a:pt x="6205285" y="1259879"/>
                  </a:lnTo>
                </a:path>
                <a:path w="7710170" h="5077459">
                  <a:moveTo>
                    <a:pt x="4643844" y="2821320"/>
                  </a:moveTo>
                  <a:lnTo>
                    <a:pt x="4675215" y="2789949"/>
                  </a:lnTo>
                </a:path>
                <a:path w="7710170" h="5077459">
                  <a:moveTo>
                    <a:pt x="5663891" y="1802285"/>
                  </a:moveTo>
                  <a:lnTo>
                    <a:pt x="5695262" y="1769902"/>
                  </a:lnTo>
                </a:path>
                <a:path w="7710170" h="5077459">
                  <a:moveTo>
                    <a:pt x="5153868" y="2311296"/>
                  </a:moveTo>
                  <a:lnTo>
                    <a:pt x="5185238" y="2279926"/>
                  </a:lnTo>
                </a:path>
                <a:path w="7710170" h="5077459">
                  <a:moveTo>
                    <a:pt x="4205669" y="3331343"/>
                  </a:moveTo>
                  <a:lnTo>
                    <a:pt x="4237040" y="3299973"/>
                  </a:lnTo>
                </a:path>
                <a:path w="7710170" h="5077459">
                  <a:moveTo>
                    <a:pt x="6245763" y="1292261"/>
                  </a:moveTo>
                  <a:lnTo>
                    <a:pt x="6277134" y="1259879"/>
                  </a:lnTo>
                </a:path>
                <a:path w="7710170" h="5077459">
                  <a:moveTo>
                    <a:pt x="4715693" y="2821320"/>
                  </a:moveTo>
                  <a:lnTo>
                    <a:pt x="4747063" y="2789949"/>
                  </a:lnTo>
                </a:path>
                <a:path w="7710170" h="5077459">
                  <a:moveTo>
                    <a:pt x="5735740" y="1802285"/>
                  </a:moveTo>
                  <a:lnTo>
                    <a:pt x="5767110" y="1769902"/>
                  </a:lnTo>
                </a:path>
                <a:path w="7710170" h="5077459">
                  <a:moveTo>
                    <a:pt x="5225716" y="2311296"/>
                  </a:moveTo>
                  <a:lnTo>
                    <a:pt x="5257087" y="2279926"/>
                  </a:lnTo>
                </a:path>
                <a:path w="7710170" h="5077459">
                  <a:moveTo>
                    <a:pt x="4276506" y="3331343"/>
                  </a:moveTo>
                  <a:lnTo>
                    <a:pt x="4308888" y="3299973"/>
                  </a:lnTo>
                </a:path>
                <a:path w="7710170" h="5077459">
                  <a:moveTo>
                    <a:pt x="6316600" y="1292261"/>
                  </a:moveTo>
                  <a:lnTo>
                    <a:pt x="6348982" y="1259879"/>
                  </a:lnTo>
                </a:path>
                <a:path w="7710170" h="5077459">
                  <a:moveTo>
                    <a:pt x="4786529" y="2821320"/>
                  </a:moveTo>
                  <a:lnTo>
                    <a:pt x="4818912" y="2789949"/>
                  </a:lnTo>
                </a:path>
                <a:path w="7710170" h="5077459">
                  <a:moveTo>
                    <a:pt x="5806576" y="1802285"/>
                  </a:moveTo>
                  <a:lnTo>
                    <a:pt x="5838959" y="1769902"/>
                  </a:lnTo>
                </a:path>
                <a:path w="7710170" h="5077459">
                  <a:moveTo>
                    <a:pt x="5296553" y="2311296"/>
                  </a:moveTo>
                  <a:lnTo>
                    <a:pt x="5328935" y="2279926"/>
                  </a:lnTo>
                </a:path>
                <a:path w="7710170" h="5077459">
                  <a:moveTo>
                    <a:pt x="4348355" y="3331343"/>
                  </a:moveTo>
                  <a:lnTo>
                    <a:pt x="4380737" y="3299973"/>
                  </a:lnTo>
                </a:path>
                <a:path w="7710170" h="5077459">
                  <a:moveTo>
                    <a:pt x="6388448" y="1292261"/>
                  </a:moveTo>
                  <a:lnTo>
                    <a:pt x="6420831" y="1259879"/>
                  </a:lnTo>
                </a:path>
                <a:path w="7710170" h="5077459">
                  <a:moveTo>
                    <a:pt x="4858378" y="2821320"/>
                  </a:moveTo>
                  <a:lnTo>
                    <a:pt x="4890760" y="2789949"/>
                  </a:lnTo>
                </a:path>
                <a:path w="7710170" h="5077459">
                  <a:moveTo>
                    <a:pt x="5878425" y="1802285"/>
                  </a:moveTo>
                  <a:lnTo>
                    <a:pt x="5909795" y="1770914"/>
                  </a:lnTo>
                </a:path>
                <a:path w="7710170" h="5077459">
                  <a:moveTo>
                    <a:pt x="5368402" y="2311296"/>
                  </a:moveTo>
                  <a:lnTo>
                    <a:pt x="5400784" y="2279926"/>
                  </a:lnTo>
                </a:path>
                <a:path w="7710170" h="5077459">
                  <a:moveTo>
                    <a:pt x="4420203" y="3331343"/>
                  </a:moveTo>
                  <a:lnTo>
                    <a:pt x="4451574" y="3299973"/>
                  </a:lnTo>
                </a:path>
                <a:path w="7710170" h="5077459">
                  <a:moveTo>
                    <a:pt x="6460297" y="1292261"/>
                  </a:moveTo>
                  <a:lnTo>
                    <a:pt x="6491668" y="1259879"/>
                  </a:lnTo>
                </a:path>
                <a:path w="7710170" h="5077459">
                  <a:moveTo>
                    <a:pt x="4930227" y="2821320"/>
                  </a:moveTo>
                  <a:lnTo>
                    <a:pt x="4961597" y="2789949"/>
                  </a:lnTo>
                </a:path>
                <a:path w="7710170" h="5077459">
                  <a:moveTo>
                    <a:pt x="5973548" y="1779010"/>
                  </a:moveTo>
                  <a:lnTo>
                    <a:pt x="5981644" y="1769902"/>
                  </a:lnTo>
                </a:path>
                <a:path w="7710170" h="5077459">
                  <a:moveTo>
                    <a:pt x="5440250" y="2311296"/>
                  </a:moveTo>
                  <a:lnTo>
                    <a:pt x="5471621" y="2279926"/>
                  </a:lnTo>
                </a:path>
                <a:path w="7710170" h="5077459">
                  <a:moveTo>
                    <a:pt x="4491040" y="3331343"/>
                  </a:moveTo>
                  <a:lnTo>
                    <a:pt x="4523422" y="3299973"/>
                  </a:lnTo>
                </a:path>
                <a:path w="7710170" h="5077459">
                  <a:moveTo>
                    <a:pt x="6562504" y="1260891"/>
                  </a:moveTo>
                  <a:lnTo>
                    <a:pt x="6563516" y="1259879"/>
                  </a:lnTo>
                </a:path>
                <a:path w="7710170" h="5077459">
                  <a:moveTo>
                    <a:pt x="5001063" y="2821320"/>
                  </a:moveTo>
                  <a:lnTo>
                    <a:pt x="5033446" y="2789949"/>
                  </a:lnTo>
                </a:path>
                <a:path w="7710170" h="5077459">
                  <a:moveTo>
                    <a:pt x="6022122" y="1802285"/>
                  </a:moveTo>
                  <a:lnTo>
                    <a:pt x="6053493" y="1769902"/>
                  </a:lnTo>
                </a:path>
                <a:path w="7710170" h="5077459">
                  <a:moveTo>
                    <a:pt x="5542457" y="2280938"/>
                  </a:moveTo>
                  <a:lnTo>
                    <a:pt x="5543469" y="2279926"/>
                  </a:lnTo>
                </a:path>
                <a:path w="7710170" h="5077459">
                  <a:moveTo>
                    <a:pt x="4056913" y="3837319"/>
                  </a:moveTo>
                  <a:lnTo>
                    <a:pt x="4085247" y="3809996"/>
                  </a:lnTo>
                </a:path>
                <a:path w="7710170" h="5077459">
                  <a:moveTo>
                    <a:pt x="6602982" y="1292261"/>
                  </a:moveTo>
                  <a:lnTo>
                    <a:pt x="6635365" y="1259879"/>
                  </a:lnTo>
                </a:path>
                <a:path w="7710170" h="5077459">
                  <a:moveTo>
                    <a:pt x="4562888" y="3331343"/>
                  </a:moveTo>
                  <a:lnTo>
                    <a:pt x="4595271" y="3299973"/>
                  </a:lnTo>
                </a:path>
                <a:path w="7710170" h="5077459">
                  <a:moveTo>
                    <a:pt x="6092959" y="1802285"/>
                  </a:moveTo>
                  <a:lnTo>
                    <a:pt x="6125341" y="1769902"/>
                  </a:lnTo>
                </a:path>
                <a:path w="7710170" h="5077459">
                  <a:moveTo>
                    <a:pt x="5072912" y="2821320"/>
                  </a:moveTo>
                  <a:lnTo>
                    <a:pt x="5105294" y="2789949"/>
                  </a:lnTo>
                </a:path>
                <a:path w="7710170" h="5077459">
                  <a:moveTo>
                    <a:pt x="5582935" y="2311296"/>
                  </a:moveTo>
                  <a:lnTo>
                    <a:pt x="5615318" y="2279926"/>
                  </a:lnTo>
                </a:path>
                <a:path w="7710170" h="5077459">
                  <a:moveTo>
                    <a:pt x="4124713" y="3841367"/>
                  </a:moveTo>
                  <a:lnTo>
                    <a:pt x="4156084" y="3809996"/>
                  </a:lnTo>
                </a:path>
                <a:path w="7710170" h="5077459">
                  <a:moveTo>
                    <a:pt x="6674831" y="1292261"/>
                  </a:moveTo>
                  <a:lnTo>
                    <a:pt x="6706201" y="1259879"/>
                  </a:lnTo>
                </a:path>
                <a:path w="7710170" h="5077459">
                  <a:moveTo>
                    <a:pt x="4634737" y="3331343"/>
                  </a:moveTo>
                  <a:lnTo>
                    <a:pt x="4666107" y="3299973"/>
                  </a:lnTo>
                </a:path>
                <a:path w="7710170" h="5077459">
                  <a:moveTo>
                    <a:pt x="6164807" y="1802285"/>
                  </a:moveTo>
                  <a:lnTo>
                    <a:pt x="6196178" y="1769902"/>
                  </a:lnTo>
                </a:path>
                <a:path w="7710170" h="5077459">
                  <a:moveTo>
                    <a:pt x="5144760" y="2821320"/>
                  </a:moveTo>
                  <a:lnTo>
                    <a:pt x="5176131" y="2789949"/>
                  </a:lnTo>
                </a:path>
                <a:path w="7710170" h="5077459">
                  <a:moveTo>
                    <a:pt x="5654784" y="2311296"/>
                  </a:moveTo>
                  <a:lnTo>
                    <a:pt x="5686154" y="2279926"/>
                  </a:lnTo>
                </a:path>
                <a:path w="7710170" h="5077459">
                  <a:moveTo>
                    <a:pt x="4196562" y="3841367"/>
                  </a:moveTo>
                  <a:lnTo>
                    <a:pt x="4227932" y="3809996"/>
                  </a:lnTo>
                </a:path>
                <a:path w="7710170" h="5077459">
                  <a:moveTo>
                    <a:pt x="6746679" y="1292261"/>
                  </a:moveTo>
                  <a:lnTo>
                    <a:pt x="6778050" y="1259879"/>
                  </a:lnTo>
                </a:path>
                <a:path w="7710170" h="5077459">
                  <a:moveTo>
                    <a:pt x="4706585" y="3331343"/>
                  </a:moveTo>
                  <a:lnTo>
                    <a:pt x="4737956" y="3299973"/>
                  </a:lnTo>
                </a:path>
                <a:path w="7710170" h="5077459">
                  <a:moveTo>
                    <a:pt x="6236656" y="1802285"/>
                  </a:moveTo>
                  <a:lnTo>
                    <a:pt x="6268026" y="1769902"/>
                  </a:lnTo>
                </a:path>
                <a:path w="7710170" h="5077459">
                  <a:moveTo>
                    <a:pt x="5216609" y="2821320"/>
                  </a:moveTo>
                  <a:lnTo>
                    <a:pt x="5247979" y="2789949"/>
                  </a:lnTo>
                </a:path>
                <a:path w="7710170" h="5077459">
                  <a:moveTo>
                    <a:pt x="5726632" y="2311296"/>
                  </a:moveTo>
                  <a:lnTo>
                    <a:pt x="5758003" y="2279926"/>
                  </a:lnTo>
                </a:path>
                <a:path w="7710170" h="5077459">
                  <a:moveTo>
                    <a:pt x="4267398" y="3841367"/>
                  </a:moveTo>
                  <a:lnTo>
                    <a:pt x="4299781" y="3809996"/>
                  </a:lnTo>
                </a:path>
                <a:path w="7710170" h="5077459">
                  <a:moveTo>
                    <a:pt x="6817516" y="1292261"/>
                  </a:moveTo>
                  <a:lnTo>
                    <a:pt x="6849898" y="1259879"/>
                  </a:lnTo>
                </a:path>
                <a:path w="7710170" h="5077459">
                  <a:moveTo>
                    <a:pt x="4777422" y="3331343"/>
                  </a:moveTo>
                  <a:lnTo>
                    <a:pt x="4809804" y="3299973"/>
                  </a:lnTo>
                </a:path>
                <a:path w="7710170" h="5077459">
                  <a:moveTo>
                    <a:pt x="6307492" y="1802285"/>
                  </a:moveTo>
                  <a:lnTo>
                    <a:pt x="6339875" y="1769902"/>
                  </a:lnTo>
                </a:path>
                <a:path w="7710170" h="5077459">
                  <a:moveTo>
                    <a:pt x="5287445" y="2821320"/>
                  </a:moveTo>
                  <a:lnTo>
                    <a:pt x="5319828" y="2789949"/>
                  </a:lnTo>
                </a:path>
                <a:path w="7710170" h="5077459">
                  <a:moveTo>
                    <a:pt x="5797469" y="2311296"/>
                  </a:moveTo>
                  <a:lnTo>
                    <a:pt x="5829851" y="2279926"/>
                  </a:lnTo>
                </a:path>
                <a:path w="7710170" h="5077459">
                  <a:moveTo>
                    <a:pt x="4339247" y="3841367"/>
                  </a:moveTo>
                  <a:lnTo>
                    <a:pt x="4371629" y="3809996"/>
                  </a:lnTo>
                </a:path>
                <a:path w="7710170" h="5077459">
                  <a:moveTo>
                    <a:pt x="6889364" y="1292261"/>
                  </a:moveTo>
                  <a:lnTo>
                    <a:pt x="6921747" y="1259879"/>
                  </a:lnTo>
                </a:path>
                <a:path w="7710170" h="5077459">
                  <a:moveTo>
                    <a:pt x="4849270" y="3331343"/>
                  </a:moveTo>
                  <a:lnTo>
                    <a:pt x="4881653" y="3299973"/>
                  </a:lnTo>
                </a:path>
                <a:path w="7710170" h="5077459">
                  <a:moveTo>
                    <a:pt x="6379341" y="1802285"/>
                  </a:moveTo>
                  <a:lnTo>
                    <a:pt x="6411723" y="1769902"/>
                  </a:lnTo>
                </a:path>
                <a:path w="7710170" h="5077459">
                  <a:moveTo>
                    <a:pt x="5359294" y="2821320"/>
                  </a:moveTo>
                  <a:lnTo>
                    <a:pt x="5391676" y="2789949"/>
                  </a:lnTo>
                </a:path>
                <a:path w="7710170" h="5077459">
                  <a:moveTo>
                    <a:pt x="5869317" y="2311296"/>
                  </a:moveTo>
                  <a:lnTo>
                    <a:pt x="5901700" y="2279926"/>
                  </a:lnTo>
                </a:path>
                <a:path w="7710170" h="5077459">
                  <a:moveTo>
                    <a:pt x="4411096" y="3841367"/>
                  </a:moveTo>
                  <a:lnTo>
                    <a:pt x="4442466" y="3809996"/>
                  </a:lnTo>
                </a:path>
                <a:path w="7710170" h="5077459">
                  <a:moveTo>
                    <a:pt x="6451189" y="1802285"/>
                  </a:moveTo>
                  <a:lnTo>
                    <a:pt x="6482560" y="1769902"/>
                  </a:lnTo>
                </a:path>
                <a:path w="7710170" h="5077459">
                  <a:moveTo>
                    <a:pt x="4921119" y="3331343"/>
                  </a:moveTo>
                  <a:lnTo>
                    <a:pt x="4952490" y="3299973"/>
                  </a:lnTo>
                </a:path>
                <a:path w="7710170" h="5077459">
                  <a:moveTo>
                    <a:pt x="5431143" y="2821320"/>
                  </a:moveTo>
                  <a:lnTo>
                    <a:pt x="5462513" y="2789949"/>
                  </a:lnTo>
                </a:path>
                <a:path w="7710170" h="5077459">
                  <a:moveTo>
                    <a:pt x="4482944" y="3841367"/>
                  </a:moveTo>
                  <a:lnTo>
                    <a:pt x="4514315" y="3809996"/>
                  </a:lnTo>
                </a:path>
                <a:path w="7710170" h="5077459">
                  <a:moveTo>
                    <a:pt x="6013015" y="2311296"/>
                  </a:moveTo>
                  <a:lnTo>
                    <a:pt x="6044385" y="2279926"/>
                  </a:lnTo>
                </a:path>
                <a:path w="7710170" h="5077459">
                  <a:moveTo>
                    <a:pt x="4992968" y="3331343"/>
                  </a:moveTo>
                  <a:lnTo>
                    <a:pt x="5024338" y="3299973"/>
                  </a:lnTo>
                </a:path>
                <a:path w="7710170" h="5077459">
                  <a:moveTo>
                    <a:pt x="6593875" y="1802285"/>
                  </a:moveTo>
                  <a:lnTo>
                    <a:pt x="6626257" y="1769902"/>
                  </a:lnTo>
                </a:path>
                <a:path w="7710170" h="5077459">
                  <a:moveTo>
                    <a:pt x="4553781" y="3841367"/>
                  </a:moveTo>
                  <a:lnTo>
                    <a:pt x="4586163" y="3809996"/>
                  </a:lnTo>
                </a:path>
                <a:path w="7710170" h="5077459">
                  <a:moveTo>
                    <a:pt x="6083851" y="2311296"/>
                  </a:moveTo>
                  <a:lnTo>
                    <a:pt x="6116234" y="2279926"/>
                  </a:lnTo>
                </a:path>
                <a:path w="7710170" h="5077459">
                  <a:moveTo>
                    <a:pt x="5063804" y="3331343"/>
                  </a:moveTo>
                  <a:lnTo>
                    <a:pt x="5096187" y="3299973"/>
                  </a:lnTo>
                </a:path>
                <a:path w="7710170" h="5077459">
                  <a:moveTo>
                    <a:pt x="5573828" y="2821320"/>
                  </a:moveTo>
                  <a:lnTo>
                    <a:pt x="5606210" y="2789949"/>
                  </a:lnTo>
                </a:path>
                <a:path w="7710170" h="5077459">
                  <a:moveTo>
                    <a:pt x="6665723" y="1802285"/>
                  </a:moveTo>
                  <a:lnTo>
                    <a:pt x="6698106" y="1769902"/>
                  </a:lnTo>
                </a:path>
                <a:path w="7710170" h="5077459">
                  <a:moveTo>
                    <a:pt x="4625629" y="3841367"/>
                  </a:moveTo>
                  <a:lnTo>
                    <a:pt x="4657000" y="3809996"/>
                  </a:lnTo>
                </a:path>
                <a:path w="7710170" h="5077459">
                  <a:moveTo>
                    <a:pt x="6155700" y="2311296"/>
                  </a:moveTo>
                  <a:lnTo>
                    <a:pt x="6188082" y="2279926"/>
                  </a:lnTo>
                </a:path>
                <a:path w="7710170" h="5077459">
                  <a:moveTo>
                    <a:pt x="5135653" y="3331343"/>
                  </a:moveTo>
                  <a:lnTo>
                    <a:pt x="5167023" y="3299973"/>
                  </a:lnTo>
                </a:path>
                <a:path w="7710170" h="5077459">
                  <a:moveTo>
                    <a:pt x="5645676" y="2821320"/>
                  </a:moveTo>
                  <a:lnTo>
                    <a:pt x="5677047" y="2789949"/>
                  </a:lnTo>
                </a:path>
                <a:path w="7710170" h="5077459">
                  <a:moveTo>
                    <a:pt x="6737572" y="1802285"/>
                  </a:moveTo>
                  <a:lnTo>
                    <a:pt x="6768942" y="1769902"/>
                  </a:lnTo>
                </a:path>
                <a:path w="7710170" h="5077459">
                  <a:moveTo>
                    <a:pt x="4697478" y="3841367"/>
                  </a:moveTo>
                  <a:lnTo>
                    <a:pt x="4728848" y="3809996"/>
                  </a:lnTo>
                </a:path>
                <a:path w="7710170" h="5077459">
                  <a:moveTo>
                    <a:pt x="6227548" y="2311296"/>
                  </a:moveTo>
                  <a:lnTo>
                    <a:pt x="6258919" y="2279926"/>
                  </a:lnTo>
                </a:path>
                <a:path w="7710170" h="5077459">
                  <a:moveTo>
                    <a:pt x="5207501" y="3331343"/>
                  </a:moveTo>
                  <a:lnTo>
                    <a:pt x="5238872" y="3299973"/>
                  </a:lnTo>
                </a:path>
                <a:path w="7710170" h="5077459">
                  <a:moveTo>
                    <a:pt x="5717525" y="2821320"/>
                  </a:moveTo>
                  <a:lnTo>
                    <a:pt x="5748895" y="2789949"/>
                  </a:lnTo>
                </a:path>
                <a:path w="7710170" h="5077459">
                  <a:moveTo>
                    <a:pt x="6808408" y="1802285"/>
                  </a:moveTo>
                  <a:lnTo>
                    <a:pt x="6840791" y="1769902"/>
                  </a:lnTo>
                </a:path>
                <a:path w="7710170" h="5077459">
                  <a:moveTo>
                    <a:pt x="4768314" y="3841367"/>
                  </a:moveTo>
                  <a:lnTo>
                    <a:pt x="4800697" y="3809996"/>
                  </a:lnTo>
                </a:path>
                <a:path w="7710170" h="5077459">
                  <a:moveTo>
                    <a:pt x="6298385" y="2311296"/>
                  </a:moveTo>
                  <a:lnTo>
                    <a:pt x="6330767" y="2279926"/>
                  </a:lnTo>
                </a:path>
                <a:path w="7710170" h="5077459">
                  <a:moveTo>
                    <a:pt x="5278338" y="3331343"/>
                  </a:moveTo>
                  <a:lnTo>
                    <a:pt x="5310720" y="3299973"/>
                  </a:lnTo>
                </a:path>
                <a:path w="7710170" h="5077459">
                  <a:moveTo>
                    <a:pt x="5788361" y="2821320"/>
                  </a:moveTo>
                  <a:lnTo>
                    <a:pt x="5820744" y="2789949"/>
                  </a:lnTo>
                </a:path>
                <a:path w="7710170" h="5077459">
                  <a:moveTo>
                    <a:pt x="6880257" y="1802285"/>
                  </a:moveTo>
                  <a:lnTo>
                    <a:pt x="6912639" y="1769902"/>
                  </a:lnTo>
                </a:path>
                <a:path w="7710170" h="5077459">
                  <a:moveTo>
                    <a:pt x="4840163" y="3841367"/>
                  </a:moveTo>
                  <a:lnTo>
                    <a:pt x="4872545" y="3809996"/>
                  </a:lnTo>
                </a:path>
                <a:path w="7710170" h="5077459">
                  <a:moveTo>
                    <a:pt x="6370233" y="2311296"/>
                  </a:moveTo>
                  <a:lnTo>
                    <a:pt x="6402616" y="2279926"/>
                  </a:lnTo>
                </a:path>
                <a:path w="7710170" h="5077459">
                  <a:moveTo>
                    <a:pt x="5350186" y="3331343"/>
                  </a:moveTo>
                  <a:lnTo>
                    <a:pt x="5382569" y="3299973"/>
                  </a:lnTo>
                </a:path>
                <a:path w="7710170" h="5077459">
                  <a:moveTo>
                    <a:pt x="5860210" y="2821320"/>
                  </a:moveTo>
                  <a:lnTo>
                    <a:pt x="5892592" y="2789949"/>
                  </a:lnTo>
                </a:path>
                <a:path w="7710170" h="5077459">
                  <a:moveTo>
                    <a:pt x="6442082" y="2311296"/>
                  </a:moveTo>
                  <a:lnTo>
                    <a:pt x="6473452" y="2279926"/>
                  </a:lnTo>
                </a:path>
                <a:path w="7710170" h="5077459">
                  <a:moveTo>
                    <a:pt x="4912011" y="3841367"/>
                  </a:moveTo>
                  <a:lnTo>
                    <a:pt x="4943382" y="3809996"/>
                  </a:lnTo>
                </a:path>
                <a:path w="7710170" h="5077459">
                  <a:moveTo>
                    <a:pt x="5422035" y="3331343"/>
                  </a:moveTo>
                  <a:lnTo>
                    <a:pt x="5453405" y="3299973"/>
                  </a:lnTo>
                </a:path>
                <a:path w="7710170" h="5077459">
                  <a:moveTo>
                    <a:pt x="6003907" y="2821320"/>
                  </a:moveTo>
                  <a:lnTo>
                    <a:pt x="6035277" y="2789949"/>
                  </a:lnTo>
                </a:path>
                <a:path w="7710170" h="5077459">
                  <a:moveTo>
                    <a:pt x="4983860" y="3841367"/>
                  </a:moveTo>
                  <a:lnTo>
                    <a:pt x="5015230" y="3809996"/>
                  </a:lnTo>
                </a:path>
                <a:path w="7710170" h="5077459">
                  <a:moveTo>
                    <a:pt x="6584767" y="2311296"/>
                  </a:moveTo>
                  <a:lnTo>
                    <a:pt x="6617150" y="2279926"/>
                  </a:lnTo>
                </a:path>
                <a:path w="7710170" h="5077459">
                  <a:moveTo>
                    <a:pt x="5054697" y="3841367"/>
                  </a:moveTo>
                  <a:lnTo>
                    <a:pt x="5087079" y="3809996"/>
                  </a:lnTo>
                </a:path>
                <a:path w="7710170" h="5077459">
                  <a:moveTo>
                    <a:pt x="6074744" y="2821320"/>
                  </a:moveTo>
                  <a:lnTo>
                    <a:pt x="6107126" y="2789949"/>
                  </a:lnTo>
                </a:path>
                <a:path w="7710170" h="5077459">
                  <a:moveTo>
                    <a:pt x="5564720" y="3331343"/>
                  </a:moveTo>
                  <a:lnTo>
                    <a:pt x="5597103" y="3299973"/>
                  </a:lnTo>
                </a:path>
                <a:path w="7710170" h="5077459">
                  <a:moveTo>
                    <a:pt x="6656616" y="2311296"/>
                  </a:moveTo>
                  <a:lnTo>
                    <a:pt x="6688998" y="2279926"/>
                  </a:lnTo>
                </a:path>
                <a:path w="7710170" h="5077459">
                  <a:moveTo>
                    <a:pt x="5126545" y="3841367"/>
                  </a:moveTo>
                  <a:lnTo>
                    <a:pt x="5158928" y="3809996"/>
                  </a:lnTo>
                </a:path>
                <a:path w="7710170" h="5077459">
                  <a:moveTo>
                    <a:pt x="6146592" y="2821320"/>
                  </a:moveTo>
                  <a:lnTo>
                    <a:pt x="6178975" y="2789949"/>
                  </a:lnTo>
                </a:path>
                <a:path w="7710170" h="5077459">
                  <a:moveTo>
                    <a:pt x="5636569" y="3331343"/>
                  </a:moveTo>
                  <a:lnTo>
                    <a:pt x="5668951" y="3299973"/>
                  </a:lnTo>
                </a:path>
                <a:path w="7710170" h="5077459">
                  <a:moveTo>
                    <a:pt x="6728464" y="2311296"/>
                  </a:moveTo>
                  <a:lnTo>
                    <a:pt x="6759835" y="2279926"/>
                  </a:lnTo>
                </a:path>
                <a:path w="7710170" h="5077459">
                  <a:moveTo>
                    <a:pt x="5198394" y="3841367"/>
                  </a:moveTo>
                  <a:lnTo>
                    <a:pt x="5229764" y="3809996"/>
                  </a:lnTo>
                </a:path>
                <a:path w="7710170" h="5077459">
                  <a:moveTo>
                    <a:pt x="6218441" y="2821320"/>
                  </a:moveTo>
                  <a:lnTo>
                    <a:pt x="6249811" y="2789949"/>
                  </a:lnTo>
                </a:path>
                <a:path w="7710170" h="5077459">
                  <a:moveTo>
                    <a:pt x="5708417" y="3331343"/>
                  </a:moveTo>
                  <a:lnTo>
                    <a:pt x="5739788" y="3299973"/>
                  </a:lnTo>
                </a:path>
                <a:path w="7710170" h="5077459">
                  <a:moveTo>
                    <a:pt x="6800313" y="2311296"/>
                  </a:moveTo>
                  <a:lnTo>
                    <a:pt x="6831683" y="2279926"/>
                  </a:lnTo>
                </a:path>
                <a:path w="7710170" h="5077459">
                  <a:moveTo>
                    <a:pt x="6289277" y="2821320"/>
                  </a:moveTo>
                  <a:lnTo>
                    <a:pt x="6321660" y="2789949"/>
                  </a:lnTo>
                </a:path>
                <a:path w="7710170" h="5077459">
                  <a:moveTo>
                    <a:pt x="5269230" y="3841367"/>
                  </a:moveTo>
                  <a:lnTo>
                    <a:pt x="5301613" y="3809996"/>
                  </a:lnTo>
                </a:path>
                <a:path w="7710170" h="5077459">
                  <a:moveTo>
                    <a:pt x="5779254" y="3331343"/>
                  </a:moveTo>
                  <a:lnTo>
                    <a:pt x="5811636" y="3299973"/>
                  </a:lnTo>
                </a:path>
                <a:path w="7710170" h="5077459">
                  <a:moveTo>
                    <a:pt x="6871149" y="2311296"/>
                  </a:moveTo>
                  <a:lnTo>
                    <a:pt x="6903532" y="2279926"/>
                  </a:lnTo>
                </a:path>
                <a:path w="7710170" h="5077459">
                  <a:moveTo>
                    <a:pt x="6361126" y="2821320"/>
                  </a:moveTo>
                  <a:lnTo>
                    <a:pt x="6393508" y="2789949"/>
                  </a:lnTo>
                </a:path>
                <a:path w="7710170" h="5077459">
                  <a:moveTo>
                    <a:pt x="5341079" y="3841367"/>
                  </a:moveTo>
                  <a:lnTo>
                    <a:pt x="5373461" y="3809996"/>
                  </a:lnTo>
                </a:path>
                <a:path w="7710170" h="5077459">
                  <a:moveTo>
                    <a:pt x="5851102" y="3331343"/>
                  </a:moveTo>
                  <a:lnTo>
                    <a:pt x="5883485" y="3299973"/>
                  </a:lnTo>
                </a:path>
                <a:path w="7710170" h="5077459">
                  <a:moveTo>
                    <a:pt x="6942998" y="2311296"/>
                  </a:moveTo>
                  <a:lnTo>
                    <a:pt x="6945022" y="2309273"/>
                  </a:lnTo>
                </a:path>
                <a:path w="7710170" h="5077459">
                  <a:moveTo>
                    <a:pt x="6432974" y="2821320"/>
                  </a:moveTo>
                  <a:lnTo>
                    <a:pt x="6464345" y="2789949"/>
                  </a:lnTo>
                </a:path>
                <a:path w="7710170" h="5077459">
                  <a:moveTo>
                    <a:pt x="5412927" y="3841367"/>
                  </a:moveTo>
                  <a:lnTo>
                    <a:pt x="5444298" y="3809996"/>
                  </a:lnTo>
                </a:path>
                <a:path w="7710170" h="5077459">
                  <a:moveTo>
                    <a:pt x="5994799" y="3331343"/>
                  </a:moveTo>
                  <a:lnTo>
                    <a:pt x="6026170" y="3299973"/>
                  </a:lnTo>
                </a:path>
                <a:path w="7710170" h="5077459">
                  <a:moveTo>
                    <a:pt x="6575660" y="2821320"/>
                  </a:moveTo>
                  <a:lnTo>
                    <a:pt x="6608042" y="2789949"/>
                  </a:lnTo>
                </a:path>
                <a:path w="7710170" h="5077459">
                  <a:moveTo>
                    <a:pt x="6065636" y="3331343"/>
                  </a:moveTo>
                  <a:lnTo>
                    <a:pt x="6098018" y="3299973"/>
                  </a:lnTo>
                </a:path>
                <a:path w="7710170" h="5077459">
                  <a:moveTo>
                    <a:pt x="5555613" y="3841367"/>
                  </a:moveTo>
                  <a:lnTo>
                    <a:pt x="5587995" y="3809996"/>
                  </a:lnTo>
                </a:path>
                <a:path w="7710170" h="5077459">
                  <a:moveTo>
                    <a:pt x="6647508" y="2821320"/>
                  </a:moveTo>
                  <a:lnTo>
                    <a:pt x="6679890" y="2789949"/>
                  </a:lnTo>
                </a:path>
                <a:path w="7710170" h="5077459">
                  <a:moveTo>
                    <a:pt x="6137485" y="3331343"/>
                  </a:moveTo>
                  <a:lnTo>
                    <a:pt x="6169867" y="3299973"/>
                  </a:lnTo>
                </a:path>
                <a:path w="7710170" h="5077459">
                  <a:moveTo>
                    <a:pt x="5627461" y="3841367"/>
                  </a:moveTo>
                  <a:lnTo>
                    <a:pt x="5659844" y="3809996"/>
                  </a:lnTo>
                </a:path>
                <a:path w="7710170" h="5077459">
                  <a:moveTo>
                    <a:pt x="6719357" y="2821320"/>
                  </a:moveTo>
                  <a:lnTo>
                    <a:pt x="6750727" y="2789949"/>
                  </a:lnTo>
                </a:path>
                <a:path w="7710170" h="5077459">
                  <a:moveTo>
                    <a:pt x="6209333" y="3331343"/>
                  </a:moveTo>
                  <a:lnTo>
                    <a:pt x="6240704" y="3299973"/>
                  </a:lnTo>
                </a:path>
                <a:path w="7710170" h="5077459">
                  <a:moveTo>
                    <a:pt x="5699310" y="3841367"/>
                  </a:moveTo>
                  <a:lnTo>
                    <a:pt x="5730680" y="3809996"/>
                  </a:lnTo>
                </a:path>
                <a:path w="7710170" h="5077459">
                  <a:moveTo>
                    <a:pt x="6791205" y="2821320"/>
                  </a:moveTo>
                  <a:lnTo>
                    <a:pt x="6822576" y="2789949"/>
                  </a:lnTo>
                </a:path>
                <a:path w="7710170" h="5077459">
                  <a:moveTo>
                    <a:pt x="6281182" y="3331343"/>
                  </a:moveTo>
                  <a:lnTo>
                    <a:pt x="6312552" y="3299973"/>
                  </a:lnTo>
                </a:path>
                <a:path w="7710170" h="5077459">
                  <a:moveTo>
                    <a:pt x="5771158" y="3841367"/>
                  </a:moveTo>
                  <a:lnTo>
                    <a:pt x="5802529" y="3809996"/>
                  </a:lnTo>
                </a:path>
                <a:path w="7710170" h="5077459">
                  <a:moveTo>
                    <a:pt x="6862042" y="2821320"/>
                  </a:moveTo>
                  <a:lnTo>
                    <a:pt x="6894424" y="2789949"/>
                  </a:lnTo>
                </a:path>
                <a:path w="7710170" h="5077459">
                  <a:moveTo>
                    <a:pt x="6352018" y="3331343"/>
                  </a:moveTo>
                  <a:lnTo>
                    <a:pt x="6384401" y="3299973"/>
                  </a:lnTo>
                </a:path>
                <a:path w="7710170" h="5077459">
                  <a:moveTo>
                    <a:pt x="5841995" y="3841367"/>
                  </a:moveTo>
                  <a:lnTo>
                    <a:pt x="5874377" y="3809996"/>
                  </a:lnTo>
                </a:path>
                <a:path w="7710170" h="5077459">
                  <a:moveTo>
                    <a:pt x="6933890" y="2821320"/>
                  </a:moveTo>
                  <a:lnTo>
                    <a:pt x="6945022" y="2810188"/>
                  </a:lnTo>
                </a:path>
                <a:path w="7710170" h="5077459">
                  <a:moveTo>
                    <a:pt x="6423867" y="3331343"/>
                  </a:moveTo>
                  <a:lnTo>
                    <a:pt x="6455237" y="3299973"/>
                  </a:lnTo>
                </a:path>
                <a:path w="7710170" h="5077459">
                  <a:moveTo>
                    <a:pt x="6495715" y="3331343"/>
                  </a:moveTo>
                  <a:lnTo>
                    <a:pt x="6498751" y="3328308"/>
                  </a:lnTo>
                </a:path>
                <a:path w="7710170" h="5077459">
                  <a:moveTo>
                    <a:pt x="5985692" y="3841367"/>
                  </a:moveTo>
                  <a:lnTo>
                    <a:pt x="6017062" y="3809996"/>
                  </a:lnTo>
                </a:path>
                <a:path w="7710170" h="5077459">
                  <a:moveTo>
                    <a:pt x="6566552" y="3331343"/>
                  </a:moveTo>
                  <a:lnTo>
                    <a:pt x="6598934" y="3299973"/>
                  </a:lnTo>
                </a:path>
                <a:path w="7710170" h="5077459">
                  <a:moveTo>
                    <a:pt x="6056528" y="3841367"/>
                  </a:moveTo>
                  <a:lnTo>
                    <a:pt x="6088911" y="3809996"/>
                  </a:lnTo>
                </a:path>
                <a:path w="7710170" h="5077459">
                  <a:moveTo>
                    <a:pt x="6638400" y="3331343"/>
                  </a:moveTo>
                  <a:lnTo>
                    <a:pt x="6670783" y="3299973"/>
                  </a:lnTo>
                </a:path>
                <a:path w="7710170" h="5077459">
                  <a:moveTo>
                    <a:pt x="6128377" y="3841367"/>
                  </a:moveTo>
                  <a:lnTo>
                    <a:pt x="6160759" y="3809996"/>
                  </a:lnTo>
                </a:path>
                <a:path w="7710170" h="5077459">
                  <a:moveTo>
                    <a:pt x="6710249" y="3331343"/>
                  </a:moveTo>
                  <a:lnTo>
                    <a:pt x="6741620" y="3299973"/>
                  </a:lnTo>
                </a:path>
                <a:path w="7710170" h="5077459">
                  <a:moveTo>
                    <a:pt x="6200226" y="3841367"/>
                  </a:moveTo>
                  <a:lnTo>
                    <a:pt x="6231596" y="3809996"/>
                  </a:lnTo>
                </a:path>
                <a:path w="7710170" h="5077459">
                  <a:moveTo>
                    <a:pt x="6782098" y="3331343"/>
                  </a:moveTo>
                  <a:lnTo>
                    <a:pt x="6813468" y="3299973"/>
                  </a:lnTo>
                </a:path>
                <a:path w="7710170" h="5077459">
                  <a:moveTo>
                    <a:pt x="6272074" y="3841367"/>
                  </a:moveTo>
                  <a:lnTo>
                    <a:pt x="6303445" y="3809996"/>
                  </a:lnTo>
                </a:path>
                <a:path w="7710170" h="5077459">
                  <a:moveTo>
                    <a:pt x="6852934" y="3331343"/>
                  </a:moveTo>
                  <a:lnTo>
                    <a:pt x="6885317" y="3299973"/>
                  </a:lnTo>
                </a:path>
                <a:path w="7710170" h="5077459">
                  <a:moveTo>
                    <a:pt x="6342911" y="3841367"/>
                  </a:moveTo>
                  <a:lnTo>
                    <a:pt x="6375293" y="3809996"/>
                  </a:lnTo>
                </a:path>
                <a:path w="7710170" h="5077459">
                  <a:moveTo>
                    <a:pt x="6924783" y="3331343"/>
                  </a:moveTo>
                  <a:lnTo>
                    <a:pt x="6945022" y="3311104"/>
                  </a:lnTo>
                </a:path>
                <a:path w="7710170" h="5077459">
                  <a:moveTo>
                    <a:pt x="6414759" y="3841367"/>
                  </a:moveTo>
                  <a:lnTo>
                    <a:pt x="6447142" y="3809996"/>
                  </a:lnTo>
                </a:path>
                <a:path w="7710170" h="5077459">
                  <a:moveTo>
                    <a:pt x="6486608" y="3841367"/>
                  </a:moveTo>
                  <a:lnTo>
                    <a:pt x="6498751" y="3828212"/>
                  </a:lnTo>
                </a:path>
                <a:path w="7710170" h="5077459">
                  <a:moveTo>
                    <a:pt x="6562504" y="3836307"/>
                  </a:moveTo>
                  <a:lnTo>
                    <a:pt x="6589827" y="3809996"/>
                  </a:lnTo>
                </a:path>
                <a:path w="7710170" h="5077459">
                  <a:moveTo>
                    <a:pt x="6629293" y="3841367"/>
                  </a:moveTo>
                  <a:lnTo>
                    <a:pt x="6661675" y="3809996"/>
                  </a:lnTo>
                </a:path>
                <a:path w="7710170" h="5077459">
                  <a:moveTo>
                    <a:pt x="6701141" y="3841367"/>
                  </a:moveTo>
                  <a:lnTo>
                    <a:pt x="6732512" y="3809996"/>
                  </a:lnTo>
                </a:path>
                <a:path w="7710170" h="5077459">
                  <a:moveTo>
                    <a:pt x="6772990" y="3841367"/>
                  </a:moveTo>
                  <a:lnTo>
                    <a:pt x="6804361" y="3809996"/>
                  </a:lnTo>
                </a:path>
                <a:path w="7710170" h="5077459">
                  <a:moveTo>
                    <a:pt x="6843827" y="3841367"/>
                  </a:moveTo>
                  <a:lnTo>
                    <a:pt x="6876209" y="3809996"/>
                  </a:lnTo>
                </a:path>
                <a:path w="7710170" h="5077459">
                  <a:moveTo>
                    <a:pt x="6915675" y="3841367"/>
                  </a:moveTo>
                  <a:lnTo>
                    <a:pt x="6945022" y="3812020"/>
                  </a:lnTo>
                </a:path>
                <a:path w="7710170" h="5077459">
                  <a:moveTo>
                    <a:pt x="7279978" y="5051661"/>
                  </a:moveTo>
                  <a:lnTo>
                    <a:pt x="7334623" y="4997015"/>
                  </a:lnTo>
                </a:path>
                <a:path w="7710170" h="5077459">
                  <a:moveTo>
                    <a:pt x="7326527" y="5076960"/>
                  </a:moveTo>
                  <a:lnTo>
                    <a:pt x="7406472" y="4997015"/>
                  </a:lnTo>
                </a:path>
                <a:path w="7710170" h="5077459">
                  <a:moveTo>
                    <a:pt x="7398376" y="5076960"/>
                  </a:moveTo>
                  <a:lnTo>
                    <a:pt x="7477308" y="4997015"/>
                  </a:lnTo>
                </a:path>
                <a:path w="7710170" h="5077459">
                  <a:moveTo>
                    <a:pt x="7469213" y="5076960"/>
                  </a:moveTo>
                  <a:lnTo>
                    <a:pt x="7549157" y="4997015"/>
                  </a:lnTo>
                </a:path>
                <a:path w="7710170" h="5077459">
                  <a:moveTo>
                    <a:pt x="7541061" y="5076960"/>
                  </a:moveTo>
                  <a:lnTo>
                    <a:pt x="7621005" y="4997015"/>
                  </a:lnTo>
                </a:path>
                <a:path w="7710170" h="5077459">
                  <a:moveTo>
                    <a:pt x="7612910" y="5076960"/>
                  </a:moveTo>
                  <a:lnTo>
                    <a:pt x="7692854" y="4997015"/>
                  </a:lnTo>
                </a:path>
                <a:path w="7710170" h="5077459">
                  <a:moveTo>
                    <a:pt x="7684758" y="5076960"/>
                  </a:moveTo>
                  <a:lnTo>
                    <a:pt x="7710057" y="5050649"/>
                  </a:lnTo>
                </a:path>
                <a:path w="7710170" h="5077459">
                  <a:moveTo>
                    <a:pt x="4062984" y="1292261"/>
                  </a:moveTo>
                  <a:lnTo>
                    <a:pt x="4094355" y="1259879"/>
                  </a:lnTo>
                </a:path>
                <a:path w="7710170" h="5077459">
                  <a:moveTo>
                    <a:pt x="4133821" y="1292261"/>
                  </a:moveTo>
                  <a:lnTo>
                    <a:pt x="4134833" y="129124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796649" y="297243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808793" y="2953211"/>
              <a:ext cx="80010" cy="32384"/>
            </a:xfrm>
            <a:custGeom>
              <a:avLst/>
              <a:gdLst/>
              <a:ahLst/>
              <a:cxnLst/>
              <a:rect l="l" t="t" r="r" b="b"/>
              <a:pathLst>
                <a:path w="80010" h="32385">
                  <a:moveTo>
                    <a:pt x="0" y="13155"/>
                  </a:moveTo>
                  <a:lnTo>
                    <a:pt x="13155" y="0"/>
                  </a:lnTo>
                </a:path>
                <a:path w="80010" h="32385">
                  <a:moveTo>
                    <a:pt x="52621" y="32382"/>
                  </a:moveTo>
                  <a:lnTo>
                    <a:pt x="79944" y="404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931238" y="298154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942370" y="2953211"/>
              <a:ext cx="81280" cy="32384"/>
            </a:xfrm>
            <a:custGeom>
              <a:avLst/>
              <a:gdLst/>
              <a:ahLst/>
              <a:cxnLst/>
              <a:rect l="l" t="t" r="r" b="b"/>
              <a:pathLst>
                <a:path w="81279" h="32385">
                  <a:moveTo>
                    <a:pt x="0" y="22262"/>
                  </a:moveTo>
                  <a:lnTo>
                    <a:pt x="22262" y="0"/>
                  </a:lnTo>
                </a:path>
                <a:path w="81279" h="32385">
                  <a:moveTo>
                    <a:pt x="62740" y="32382"/>
                  </a:moveTo>
                  <a:lnTo>
                    <a:pt x="80956" y="131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029398" y="295422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076960" y="2953211"/>
              <a:ext cx="81280" cy="32384"/>
            </a:xfrm>
            <a:custGeom>
              <a:avLst/>
              <a:gdLst/>
              <a:ahLst/>
              <a:cxnLst/>
              <a:rect l="l" t="t" r="r" b="b"/>
              <a:pathLst>
                <a:path w="81279" h="32385">
                  <a:moveTo>
                    <a:pt x="0" y="31370"/>
                  </a:moveTo>
                  <a:lnTo>
                    <a:pt x="31370" y="0"/>
                  </a:lnTo>
                </a:path>
                <a:path w="81279" h="32385">
                  <a:moveTo>
                    <a:pt x="70836" y="32382"/>
                  </a:moveTo>
                  <a:lnTo>
                    <a:pt x="80956" y="222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5162975" y="296333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712657" y="2953211"/>
              <a:ext cx="538480" cy="542925"/>
            </a:xfrm>
            <a:custGeom>
              <a:avLst/>
              <a:gdLst/>
              <a:ahLst/>
              <a:cxnLst/>
              <a:rect l="l" t="t" r="r" b="b"/>
              <a:pathLst>
                <a:path w="538479" h="542925">
                  <a:moveTo>
                    <a:pt x="462461" y="4047"/>
                  </a:moveTo>
                  <a:lnTo>
                    <a:pt x="466509" y="0"/>
                  </a:lnTo>
                </a:path>
                <a:path w="538479" h="542925">
                  <a:moveTo>
                    <a:pt x="0" y="538358"/>
                  </a:moveTo>
                  <a:lnTo>
                    <a:pt x="28334" y="510023"/>
                  </a:lnTo>
                </a:path>
                <a:path w="538479" h="542925">
                  <a:moveTo>
                    <a:pt x="506987" y="32382"/>
                  </a:moveTo>
                  <a:lnTo>
                    <a:pt x="538358" y="0"/>
                  </a:lnTo>
                </a:path>
                <a:path w="538479" h="542925">
                  <a:moveTo>
                    <a:pt x="67800" y="542405"/>
                  </a:moveTo>
                  <a:lnTo>
                    <a:pt x="77920" y="53228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796649" y="347335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808793" y="2984581"/>
              <a:ext cx="483234" cy="483234"/>
            </a:xfrm>
            <a:custGeom>
              <a:avLst/>
              <a:gdLst/>
              <a:ahLst/>
              <a:cxnLst/>
              <a:rect l="l" t="t" r="r" b="b"/>
              <a:pathLst>
                <a:path w="483235" h="483235">
                  <a:moveTo>
                    <a:pt x="0" y="482700"/>
                  </a:moveTo>
                  <a:lnTo>
                    <a:pt x="4047" y="478652"/>
                  </a:lnTo>
                </a:path>
                <a:path w="483235" h="483235">
                  <a:moveTo>
                    <a:pt x="481688" y="1011"/>
                  </a:moveTo>
                  <a:lnTo>
                    <a:pt x="48270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297565" y="297243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852306" y="2953211"/>
              <a:ext cx="537845" cy="542925"/>
            </a:xfrm>
            <a:custGeom>
              <a:avLst/>
              <a:gdLst/>
              <a:ahLst/>
              <a:cxnLst/>
              <a:rect l="l" t="t" r="r" b="b"/>
              <a:pathLst>
                <a:path w="537845" h="542925">
                  <a:moveTo>
                    <a:pt x="457402" y="13155"/>
                  </a:moveTo>
                  <a:lnTo>
                    <a:pt x="470557" y="0"/>
                  </a:lnTo>
                </a:path>
                <a:path w="537845" h="542925">
                  <a:moveTo>
                    <a:pt x="0" y="542405"/>
                  </a:moveTo>
                  <a:lnTo>
                    <a:pt x="32382" y="510023"/>
                  </a:lnTo>
                </a:path>
                <a:path w="537845" h="542925">
                  <a:moveTo>
                    <a:pt x="510023" y="32382"/>
                  </a:moveTo>
                  <a:lnTo>
                    <a:pt x="537346" y="4047"/>
                  </a:lnTo>
                </a:path>
                <a:path w="537845" h="542925">
                  <a:moveTo>
                    <a:pt x="71848" y="542405"/>
                  </a:moveTo>
                  <a:lnTo>
                    <a:pt x="72860" y="54139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931238" y="348246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942370" y="3463234"/>
              <a:ext cx="13335" cy="13335"/>
            </a:xfrm>
            <a:custGeom>
              <a:avLst/>
              <a:gdLst/>
              <a:ahLst/>
              <a:cxnLst/>
              <a:rect l="l" t="t" r="r" b="b"/>
              <a:pathLst>
                <a:path w="13335" h="13335">
                  <a:moveTo>
                    <a:pt x="0" y="13155"/>
                  </a:moveTo>
                  <a:lnTo>
                    <a:pt x="1315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5432154" y="298154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4996003" y="2953211"/>
              <a:ext cx="528320" cy="542925"/>
            </a:xfrm>
            <a:custGeom>
              <a:avLst/>
              <a:gdLst/>
              <a:ahLst/>
              <a:cxnLst/>
              <a:rect l="l" t="t" r="r" b="b"/>
              <a:pathLst>
                <a:path w="528320" h="542925">
                  <a:moveTo>
                    <a:pt x="447282" y="22262"/>
                  </a:moveTo>
                  <a:lnTo>
                    <a:pt x="469545" y="0"/>
                  </a:lnTo>
                </a:path>
                <a:path w="528320" h="542925">
                  <a:moveTo>
                    <a:pt x="0" y="542405"/>
                  </a:moveTo>
                  <a:lnTo>
                    <a:pt x="27322" y="514071"/>
                  </a:lnTo>
                </a:path>
                <a:path w="528320" h="542925">
                  <a:moveTo>
                    <a:pt x="510023" y="32382"/>
                  </a:moveTo>
                  <a:lnTo>
                    <a:pt x="528238" y="131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064811" y="2954234"/>
              <a:ext cx="471805" cy="543560"/>
            </a:xfrm>
            <a:custGeom>
              <a:avLst/>
              <a:gdLst/>
              <a:ahLst/>
              <a:cxnLst/>
              <a:rect l="l" t="t" r="r" b="b"/>
              <a:pathLst>
                <a:path w="471804" h="543560">
                  <a:moveTo>
                    <a:pt x="6070" y="540372"/>
                  </a:moveTo>
                  <a:lnTo>
                    <a:pt x="5181" y="538226"/>
                  </a:lnTo>
                  <a:lnTo>
                    <a:pt x="3035" y="537337"/>
                  </a:lnTo>
                  <a:lnTo>
                    <a:pt x="889" y="538226"/>
                  </a:lnTo>
                  <a:lnTo>
                    <a:pt x="0" y="540372"/>
                  </a:lnTo>
                  <a:lnTo>
                    <a:pt x="889" y="542518"/>
                  </a:lnTo>
                  <a:lnTo>
                    <a:pt x="3035" y="543407"/>
                  </a:lnTo>
                  <a:lnTo>
                    <a:pt x="5181" y="542518"/>
                  </a:lnTo>
                  <a:lnTo>
                    <a:pt x="6070" y="540372"/>
                  </a:lnTo>
                  <a:close/>
                </a:path>
                <a:path w="471804" h="543560">
                  <a:moveTo>
                    <a:pt x="471563" y="3035"/>
                  </a:moveTo>
                  <a:lnTo>
                    <a:pt x="470674" y="889"/>
                  </a:lnTo>
                  <a:lnTo>
                    <a:pt x="468528" y="0"/>
                  </a:lnTo>
                  <a:lnTo>
                    <a:pt x="466382" y="889"/>
                  </a:lnTo>
                  <a:lnTo>
                    <a:pt x="465493" y="3035"/>
                  </a:lnTo>
                  <a:lnTo>
                    <a:pt x="466382" y="5181"/>
                  </a:lnTo>
                  <a:lnTo>
                    <a:pt x="468528" y="6070"/>
                  </a:lnTo>
                  <a:lnTo>
                    <a:pt x="470674" y="5181"/>
                  </a:lnTo>
                  <a:lnTo>
                    <a:pt x="471563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076960" y="2953211"/>
              <a:ext cx="532765" cy="542925"/>
            </a:xfrm>
            <a:custGeom>
              <a:avLst/>
              <a:gdLst/>
              <a:ahLst/>
              <a:cxnLst/>
              <a:rect l="l" t="t" r="r" b="b"/>
              <a:pathLst>
                <a:path w="532764" h="542925">
                  <a:moveTo>
                    <a:pt x="0" y="532286"/>
                  </a:moveTo>
                  <a:lnTo>
                    <a:pt x="22262" y="510023"/>
                  </a:lnTo>
                </a:path>
                <a:path w="532764" h="542925">
                  <a:moveTo>
                    <a:pt x="500915" y="31370"/>
                  </a:moveTo>
                  <a:lnTo>
                    <a:pt x="532286" y="0"/>
                  </a:lnTo>
                </a:path>
                <a:path w="532764" h="542925">
                  <a:moveTo>
                    <a:pt x="61729" y="542405"/>
                  </a:moveTo>
                  <a:lnTo>
                    <a:pt x="80956" y="52317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5162975" y="34642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648712" y="2975474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0" y="10119"/>
                  </a:moveTo>
                  <a:lnTo>
                    <a:pt x="1011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5663891" y="296333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4712657" y="2953211"/>
              <a:ext cx="1039494" cy="1051560"/>
            </a:xfrm>
            <a:custGeom>
              <a:avLst/>
              <a:gdLst/>
              <a:ahLst/>
              <a:cxnLst/>
              <a:rect l="l" t="t" r="r" b="b"/>
              <a:pathLst>
                <a:path w="1039495" h="1051560">
                  <a:moveTo>
                    <a:pt x="963377" y="4047"/>
                  </a:moveTo>
                  <a:lnTo>
                    <a:pt x="968437" y="0"/>
                  </a:lnTo>
                </a:path>
                <a:path w="1039495" h="1051560">
                  <a:moveTo>
                    <a:pt x="0" y="1039274"/>
                  </a:moveTo>
                  <a:lnTo>
                    <a:pt x="19227" y="1020046"/>
                  </a:lnTo>
                </a:path>
                <a:path w="1039495" h="1051560">
                  <a:moveTo>
                    <a:pt x="1007903" y="32382"/>
                  </a:moveTo>
                  <a:lnTo>
                    <a:pt x="1039274" y="0"/>
                  </a:lnTo>
                </a:path>
                <a:path w="1039495" h="1051560">
                  <a:moveTo>
                    <a:pt x="498892" y="541393"/>
                  </a:moveTo>
                  <a:lnTo>
                    <a:pt x="529250" y="510023"/>
                  </a:lnTo>
                </a:path>
                <a:path w="1039495" h="1051560">
                  <a:moveTo>
                    <a:pt x="58693" y="1051417"/>
                  </a:moveTo>
                  <a:lnTo>
                    <a:pt x="77920" y="103320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4796649" y="397427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5791397" y="2984581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70" h="1269">
                  <a:moveTo>
                    <a:pt x="0" y="1011"/>
                  </a:move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5798481" y="297243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5281374" y="2953211"/>
              <a:ext cx="542925" cy="542925"/>
            </a:xfrm>
            <a:custGeom>
              <a:avLst/>
              <a:gdLst/>
              <a:ahLst/>
              <a:cxnLst/>
              <a:rect l="l" t="t" r="r" b="b"/>
              <a:pathLst>
                <a:path w="542925" h="542925">
                  <a:moveTo>
                    <a:pt x="529250" y="13155"/>
                  </a:moveTo>
                  <a:lnTo>
                    <a:pt x="542405" y="0"/>
                  </a:lnTo>
                </a:path>
                <a:path w="542925" h="542925">
                  <a:moveTo>
                    <a:pt x="0" y="542405"/>
                  </a:moveTo>
                  <a:lnTo>
                    <a:pt x="10119" y="53228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5297565" y="347335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4844211" y="2957258"/>
              <a:ext cx="1046480" cy="1047750"/>
            </a:xfrm>
            <a:custGeom>
              <a:avLst/>
              <a:gdLst/>
              <a:ahLst/>
              <a:cxnLst/>
              <a:rect l="l" t="t" r="r" b="b"/>
              <a:pathLst>
                <a:path w="1046479" h="1047750">
                  <a:moveTo>
                    <a:pt x="465497" y="510023"/>
                  </a:moveTo>
                  <a:lnTo>
                    <a:pt x="469545" y="505975"/>
                  </a:lnTo>
                </a:path>
                <a:path w="1046479" h="1047750">
                  <a:moveTo>
                    <a:pt x="0" y="1046357"/>
                  </a:moveTo>
                  <a:lnTo>
                    <a:pt x="31370" y="1015999"/>
                  </a:lnTo>
                </a:path>
                <a:path w="1046479" h="1047750">
                  <a:moveTo>
                    <a:pt x="1019035" y="28334"/>
                  </a:moveTo>
                  <a:lnTo>
                    <a:pt x="1046357" y="0"/>
                  </a:lnTo>
                </a:path>
                <a:path w="1046479" h="1047750">
                  <a:moveTo>
                    <a:pt x="509011" y="538358"/>
                  </a:moveTo>
                  <a:lnTo>
                    <a:pt x="541393" y="505975"/>
                  </a:lnTo>
                </a:path>
                <a:path w="1046479" h="1047750">
                  <a:moveTo>
                    <a:pt x="70836" y="1047369"/>
                  </a:moveTo>
                  <a:lnTo>
                    <a:pt x="80956" y="10382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4931238" y="398337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4942370" y="3973258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0" y="4047"/>
                  </a:moveTo>
                  <a:lnTo>
                    <a:pt x="404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5933070" y="298154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5425071" y="2953211"/>
              <a:ext cx="541655" cy="542925"/>
            </a:xfrm>
            <a:custGeom>
              <a:avLst/>
              <a:gdLst/>
              <a:ahLst/>
              <a:cxnLst/>
              <a:rect l="l" t="t" r="r" b="b"/>
              <a:pathLst>
                <a:path w="541654" h="542925">
                  <a:moveTo>
                    <a:pt x="520143" y="22262"/>
                  </a:moveTo>
                  <a:lnTo>
                    <a:pt x="541393" y="0"/>
                  </a:lnTo>
                </a:path>
                <a:path w="541654" h="542925">
                  <a:moveTo>
                    <a:pt x="0" y="542405"/>
                  </a:moveTo>
                  <a:lnTo>
                    <a:pt x="1011" y="54139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5432154" y="348246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4986896" y="2966366"/>
              <a:ext cx="1038860" cy="1038860"/>
            </a:xfrm>
            <a:custGeom>
              <a:avLst/>
              <a:gdLst/>
              <a:ahLst/>
              <a:cxnLst/>
              <a:rect l="l" t="t" r="r" b="b"/>
              <a:pathLst>
                <a:path w="1038860" h="1038860">
                  <a:moveTo>
                    <a:pt x="456390" y="510023"/>
                  </a:moveTo>
                  <a:lnTo>
                    <a:pt x="469545" y="496868"/>
                  </a:lnTo>
                </a:path>
                <a:path w="1038860" h="1038860">
                  <a:moveTo>
                    <a:pt x="0" y="1038262"/>
                  </a:moveTo>
                  <a:lnTo>
                    <a:pt x="31370" y="1006891"/>
                  </a:lnTo>
                </a:path>
                <a:path w="1038860" h="1038860">
                  <a:moveTo>
                    <a:pt x="1020046" y="19227"/>
                  </a:moveTo>
                  <a:lnTo>
                    <a:pt x="103826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6031230" y="295422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5057732" y="3467282"/>
              <a:ext cx="466725" cy="537845"/>
            </a:xfrm>
            <a:custGeom>
              <a:avLst/>
              <a:gdLst/>
              <a:ahLst/>
              <a:cxnLst/>
              <a:rect l="l" t="t" r="r" b="b"/>
              <a:pathLst>
                <a:path w="466725" h="537845">
                  <a:moveTo>
                    <a:pt x="439186" y="28334"/>
                  </a:moveTo>
                  <a:lnTo>
                    <a:pt x="466509" y="0"/>
                  </a:lnTo>
                </a:path>
                <a:path w="466725" h="537845">
                  <a:moveTo>
                    <a:pt x="0" y="537346"/>
                  </a:moveTo>
                  <a:lnTo>
                    <a:pt x="1011" y="53633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5064816" y="399248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5076960" y="2953211"/>
              <a:ext cx="1033780" cy="1033780"/>
            </a:xfrm>
            <a:custGeom>
              <a:avLst/>
              <a:gdLst/>
              <a:ahLst/>
              <a:cxnLst/>
              <a:rect l="l" t="t" r="r" b="b"/>
              <a:pathLst>
                <a:path w="1033779" h="1033779">
                  <a:moveTo>
                    <a:pt x="0" y="1033202"/>
                  </a:moveTo>
                  <a:lnTo>
                    <a:pt x="13155" y="1020046"/>
                  </a:lnTo>
                </a:path>
                <a:path w="1033779" h="1033779">
                  <a:moveTo>
                    <a:pt x="1001831" y="31370"/>
                  </a:moveTo>
                  <a:lnTo>
                    <a:pt x="103320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5565732" y="349156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5129581" y="3463234"/>
              <a:ext cx="529590" cy="541655"/>
            </a:xfrm>
            <a:custGeom>
              <a:avLst/>
              <a:gdLst/>
              <a:ahLst/>
              <a:cxnLst/>
              <a:rect l="l" t="t" r="r" b="b"/>
              <a:pathLst>
                <a:path w="529589" h="541654">
                  <a:moveTo>
                    <a:pt x="448294" y="22262"/>
                  </a:moveTo>
                  <a:lnTo>
                    <a:pt x="470557" y="0"/>
                  </a:lnTo>
                </a:path>
                <a:path w="529589" h="541654">
                  <a:moveTo>
                    <a:pt x="0" y="541393"/>
                  </a:moveTo>
                  <a:lnTo>
                    <a:pt x="28334" y="514071"/>
                  </a:lnTo>
                </a:path>
                <a:path w="529589" h="541654">
                  <a:moveTo>
                    <a:pt x="510023" y="32382"/>
                  </a:moveTo>
                  <a:lnTo>
                    <a:pt x="529250" y="131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5663891" y="34642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4712657" y="2953211"/>
              <a:ext cx="1540510" cy="1540510"/>
            </a:xfrm>
            <a:custGeom>
              <a:avLst/>
              <a:gdLst/>
              <a:ahLst/>
              <a:cxnLst/>
              <a:rect l="l" t="t" r="r" b="b"/>
              <a:pathLst>
                <a:path w="1540510" h="1540510">
                  <a:moveTo>
                    <a:pt x="0" y="1540189"/>
                  </a:moveTo>
                  <a:lnTo>
                    <a:pt x="10119" y="1530070"/>
                  </a:lnTo>
                </a:path>
                <a:path w="1540510" h="1540510">
                  <a:moveTo>
                    <a:pt x="1508819" y="32382"/>
                  </a:moveTo>
                  <a:lnTo>
                    <a:pt x="154018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5199406" y="40005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4762243" y="2984581"/>
              <a:ext cx="1531620" cy="1530350"/>
            </a:xfrm>
            <a:custGeom>
              <a:avLst/>
              <a:gdLst/>
              <a:ahLst/>
              <a:cxnLst/>
              <a:rect l="l" t="t" r="r" b="b"/>
              <a:pathLst>
                <a:path w="1531620" h="1530350">
                  <a:moveTo>
                    <a:pt x="449306" y="1010939"/>
                  </a:moveTo>
                  <a:lnTo>
                    <a:pt x="470557" y="988676"/>
                  </a:lnTo>
                </a:path>
                <a:path w="1531620" h="1530350">
                  <a:moveTo>
                    <a:pt x="950222" y="510023"/>
                  </a:moveTo>
                  <a:lnTo>
                    <a:pt x="980580" y="478652"/>
                  </a:lnTo>
                </a:path>
                <a:path w="1531620" h="1530350">
                  <a:moveTo>
                    <a:pt x="0" y="1530070"/>
                  </a:moveTo>
                  <a:lnTo>
                    <a:pt x="28334" y="1502747"/>
                  </a:lnTo>
                </a:path>
                <a:path w="1531620" h="1530350">
                  <a:moveTo>
                    <a:pt x="1531082" y="1011"/>
                  </a:moveTo>
                  <a:lnTo>
                    <a:pt x="153108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6299397" y="297243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5272266" y="2953211"/>
              <a:ext cx="1052830" cy="1051560"/>
            </a:xfrm>
            <a:custGeom>
              <a:avLst/>
              <a:gdLst/>
              <a:ahLst/>
              <a:cxnLst/>
              <a:rect l="l" t="t" r="r" b="b"/>
              <a:pathLst>
                <a:path w="1052829" h="1051560">
                  <a:moveTo>
                    <a:pt x="1039274" y="13155"/>
                  </a:moveTo>
                  <a:lnTo>
                    <a:pt x="1052429" y="0"/>
                  </a:lnTo>
                </a:path>
                <a:path w="1052829" h="1051560">
                  <a:moveTo>
                    <a:pt x="0" y="1051417"/>
                  </a:moveTo>
                  <a:lnTo>
                    <a:pt x="19227" y="103320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5297565" y="397427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5783302" y="3485497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60">
                  <a:moveTo>
                    <a:pt x="0" y="10119"/>
                  </a:moveTo>
                  <a:lnTo>
                    <a:pt x="910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5798481" y="347335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5810624" y="346323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0" y="4047"/>
                  </a:moveTo>
                  <a:lnTo>
                    <a:pt x="404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4832067" y="45106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4844211" y="2957258"/>
              <a:ext cx="1548765" cy="1557655"/>
            </a:xfrm>
            <a:custGeom>
              <a:avLst/>
              <a:gdLst/>
              <a:ahLst/>
              <a:cxnLst/>
              <a:rect l="l" t="t" r="r" b="b"/>
              <a:pathLst>
                <a:path w="1548764" h="1557654">
                  <a:moveTo>
                    <a:pt x="0" y="1547273"/>
                  </a:moveTo>
                  <a:lnTo>
                    <a:pt x="22262" y="1526022"/>
                  </a:lnTo>
                </a:path>
                <a:path w="1548764" h="1557654">
                  <a:moveTo>
                    <a:pt x="1519950" y="28334"/>
                  </a:moveTo>
                  <a:lnTo>
                    <a:pt x="1548285" y="0"/>
                  </a:lnTo>
                </a:path>
                <a:path w="1548764" h="1557654">
                  <a:moveTo>
                    <a:pt x="500915" y="1046357"/>
                  </a:moveTo>
                  <a:lnTo>
                    <a:pt x="532286" y="1015999"/>
                  </a:lnTo>
                </a:path>
                <a:path w="1548764" h="1557654">
                  <a:moveTo>
                    <a:pt x="1009927" y="538358"/>
                  </a:moveTo>
                  <a:lnTo>
                    <a:pt x="1042309" y="505975"/>
                  </a:lnTo>
                </a:path>
                <a:path w="1548764" h="1557654">
                  <a:moveTo>
                    <a:pt x="61729" y="1557393"/>
                  </a:moveTo>
                  <a:lnTo>
                    <a:pt x="80956" y="153917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4931232" y="2981552"/>
              <a:ext cx="1509395" cy="1509395"/>
            </a:xfrm>
            <a:custGeom>
              <a:avLst/>
              <a:gdLst/>
              <a:ahLst/>
              <a:cxnLst/>
              <a:rect l="l" t="t" r="r" b="b"/>
              <a:pathLst>
                <a:path w="1509395" h="1509395">
                  <a:moveTo>
                    <a:pt x="6070" y="1505788"/>
                  </a:moveTo>
                  <a:lnTo>
                    <a:pt x="5181" y="1503641"/>
                  </a:lnTo>
                  <a:lnTo>
                    <a:pt x="3035" y="1502752"/>
                  </a:lnTo>
                  <a:lnTo>
                    <a:pt x="889" y="1503641"/>
                  </a:lnTo>
                  <a:lnTo>
                    <a:pt x="0" y="1505788"/>
                  </a:lnTo>
                  <a:lnTo>
                    <a:pt x="889" y="1507934"/>
                  </a:lnTo>
                  <a:lnTo>
                    <a:pt x="3035" y="1508823"/>
                  </a:lnTo>
                  <a:lnTo>
                    <a:pt x="5181" y="1507934"/>
                  </a:lnTo>
                  <a:lnTo>
                    <a:pt x="6070" y="1505788"/>
                  </a:lnTo>
                  <a:close/>
                </a:path>
                <a:path w="1509395" h="1509395">
                  <a:moveTo>
                    <a:pt x="1508823" y="3035"/>
                  </a:moveTo>
                  <a:lnTo>
                    <a:pt x="1507934" y="889"/>
                  </a:lnTo>
                  <a:lnTo>
                    <a:pt x="1505788" y="0"/>
                  </a:lnTo>
                  <a:lnTo>
                    <a:pt x="1503641" y="889"/>
                  </a:lnTo>
                  <a:lnTo>
                    <a:pt x="1502752" y="3035"/>
                  </a:lnTo>
                  <a:lnTo>
                    <a:pt x="1503641" y="5181"/>
                  </a:lnTo>
                  <a:lnTo>
                    <a:pt x="1505788" y="6070"/>
                  </a:lnTo>
                  <a:lnTo>
                    <a:pt x="1507934" y="5181"/>
                  </a:lnTo>
                  <a:lnTo>
                    <a:pt x="1508823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5415963" y="2953211"/>
              <a:ext cx="1051560" cy="1051560"/>
            </a:xfrm>
            <a:custGeom>
              <a:avLst/>
              <a:gdLst/>
              <a:ahLst/>
              <a:cxnLst/>
              <a:rect l="l" t="t" r="r" b="b"/>
              <a:pathLst>
                <a:path w="1051560" h="1051560">
                  <a:moveTo>
                    <a:pt x="1030166" y="22262"/>
                  </a:moveTo>
                  <a:lnTo>
                    <a:pt x="1051417" y="0"/>
                  </a:lnTo>
                </a:path>
                <a:path w="1051560" h="1051560">
                  <a:moveTo>
                    <a:pt x="0" y="1051417"/>
                  </a:moveTo>
                  <a:lnTo>
                    <a:pt x="10119" y="104230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5432154" y="398337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5443286" y="3494605"/>
              <a:ext cx="483870" cy="483234"/>
            </a:xfrm>
            <a:custGeom>
              <a:avLst/>
              <a:gdLst/>
              <a:ahLst/>
              <a:cxnLst/>
              <a:rect l="l" t="t" r="r" b="b"/>
              <a:pathLst>
                <a:path w="483870" h="483235">
                  <a:moveTo>
                    <a:pt x="0" y="482700"/>
                  </a:moveTo>
                  <a:lnTo>
                    <a:pt x="4047" y="478652"/>
                  </a:lnTo>
                </a:path>
                <a:path w="483870" h="483235">
                  <a:moveTo>
                    <a:pt x="482700" y="1011"/>
                  </a:moveTo>
                  <a:lnTo>
                    <a:pt x="48371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5933070" y="348246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4978800" y="2966366"/>
              <a:ext cx="1547495" cy="1547495"/>
            </a:xfrm>
            <a:custGeom>
              <a:avLst/>
              <a:gdLst/>
              <a:ahLst/>
              <a:cxnLst/>
              <a:rect l="l" t="t" r="r" b="b"/>
              <a:pathLst>
                <a:path w="1547495" h="1547495">
                  <a:moveTo>
                    <a:pt x="966413" y="510023"/>
                  </a:moveTo>
                  <a:lnTo>
                    <a:pt x="978556" y="496868"/>
                  </a:lnTo>
                </a:path>
                <a:path w="1547495" h="1547495">
                  <a:moveTo>
                    <a:pt x="0" y="1547273"/>
                  </a:moveTo>
                  <a:lnTo>
                    <a:pt x="30358" y="1516915"/>
                  </a:lnTo>
                </a:path>
                <a:path w="1547495" h="1547495">
                  <a:moveTo>
                    <a:pt x="1529058" y="19227"/>
                  </a:moveTo>
                  <a:lnTo>
                    <a:pt x="154727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6532146" y="295422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5048625" y="3467282"/>
              <a:ext cx="976630" cy="1047750"/>
            </a:xfrm>
            <a:custGeom>
              <a:avLst/>
              <a:gdLst/>
              <a:ahLst/>
              <a:cxnLst/>
              <a:rect l="l" t="t" r="r" b="b"/>
              <a:pathLst>
                <a:path w="976629" h="1047750">
                  <a:moveTo>
                    <a:pt x="439186" y="537346"/>
                  </a:moveTo>
                  <a:lnTo>
                    <a:pt x="470557" y="505975"/>
                  </a:lnTo>
                </a:path>
                <a:path w="976629" h="1047750">
                  <a:moveTo>
                    <a:pt x="949210" y="28334"/>
                  </a:moveTo>
                  <a:lnTo>
                    <a:pt x="976533" y="0"/>
                  </a:lnTo>
                </a:path>
                <a:path w="976629" h="1047750">
                  <a:moveTo>
                    <a:pt x="0" y="1047369"/>
                  </a:moveTo>
                  <a:lnTo>
                    <a:pt x="10119" y="10372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5064816" y="449340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5076960" y="4483281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0" y="4047"/>
                  </a:moveTo>
                  <a:lnTo>
                    <a:pt x="404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6066648" y="349156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5558648" y="3463234"/>
              <a:ext cx="542925" cy="541655"/>
            </a:xfrm>
            <a:custGeom>
              <a:avLst/>
              <a:gdLst/>
              <a:ahLst/>
              <a:cxnLst/>
              <a:rect l="l" t="t" r="r" b="b"/>
              <a:pathLst>
                <a:path w="542925" h="541654">
                  <a:moveTo>
                    <a:pt x="520143" y="22262"/>
                  </a:moveTo>
                  <a:lnTo>
                    <a:pt x="542405" y="0"/>
                  </a:lnTo>
                </a:path>
                <a:path w="542925" h="541654">
                  <a:moveTo>
                    <a:pt x="0" y="541393"/>
                  </a:moveTo>
                  <a:lnTo>
                    <a:pt x="1011" y="54038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5565732" y="399248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5120474" y="2975474"/>
              <a:ext cx="1540510" cy="1539240"/>
            </a:xfrm>
            <a:custGeom>
              <a:avLst/>
              <a:gdLst/>
              <a:ahLst/>
              <a:cxnLst/>
              <a:rect l="l" t="t" r="r" b="b"/>
              <a:pathLst>
                <a:path w="1540509" h="1539239">
                  <a:moveTo>
                    <a:pt x="457402" y="1010939"/>
                  </a:moveTo>
                  <a:lnTo>
                    <a:pt x="470557" y="997784"/>
                  </a:lnTo>
                </a:path>
                <a:path w="1540509" h="1539239">
                  <a:moveTo>
                    <a:pt x="0" y="1539178"/>
                  </a:moveTo>
                  <a:lnTo>
                    <a:pt x="32382" y="1507807"/>
                  </a:lnTo>
                </a:path>
                <a:path w="1540509" h="1539239">
                  <a:moveTo>
                    <a:pt x="1530070" y="10119"/>
                  </a:moveTo>
                  <a:lnTo>
                    <a:pt x="154018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6666735" y="296333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4712657" y="2953211"/>
              <a:ext cx="2041525" cy="2041525"/>
            </a:xfrm>
            <a:custGeom>
              <a:avLst/>
              <a:gdLst/>
              <a:ahLst/>
              <a:cxnLst/>
              <a:rect l="l" t="t" r="r" b="b"/>
              <a:pathLst>
                <a:path w="2041525" h="2041525">
                  <a:moveTo>
                    <a:pt x="1965209" y="4047"/>
                  </a:moveTo>
                  <a:lnTo>
                    <a:pt x="1970269" y="0"/>
                  </a:lnTo>
                </a:path>
                <a:path w="2041525" h="2041525">
                  <a:moveTo>
                    <a:pt x="917839" y="1051417"/>
                  </a:moveTo>
                  <a:lnTo>
                    <a:pt x="946174" y="1024094"/>
                  </a:lnTo>
                </a:path>
                <a:path w="2041525" h="2041525">
                  <a:moveTo>
                    <a:pt x="0" y="2041105"/>
                  </a:moveTo>
                  <a:lnTo>
                    <a:pt x="1011" y="2040093"/>
                  </a:lnTo>
                </a:path>
                <a:path w="2041525" h="2041525">
                  <a:moveTo>
                    <a:pt x="2009735" y="32382"/>
                  </a:moveTo>
                  <a:lnTo>
                    <a:pt x="2041105" y="0"/>
                  </a:lnTo>
                </a:path>
                <a:path w="2041525" h="2041525">
                  <a:moveTo>
                    <a:pt x="479664" y="1561440"/>
                  </a:moveTo>
                  <a:lnTo>
                    <a:pt x="480676" y="156042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5199406" y="450149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5211549" y="3463234"/>
              <a:ext cx="1032510" cy="1033780"/>
            </a:xfrm>
            <a:custGeom>
              <a:avLst/>
              <a:gdLst/>
              <a:ahLst/>
              <a:cxnLst/>
              <a:rect l="l" t="t" r="r" b="b"/>
              <a:pathLst>
                <a:path w="1032510" h="1033779">
                  <a:moveTo>
                    <a:pt x="0" y="1033202"/>
                  </a:moveTo>
                  <a:lnTo>
                    <a:pt x="12143" y="1020046"/>
                  </a:lnTo>
                </a:path>
                <a:path w="1032510" h="1033779">
                  <a:moveTo>
                    <a:pt x="1001831" y="31370"/>
                  </a:moveTo>
                  <a:lnTo>
                    <a:pt x="103219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5700322" y="40005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4753135" y="2984581"/>
              <a:ext cx="2041525" cy="2040255"/>
            </a:xfrm>
            <a:custGeom>
              <a:avLst/>
              <a:gdLst/>
              <a:ahLst/>
              <a:cxnLst/>
              <a:rect l="l" t="t" r="r" b="b"/>
              <a:pathLst>
                <a:path w="2041525" h="2040254">
                  <a:moveTo>
                    <a:pt x="959329" y="1010939"/>
                  </a:moveTo>
                  <a:lnTo>
                    <a:pt x="980580" y="988676"/>
                  </a:lnTo>
                </a:path>
                <a:path w="2041525" h="2040254">
                  <a:moveTo>
                    <a:pt x="0" y="2040093"/>
                  </a:moveTo>
                  <a:lnTo>
                    <a:pt x="32382" y="2008723"/>
                  </a:lnTo>
                </a:path>
                <a:path w="2041525" h="2040254">
                  <a:moveTo>
                    <a:pt x="2041105" y="1011"/>
                  </a:moveTo>
                  <a:lnTo>
                    <a:pt x="204110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6800313" y="297243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5264171" y="2953211"/>
              <a:ext cx="1561465" cy="1561465"/>
            </a:xfrm>
            <a:custGeom>
              <a:avLst/>
              <a:gdLst/>
              <a:ahLst/>
              <a:cxnLst/>
              <a:rect l="l" t="t" r="r" b="b"/>
              <a:pathLst>
                <a:path w="1561465" h="1561464">
                  <a:moveTo>
                    <a:pt x="1548285" y="13155"/>
                  </a:moveTo>
                  <a:lnTo>
                    <a:pt x="1561440" y="0"/>
                  </a:lnTo>
                </a:path>
                <a:path w="1561465" h="1561464">
                  <a:moveTo>
                    <a:pt x="0" y="1561440"/>
                  </a:moveTo>
                  <a:lnTo>
                    <a:pt x="27322" y="1534118"/>
                  </a:lnTo>
                </a:path>
                <a:path w="1561465" h="1561464">
                  <a:moveTo>
                    <a:pt x="1020046" y="542405"/>
                  </a:moveTo>
                  <a:lnTo>
                    <a:pt x="1029154" y="53228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6299397" y="347335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5774194" y="3463234"/>
              <a:ext cx="541655" cy="541655"/>
            </a:xfrm>
            <a:custGeom>
              <a:avLst/>
              <a:gdLst/>
              <a:ahLst/>
              <a:cxnLst/>
              <a:rect l="l" t="t" r="r" b="b"/>
              <a:pathLst>
                <a:path w="541654" h="541654">
                  <a:moveTo>
                    <a:pt x="537346" y="4047"/>
                  </a:moveTo>
                  <a:lnTo>
                    <a:pt x="541393" y="0"/>
                  </a:lnTo>
                </a:path>
                <a:path w="541654" h="541654">
                  <a:moveTo>
                    <a:pt x="0" y="541393"/>
                  </a:moveTo>
                  <a:lnTo>
                    <a:pt x="18215" y="52317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5798481" y="397427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4824983" y="5023663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70" h="1270">
                  <a:moveTo>
                    <a:pt x="0" y="1011"/>
                  </a:move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4832067" y="501152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4844211" y="2957258"/>
              <a:ext cx="2049780" cy="2048510"/>
            </a:xfrm>
            <a:custGeom>
              <a:avLst/>
              <a:gdLst/>
              <a:ahLst/>
              <a:cxnLst/>
              <a:rect l="l" t="t" r="r" b="b"/>
              <a:pathLst>
                <a:path w="2049779" h="2048510">
                  <a:moveTo>
                    <a:pt x="0" y="2048189"/>
                  </a:moveTo>
                  <a:lnTo>
                    <a:pt x="13155" y="2036046"/>
                  </a:lnTo>
                </a:path>
                <a:path w="2049779" h="2048510">
                  <a:moveTo>
                    <a:pt x="2020866" y="28334"/>
                  </a:moveTo>
                  <a:lnTo>
                    <a:pt x="204920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5332983" y="45106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4896832" y="3463234"/>
              <a:ext cx="1490980" cy="1561465"/>
            </a:xfrm>
            <a:custGeom>
              <a:avLst/>
              <a:gdLst/>
              <a:ahLst/>
              <a:cxnLst/>
              <a:rect l="l" t="t" r="r" b="b"/>
              <a:pathLst>
                <a:path w="1490979" h="1561464">
                  <a:moveTo>
                    <a:pt x="448294" y="1041297"/>
                  </a:moveTo>
                  <a:lnTo>
                    <a:pt x="470557" y="1020046"/>
                  </a:lnTo>
                </a:path>
                <a:path w="1490979" h="1561464">
                  <a:moveTo>
                    <a:pt x="1458221" y="32382"/>
                  </a:moveTo>
                  <a:lnTo>
                    <a:pt x="1490604" y="0"/>
                  </a:lnTo>
                </a:path>
                <a:path w="1490979" h="1561464">
                  <a:moveTo>
                    <a:pt x="949210" y="540382"/>
                  </a:moveTo>
                  <a:lnTo>
                    <a:pt x="980580" y="510023"/>
                  </a:lnTo>
                </a:path>
                <a:path w="1490979" h="1561464">
                  <a:moveTo>
                    <a:pt x="0" y="1561440"/>
                  </a:moveTo>
                  <a:lnTo>
                    <a:pt x="28334" y="153411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6934902" y="298154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5406856" y="2953211"/>
              <a:ext cx="1562735" cy="1561465"/>
            </a:xfrm>
            <a:custGeom>
              <a:avLst/>
              <a:gdLst/>
              <a:ahLst/>
              <a:cxnLst/>
              <a:rect l="l" t="t" r="r" b="b"/>
              <a:pathLst>
                <a:path w="1562734" h="1561464">
                  <a:moveTo>
                    <a:pt x="1540189" y="22262"/>
                  </a:moveTo>
                  <a:lnTo>
                    <a:pt x="1562452" y="0"/>
                  </a:lnTo>
                </a:path>
                <a:path w="1562734" h="1561464">
                  <a:moveTo>
                    <a:pt x="0" y="1561440"/>
                  </a:moveTo>
                  <a:lnTo>
                    <a:pt x="19227" y="154322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5432154" y="44842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6426903" y="3494605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70" h="1270">
                  <a:moveTo>
                    <a:pt x="0" y="1011"/>
                  </a:move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6433986" y="348246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5916879" y="3463234"/>
              <a:ext cx="542925" cy="541655"/>
            </a:xfrm>
            <a:custGeom>
              <a:avLst/>
              <a:gdLst/>
              <a:ahLst/>
              <a:cxnLst/>
              <a:rect l="l" t="t" r="r" b="b"/>
              <a:pathLst>
                <a:path w="542925" h="541654">
                  <a:moveTo>
                    <a:pt x="529250" y="13155"/>
                  </a:moveTo>
                  <a:lnTo>
                    <a:pt x="542405" y="0"/>
                  </a:lnTo>
                </a:path>
                <a:path w="542925" h="541654">
                  <a:moveTo>
                    <a:pt x="0" y="541393"/>
                  </a:moveTo>
                  <a:lnTo>
                    <a:pt x="10119" y="53228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5933070" y="398337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5945214" y="3973258"/>
              <a:ext cx="3175" cy="4445"/>
            </a:xfrm>
            <a:custGeom>
              <a:avLst/>
              <a:gdLst/>
              <a:ahLst/>
              <a:cxnLst/>
              <a:rect l="l" t="t" r="r" b="b"/>
              <a:pathLst>
                <a:path w="3175" h="4445">
                  <a:moveTo>
                    <a:pt x="0" y="4047"/>
                  </a:moveTo>
                  <a:lnTo>
                    <a:pt x="303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4966657" y="50206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4978800" y="2966366"/>
              <a:ext cx="2048510" cy="2048510"/>
            </a:xfrm>
            <a:custGeom>
              <a:avLst/>
              <a:gdLst/>
              <a:ahLst/>
              <a:cxnLst/>
              <a:rect l="l" t="t" r="r" b="b"/>
              <a:pathLst>
                <a:path w="2048509" h="2048510">
                  <a:moveTo>
                    <a:pt x="0" y="2048189"/>
                  </a:moveTo>
                  <a:lnTo>
                    <a:pt x="21250" y="2026938"/>
                  </a:lnTo>
                </a:path>
                <a:path w="2048509" h="2048510">
                  <a:moveTo>
                    <a:pt x="2029974" y="19227"/>
                  </a:moveTo>
                  <a:lnTo>
                    <a:pt x="204818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7033061" y="295422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5039517" y="3467282"/>
              <a:ext cx="1487170" cy="1557655"/>
            </a:xfrm>
            <a:custGeom>
              <a:avLst/>
              <a:gdLst/>
              <a:ahLst/>
              <a:cxnLst/>
              <a:rect l="l" t="t" r="r" b="b"/>
              <a:pathLst>
                <a:path w="1487170" h="1557654">
                  <a:moveTo>
                    <a:pt x="440198" y="1046357"/>
                  </a:moveTo>
                  <a:lnTo>
                    <a:pt x="470557" y="1015999"/>
                  </a:lnTo>
                </a:path>
                <a:path w="1487170" h="1557654">
                  <a:moveTo>
                    <a:pt x="1459233" y="28334"/>
                  </a:moveTo>
                  <a:lnTo>
                    <a:pt x="1486556" y="0"/>
                  </a:lnTo>
                </a:path>
                <a:path w="1487170" h="1557654">
                  <a:moveTo>
                    <a:pt x="949210" y="537346"/>
                  </a:moveTo>
                  <a:lnTo>
                    <a:pt x="980580" y="505975"/>
                  </a:lnTo>
                </a:path>
                <a:path w="1487170" h="1557654">
                  <a:moveTo>
                    <a:pt x="0" y="1557393"/>
                  </a:moveTo>
                  <a:lnTo>
                    <a:pt x="19227" y="153816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5064816" y="499431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5549541" y="2953211"/>
              <a:ext cx="1562735" cy="1561465"/>
            </a:xfrm>
            <a:custGeom>
              <a:avLst/>
              <a:gdLst/>
              <a:ahLst/>
              <a:cxnLst/>
              <a:rect l="l" t="t" r="r" b="b"/>
              <a:pathLst>
                <a:path w="1562734" h="1561464">
                  <a:moveTo>
                    <a:pt x="1531082" y="31370"/>
                  </a:moveTo>
                  <a:lnTo>
                    <a:pt x="1562452" y="0"/>
                  </a:lnTo>
                </a:path>
                <a:path w="1562734" h="1561464">
                  <a:moveTo>
                    <a:pt x="0" y="1561440"/>
                  </a:moveTo>
                  <a:lnTo>
                    <a:pt x="10119" y="155132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5565732" y="449340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5577876" y="4003616"/>
              <a:ext cx="483234" cy="483870"/>
            </a:xfrm>
            <a:custGeom>
              <a:avLst/>
              <a:gdLst/>
              <a:ahLst/>
              <a:cxnLst/>
              <a:rect l="l" t="t" r="r" b="b"/>
              <a:pathLst>
                <a:path w="483235" h="483870">
                  <a:moveTo>
                    <a:pt x="0" y="483712"/>
                  </a:moveTo>
                  <a:lnTo>
                    <a:pt x="4047" y="479664"/>
                  </a:lnTo>
                </a:path>
                <a:path w="483235" h="483870">
                  <a:moveTo>
                    <a:pt x="481688" y="1011"/>
                  </a:moveTo>
                  <a:lnTo>
                    <a:pt x="48270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6066648" y="399248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5112378" y="2981545"/>
              <a:ext cx="2042160" cy="2042160"/>
            </a:xfrm>
            <a:custGeom>
              <a:avLst/>
              <a:gdLst/>
              <a:ahLst/>
              <a:cxnLst/>
              <a:rect l="l" t="t" r="r" b="b"/>
              <a:pathLst>
                <a:path w="2042159" h="2042160">
                  <a:moveTo>
                    <a:pt x="966413" y="1004867"/>
                  </a:moveTo>
                  <a:lnTo>
                    <a:pt x="979568" y="991712"/>
                  </a:lnTo>
                </a:path>
                <a:path w="2042159" h="2042160">
                  <a:moveTo>
                    <a:pt x="0" y="2042117"/>
                  </a:moveTo>
                  <a:lnTo>
                    <a:pt x="31370" y="2011759"/>
                  </a:lnTo>
                </a:path>
                <a:path w="2042159" h="2042160">
                  <a:moveTo>
                    <a:pt x="2039082" y="4047"/>
                  </a:moveTo>
                  <a:lnTo>
                    <a:pt x="2042117" y="0"/>
                  </a:lnTo>
                </a:path>
                <a:path w="2042159" h="2042160">
                  <a:moveTo>
                    <a:pt x="509011" y="1533106"/>
                  </a:moveTo>
                  <a:lnTo>
                    <a:pt x="541393" y="1501735"/>
                  </a:lnTo>
                </a:path>
                <a:path w="2042159" h="2042160">
                  <a:moveTo>
                    <a:pt x="1529058" y="514071"/>
                  </a:moveTo>
                  <a:lnTo>
                    <a:pt x="1548285" y="49484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6666735" y="34642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5183214" y="4001592"/>
              <a:ext cx="951230" cy="1023619"/>
            </a:xfrm>
            <a:custGeom>
              <a:avLst/>
              <a:gdLst/>
              <a:ahLst/>
              <a:cxnLst/>
              <a:rect l="l" t="t" r="r" b="b"/>
              <a:pathLst>
                <a:path w="951229" h="1023620">
                  <a:moveTo>
                    <a:pt x="948198" y="3035"/>
                  </a:moveTo>
                  <a:lnTo>
                    <a:pt x="951234" y="0"/>
                  </a:lnTo>
                </a:path>
                <a:path w="951229" h="1023620">
                  <a:moveTo>
                    <a:pt x="0" y="1023082"/>
                  </a:moveTo>
                  <a:lnTo>
                    <a:pt x="10119" y="101296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5199406" y="50024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5211549" y="2953211"/>
              <a:ext cx="2043430" cy="2044700"/>
            </a:xfrm>
            <a:custGeom>
              <a:avLst/>
              <a:gdLst/>
              <a:ahLst/>
              <a:cxnLst/>
              <a:rect l="l" t="t" r="r" b="b"/>
              <a:pathLst>
                <a:path w="2043429" h="2044700">
                  <a:moveTo>
                    <a:pt x="0" y="2044141"/>
                  </a:moveTo>
                  <a:lnTo>
                    <a:pt x="3035" y="2040093"/>
                  </a:lnTo>
                </a:path>
                <a:path w="2043429" h="2044700">
                  <a:moveTo>
                    <a:pt x="2011759" y="32382"/>
                  </a:moveTo>
                  <a:lnTo>
                    <a:pt x="2043129" y="0"/>
                  </a:lnTo>
                </a:path>
                <a:path w="2043429" h="2044700">
                  <a:moveTo>
                    <a:pt x="481688" y="1561440"/>
                  </a:moveTo>
                  <a:lnTo>
                    <a:pt x="482700" y="156042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5700322" y="450149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5712465" y="3463234"/>
              <a:ext cx="1032510" cy="1033780"/>
            </a:xfrm>
            <a:custGeom>
              <a:avLst/>
              <a:gdLst/>
              <a:ahLst/>
              <a:cxnLst/>
              <a:rect l="l" t="t" r="r" b="b"/>
              <a:pathLst>
                <a:path w="1032509" h="1033779">
                  <a:moveTo>
                    <a:pt x="0" y="1033202"/>
                  </a:moveTo>
                  <a:lnTo>
                    <a:pt x="12143" y="1020046"/>
                  </a:lnTo>
                </a:path>
                <a:path w="1032509" h="1033779">
                  <a:moveTo>
                    <a:pt x="1001831" y="31370"/>
                  </a:moveTo>
                  <a:lnTo>
                    <a:pt x="103219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6201237" y="40005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4746051" y="2984581"/>
              <a:ext cx="2549525" cy="2549525"/>
            </a:xfrm>
            <a:custGeom>
              <a:avLst/>
              <a:gdLst/>
              <a:ahLst/>
              <a:cxnLst/>
              <a:rect l="l" t="t" r="r" b="b"/>
              <a:pathLst>
                <a:path w="2549525" h="2549525">
                  <a:moveTo>
                    <a:pt x="1467329" y="1010939"/>
                  </a:moveTo>
                  <a:lnTo>
                    <a:pt x="1488580" y="988676"/>
                  </a:lnTo>
                </a:path>
                <a:path w="2549525" h="2549525">
                  <a:moveTo>
                    <a:pt x="0" y="2549105"/>
                  </a:moveTo>
                  <a:lnTo>
                    <a:pt x="30358" y="2518746"/>
                  </a:lnTo>
                </a:path>
                <a:path w="2549525" h="2549525">
                  <a:moveTo>
                    <a:pt x="2549105" y="1011"/>
                  </a:moveTo>
                  <a:lnTo>
                    <a:pt x="254910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7301228" y="297243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5255063" y="2953211"/>
              <a:ext cx="2072005" cy="2072005"/>
            </a:xfrm>
            <a:custGeom>
              <a:avLst/>
              <a:gdLst/>
              <a:ahLst/>
              <a:cxnLst/>
              <a:rect l="l" t="t" r="r" b="b"/>
              <a:pathLst>
                <a:path w="2072004" h="2072004">
                  <a:moveTo>
                    <a:pt x="2058309" y="13155"/>
                  </a:moveTo>
                  <a:lnTo>
                    <a:pt x="2071464" y="0"/>
                  </a:lnTo>
                </a:path>
                <a:path w="2072004" h="2072004">
                  <a:moveTo>
                    <a:pt x="0" y="2071464"/>
                  </a:moveTo>
                  <a:lnTo>
                    <a:pt x="31370" y="2040093"/>
                  </a:lnTo>
                </a:path>
                <a:path w="2072004" h="2072004">
                  <a:moveTo>
                    <a:pt x="1530070" y="542405"/>
                  </a:moveTo>
                  <a:lnTo>
                    <a:pt x="1539178" y="53228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6800313" y="347335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5765087" y="3463234"/>
              <a:ext cx="1051560" cy="1051560"/>
            </a:xfrm>
            <a:custGeom>
              <a:avLst/>
              <a:gdLst/>
              <a:ahLst/>
              <a:cxnLst/>
              <a:rect l="l" t="t" r="r" b="b"/>
              <a:pathLst>
                <a:path w="1051559" h="1051560">
                  <a:moveTo>
                    <a:pt x="1047369" y="4047"/>
                  </a:moveTo>
                  <a:lnTo>
                    <a:pt x="1051417" y="0"/>
                  </a:lnTo>
                </a:path>
                <a:path w="1051559" h="1051560">
                  <a:moveTo>
                    <a:pt x="0" y="1051417"/>
                  </a:moveTo>
                  <a:lnTo>
                    <a:pt x="27322" y="1024094"/>
                  </a:lnTo>
                </a:path>
                <a:path w="1051559" h="1051560">
                  <a:moveTo>
                    <a:pt x="510023" y="541393"/>
                  </a:moveTo>
                  <a:lnTo>
                    <a:pt x="528238" y="52317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6299397" y="397427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4815876" y="5524579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0" y="10119"/>
                  </a:moveTo>
                  <a:lnTo>
                    <a:pt x="1011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4832067" y="551243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4844211" y="2957258"/>
              <a:ext cx="2550160" cy="2549525"/>
            </a:xfrm>
            <a:custGeom>
              <a:avLst/>
              <a:gdLst/>
              <a:ahLst/>
              <a:cxnLst/>
              <a:rect l="l" t="t" r="r" b="b"/>
              <a:pathLst>
                <a:path w="2550159" h="2549525">
                  <a:moveTo>
                    <a:pt x="0" y="2549105"/>
                  </a:moveTo>
                  <a:lnTo>
                    <a:pt x="4047" y="2546069"/>
                  </a:lnTo>
                </a:path>
                <a:path w="2550159" h="2549525">
                  <a:moveTo>
                    <a:pt x="2521782" y="28334"/>
                  </a:moveTo>
                  <a:lnTo>
                    <a:pt x="2550117" y="0"/>
                  </a:lnTo>
                </a:path>
                <a:path w="2550159" h="2549525">
                  <a:moveTo>
                    <a:pt x="481688" y="2067416"/>
                  </a:moveTo>
                  <a:lnTo>
                    <a:pt x="483712" y="206640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5332983" y="501152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5345127" y="3463234"/>
              <a:ext cx="1543685" cy="1542415"/>
            </a:xfrm>
            <a:custGeom>
              <a:avLst/>
              <a:gdLst/>
              <a:ahLst/>
              <a:cxnLst/>
              <a:rect l="l" t="t" r="r" b="b"/>
              <a:pathLst>
                <a:path w="1543684" h="1542414">
                  <a:moveTo>
                    <a:pt x="0" y="1542213"/>
                  </a:moveTo>
                  <a:lnTo>
                    <a:pt x="13155" y="1530070"/>
                  </a:lnTo>
                </a:path>
                <a:path w="1543684" h="1542414">
                  <a:moveTo>
                    <a:pt x="1510843" y="32382"/>
                  </a:moveTo>
                  <a:lnTo>
                    <a:pt x="154322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5833899" y="45106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4887725" y="3973258"/>
              <a:ext cx="1490980" cy="1561465"/>
            </a:xfrm>
            <a:custGeom>
              <a:avLst/>
              <a:gdLst/>
              <a:ahLst/>
              <a:cxnLst/>
              <a:rect l="l" t="t" r="r" b="b"/>
              <a:pathLst>
                <a:path w="1490979" h="1561464">
                  <a:moveTo>
                    <a:pt x="958317" y="531274"/>
                  </a:moveTo>
                  <a:lnTo>
                    <a:pt x="980580" y="510023"/>
                  </a:lnTo>
                </a:path>
                <a:path w="1490979" h="1561464">
                  <a:moveTo>
                    <a:pt x="1459233" y="30358"/>
                  </a:moveTo>
                  <a:lnTo>
                    <a:pt x="1490604" y="0"/>
                  </a:lnTo>
                </a:path>
                <a:path w="1490979" h="1561464">
                  <a:moveTo>
                    <a:pt x="0" y="1561440"/>
                  </a:moveTo>
                  <a:lnTo>
                    <a:pt x="31370" y="153007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7435818" y="298154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5397748" y="2953211"/>
              <a:ext cx="2072639" cy="2072005"/>
            </a:xfrm>
            <a:custGeom>
              <a:avLst/>
              <a:gdLst/>
              <a:ahLst/>
              <a:cxnLst/>
              <a:rect l="l" t="t" r="r" b="b"/>
              <a:pathLst>
                <a:path w="2072640" h="2072004">
                  <a:moveTo>
                    <a:pt x="2050213" y="22262"/>
                  </a:moveTo>
                  <a:lnTo>
                    <a:pt x="2072476" y="0"/>
                  </a:lnTo>
                </a:path>
                <a:path w="2072640" h="2072004">
                  <a:moveTo>
                    <a:pt x="0" y="2071464"/>
                  </a:moveTo>
                  <a:lnTo>
                    <a:pt x="28334" y="2044141"/>
                  </a:lnTo>
                </a:path>
                <a:path w="2072640" h="2072004">
                  <a:moveTo>
                    <a:pt x="1530070" y="542405"/>
                  </a:moveTo>
                  <a:lnTo>
                    <a:pt x="1531082" y="54139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6934902" y="348246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5907772" y="3463234"/>
              <a:ext cx="1052830" cy="1051560"/>
            </a:xfrm>
            <a:custGeom>
              <a:avLst/>
              <a:gdLst/>
              <a:ahLst/>
              <a:cxnLst/>
              <a:rect l="l" t="t" r="r" b="b"/>
              <a:pathLst>
                <a:path w="1052829" h="1051560">
                  <a:moveTo>
                    <a:pt x="1039274" y="13155"/>
                  </a:moveTo>
                  <a:lnTo>
                    <a:pt x="1052429" y="0"/>
                  </a:lnTo>
                </a:path>
                <a:path w="1052829" h="1051560">
                  <a:moveTo>
                    <a:pt x="0" y="1051417"/>
                  </a:moveTo>
                  <a:lnTo>
                    <a:pt x="19227" y="103320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5933070" y="44842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6417795" y="3995521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60" h="9525">
                  <a:moveTo>
                    <a:pt x="0" y="9107"/>
                  </a:moveTo>
                  <a:lnTo>
                    <a:pt x="1011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6433986" y="398337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4959573" y="3973258"/>
              <a:ext cx="1490980" cy="1561465"/>
            </a:xfrm>
            <a:custGeom>
              <a:avLst/>
              <a:gdLst/>
              <a:ahLst/>
              <a:cxnLst/>
              <a:rect l="l" t="t" r="r" b="b"/>
              <a:pathLst>
                <a:path w="1490979" h="1561464">
                  <a:moveTo>
                    <a:pt x="1486556" y="4047"/>
                  </a:moveTo>
                  <a:lnTo>
                    <a:pt x="1490604" y="0"/>
                  </a:lnTo>
                </a:path>
                <a:path w="1490979" h="1561464">
                  <a:moveTo>
                    <a:pt x="0" y="1561440"/>
                  </a:moveTo>
                  <a:lnTo>
                    <a:pt x="1011" y="156042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4966657" y="552154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4978800" y="2966366"/>
              <a:ext cx="2549525" cy="2549525"/>
            </a:xfrm>
            <a:custGeom>
              <a:avLst/>
              <a:gdLst/>
              <a:ahLst/>
              <a:cxnLst/>
              <a:rect l="l" t="t" r="r" b="b"/>
              <a:pathLst>
                <a:path w="2549525" h="2549525">
                  <a:moveTo>
                    <a:pt x="0" y="2549105"/>
                  </a:moveTo>
                  <a:lnTo>
                    <a:pt x="12143" y="2536962"/>
                  </a:lnTo>
                </a:path>
                <a:path w="2549525" h="2549525">
                  <a:moveTo>
                    <a:pt x="2530890" y="19227"/>
                  </a:moveTo>
                  <a:lnTo>
                    <a:pt x="254910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5467566" y="2954234"/>
              <a:ext cx="2072639" cy="2072639"/>
            </a:xfrm>
            <a:custGeom>
              <a:avLst/>
              <a:gdLst/>
              <a:ahLst/>
              <a:cxnLst/>
              <a:rect l="l" t="t" r="r" b="b"/>
              <a:pathLst>
                <a:path w="2072640" h="2072639">
                  <a:moveTo>
                    <a:pt x="6070" y="2069439"/>
                  </a:moveTo>
                  <a:lnTo>
                    <a:pt x="5181" y="2067293"/>
                  </a:lnTo>
                  <a:lnTo>
                    <a:pt x="3035" y="2066404"/>
                  </a:lnTo>
                  <a:lnTo>
                    <a:pt x="889" y="2067293"/>
                  </a:lnTo>
                  <a:lnTo>
                    <a:pt x="0" y="2069439"/>
                  </a:lnTo>
                  <a:lnTo>
                    <a:pt x="889" y="2071585"/>
                  </a:lnTo>
                  <a:lnTo>
                    <a:pt x="3035" y="2072474"/>
                  </a:lnTo>
                  <a:lnTo>
                    <a:pt x="5181" y="2071585"/>
                  </a:lnTo>
                  <a:lnTo>
                    <a:pt x="6070" y="2069439"/>
                  </a:lnTo>
                  <a:close/>
                </a:path>
                <a:path w="2072640" h="2072639">
                  <a:moveTo>
                    <a:pt x="2072474" y="3035"/>
                  </a:moveTo>
                  <a:lnTo>
                    <a:pt x="2071585" y="889"/>
                  </a:lnTo>
                  <a:lnTo>
                    <a:pt x="2069439" y="0"/>
                  </a:lnTo>
                  <a:lnTo>
                    <a:pt x="2067293" y="889"/>
                  </a:lnTo>
                  <a:lnTo>
                    <a:pt x="2066404" y="3035"/>
                  </a:lnTo>
                  <a:lnTo>
                    <a:pt x="2067293" y="5181"/>
                  </a:lnTo>
                  <a:lnTo>
                    <a:pt x="2069439" y="6070"/>
                  </a:lnTo>
                  <a:lnTo>
                    <a:pt x="2071585" y="5181"/>
                  </a:lnTo>
                  <a:lnTo>
                    <a:pt x="2072474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5030410" y="2965354"/>
              <a:ext cx="2570480" cy="2569845"/>
            </a:xfrm>
            <a:custGeom>
              <a:avLst/>
              <a:gdLst/>
              <a:ahLst/>
              <a:cxnLst/>
              <a:rect l="l" t="t" r="r" b="b"/>
              <a:pathLst>
                <a:path w="2570479" h="2569845">
                  <a:moveTo>
                    <a:pt x="449306" y="2049201"/>
                  </a:moveTo>
                  <a:lnTo>
                    <a:pt x="470557" y="2027950"/>
                  </a:lnTo>
                </a:path>
                <a:path w="2570479" h="2569845">
                  <a:moveTo>
                    <a:pt x="1969257" y="530262"/>
                  </a:moveTo>
                  <a:lnTo>
                    <a:pt x="1996580" y="501927"/>
                  </a:lnTo>
                </a:path>
                <a:path w="2570479" h="2569845">
                  <a:moveTo>
                    <a:pt x="950222" y="1548285"/>
                  </a:moveTo>
                  <a:lnTo>
                    <a:pt x="980580" y="1517927"/>
                  </a:lnTo>
                </a:path>
                <a:path w="2570479" h="2569845">
                  <a:moveTo>
                    <a:pt x="1459233" y="1039274"/>
                  </a:moveTo>
                  <a:lnTo>
                    <a:pt x="1490604" y="1007903"/>
                  </a:lnTo>
                </a:path>
                <a:path w="2570479" h="2569845">
                  <a:moveTo>
                    <a:pt x="0" y="2569344"/>
                  </a:moveTo>
                  <a:lnTo>
                    <a:pt x="28334" y="2541009"/>
                  </a:lnTo>
                </a:path>
                <a:path w="2570479" h="2569845">
                  <a:moveTo>
                    <a:pt x="2551129" y="19227"/>
                  </a:moveTo>
                  <a:lnTo>
                    <a:pt x="2570356" y="0"/>
                  </a:lnTo>
                </a:path>
                <a:path w="2570479" h="2569845">
                  <a:moveTo>
                    <a:pt x="510023" y="2059321"/>
                  </a:moveTo>
                  <a:lnTo>
                    <a:pt x="529250" y="204009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5565724" y="3491571"/>
              <a:ext cx="1509395" cy="1509395"/>
            </a:xfrm>
            <a:custGeom>
              <a:avLst/>
              <a:gdLst/>
              <a:ahLst/>
              <a:cxnLst/>
              <a:rect l="l" t="t" r="r" b="b"/>
              <a:pathLst>
                <a:path w="1509395" h="1509395">
                  <a:moveTo>
                    <a:pt x="6070" y="1505788"/>
                  </a:moveTo>
                  <a:lnTo>
                    <a:pt x="5181" y="1503641"/>
                  </a:lnTo>
                  <a:lnTo>
                    <a:pt x="3035" y="1502752"/>
                  </a:lnTo>
                  <a:lnTo>
                    <a:pt x="889" y="1503641"/>
                  </a:lnTo>
                  <a:lnTo>
                    <a:pt x="0" y="1505788"/>
                  </a:lnTo>
                  <a:lnTo>
                    <a:pt x="889" y="1507934"/>
                  </a:lnTo>
                  <a:lnTo>
                    <a:pt x="3035" y="1508823"/>
                  </a:lnTo>
                  <a:lnTo>
                    <a:pt x="5181" y="1507934"/>
                  </a:lnTo>
                  <a:lnTo>
                    <a:pt x="6070" y="1505788"/>
                  </a:lnTo>
                  <a:close/>
                </a:path>
                <a:path w="1509395" h="1509395">
                  <a:moveTo>
                    <a:pt x="1508823" y="3035"/>
                  </a:moveTo>
                  <a:lnTo>
                    <a:pt x="1507934" y="889"/>
                  </a:lnTo>
                  <a:lnTo>
                    <a:pt x="1505788" y="0"/>
                  </a:lnTo>
                  <a:lnTo>
                    <a:pt x="1503641" y="889"/>
                  </a:lnTo>
                  <a:lnTo>
                    <a:pt x="1502752" y="3035"/>
                  </a:lnTo>
                  <a:lnTo>
                    <a:pt x="1503641" y="5181"/>
                  </a:lnTo>
                  <a:lnTo>
                    <a:pt x="1505788" y="6070"/>
                  </a:lnTo>
                  <a:lnTo>
                    <a:pt x="1507934" y="5181"/>
                  </a:lnTo>
                  <a:lnTo>
                    <a:pt x="1508823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6050457" y="3463234"/>
              <a:ext cx="1052830" cy="1051560"/>
            </a:xfrm>
            <a:custGeom>
              <a:avLst/>
              <a:gdLst/>
              <a:ahLst/>
              <a:cxnLst/>
              <a:rect l="l" t="t" r="r" b="b"/>
              <a:pathLst>
                <a:path w="1052829" h="1051560">
                  <a:moveTo>
                    <a:pt x="1030166" y="22262"/>
                  </a:moveTo>
                  <a:lnTo>
                    <a:pt x="1052429" y="0"/>
                  </a:lnTo>
                </a:path>
                <a:path w="1052829" h="1051560">
                  <a:moveTo>
                    <a:pt x="0" y="1051417"/>
                  </a:moveTo>
                  <a:lnTo>
                    <a:pt x="10119" y="104129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6066648" y="449340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6078791" y="4003616"/>
              <a:ext cx="483234" cy="483870"/>
            </a:xfrm>
            <a:custGeom>
              <a:avLst/>
              <a:gdLst/>
              <a:ahLst/>
              <a:cxnLst/>
              <a:rect l="l" t="t" r="r" b="b"/>
              <a:pathLst>
                <a:path w="483234" h="483870">
                  <a:moveTo>
                    <a:pt x="0" y="483712"/>
                  </a:moveTo>
                  <a:lnTo>
                    <a:pt x="4047" y="479664"/>
                  </a:lnTo>
                </a:path>
                <a:path w="483234" h="483870">
                  <a:moveTo>
                    <a:pt x="481688" y="1011"/>
                  </a:moveTo>
                  <a:lnTo>
                    <a:pt x="48270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5101246" y="553065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5112378" y="3482461"/>
              <a:ext cx="2042160" cy="2052320"/>
            </a:xfrm>
            <a:custGeom>
              <a:avLst/>
              <a:gdLst/>
              <a:ahLst/>
              <a:cxnLst/>
              <a:rect l="l" t="t" r="r" b="b"/>
              <a:pathLst>
                <a:path w="2042159" h="2052320">
                  <a:moveTo>
                    <a:pt x="0" y="2042117"/>
                  </a:moveTo>
                  <a:lnTo>
                    <a:pt x="22262" y="2020866"/>
                  </a:lnTo>
                </a:path>
                <a:path w="2042159" h="2052320">
                  <a:moveTo>
                    <a:pt x="2029974" y="13155"/>
                  </a:moveTo>
                  <a:lnTo>
                    <a:pt x="2042117" y="0"/>
                  </a:lnTo>
                </a:path>
                <a:path w="2042159" h="2052320">
                  <a:moveTo>
                    <a:pt x="500915" y="1541201"/>
                  </a:moveTo>
                  <a:lnTo>
                    <a:pt x="532286" y="1510843"/>
                  </a:lnTo>
                </a:path>
                <a:path w="2042159" h="2052320">
                  <a:moveTo>
                    <a:pt x="1519950" y="522166"/>
                  </a:moveTo>
                  <a:lnTo>
                    <a:pt x="1548285" y="494844"/>
                  </a:lnTo>
                </a:path>
                <a:path w="2042159" h="2052320">
                  <a:moveTo>
                    <a:pt x="1009927" y="1032190"/>
                  </a:moveTo>
                  <a:lnTo>
                    <a:pt x="1022070" y="1020046"/>
                  </a:lnTo>
                </a:path>
                <a:path w="2042159" h="2052320">
                  <a:moveTo>
                    <a:pt x="61729" y="2052237"/>
                  </a:moveTo>
                  <a:lnTo>
                    <a:pt x="80956" y="203301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5199406" y="55033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5684130" y="3463234"/>
              <a:ext cx="1561465" cy="1561465"/>
            </a:xfrm>
            <a:custGeom>
              <a:avLst/>
              <a:gdLst/>
              <a:ahLst/>
              <a:cxnLst/>
              <a:rect l="l" t="t" r="r" b="b"/>
              <a:pathLst>
                <a:path w="1561465" h="1561464">
                  <a:moveTo>
                    <a:pt x="1534118" y="27322"/>
                  </a:moveTo>
                  <a:lnTo>
                    <a:pt x="1561440" y="0"/>
                  </a:lnTo>
                </a:path>
                <a:path w="1561465" h="1561464">
                  <a:moveTo>
                    <a:pt x="0" y="1561440"/>
                  </a:moveTo>
                  <a:lnTo>
                    <a:pt x="10119" y="155132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5700322" y="50024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5712465" y="4993304"/>
              <a:ext cx="3175" cy="4445"/>
            </a:xfrm>
            <a:custGeom>
              <a:avLst/>
              <a:gdLst/>
              <a:ahLst/>
              <a:cxnLst/>
              <a:rect l="l" t="t" r="r" b="b"/>
              <a:pathLst>
                <a:path w="3175" h="4445">
                  <a:moveTo>
                    <a:pt x="0" y="4047"/>
                  </a:moveTo>
                  <a:lnTo>
                    <a:pt x="303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6702153" y="40005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6714297" y="3973258"/>
              <a:ext cx="21590" cy="22860"/>
            </a:xfrm>
            <a:custGeom>
              <a:avLst/>
              <a:gdLst/>
              <a:ahLst/>
              <a:cxnLst/>
              <a:rect l="l" t="t" r="r" b="b"/>
              <a:pathLst>
                <a:path w="21590" h="22860">
                  <a:moveTo>
                    <a:pt x="0" y="22262"/>
                  </a:moveTo>
                  <a:lnTo>
                    <a:pt x="2125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6201237" y="450149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6213381" y="3485497"/>
              <a:ext cx="1082040" cy="1011555"/>
            </a:xfrm>
            <a:custGeom>
              <a:avLst/>
              <a:gdLst/>
              <a:ahLst/>
              <a:cxnLst/>
              <a:rect l="l" t="t" r="r" b="b"/>
              <a:pathLst>
                <a:path w="1082040" h="1011554">
                  <a:moveTo>
                    <a:pt x="0" y="1010939"/>
                  </a:moveTo>
                  <a:lnTo>
                    <a:pt x="12143" y="997784"/>
                  </a:lnTo>
                </a:path>
                <a:path w="1082040" h="1011554">
                  <a:moveTo>
                    <a:pt x="1072668" y="10119"/>
                  </a:moveTo>
                  <a:lnTo>
                    <a:pt x="108177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7301228" y="347335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5246967" y="3463234"/>
              <a:ext cx="2070735" cy="2070735"/>
            </a:xfrm>
            <a:custGeom>
              <a:avLst/>
              <a:gdLst/>
              <a:ahLst/>
              <a:cxnLst/>
              <a:rect l="l" t="t" r="r" b="b"/>
              <a:pathLst>
                <a:path w="2070734" h="2070735">
                  <a:moveTo>
                    <a:pt x="2066404" y="4047"/>
                  </a:moveTo>
                  <a:lnTo>
                    <a:pt x="2070452" y="0"/>
                  </a:lnTo>
                </a:path>
                <a:path w="2070734" h="2070735">
                  <a:moveTo>
                    <a:pt x="0" y="2070452"/>
                  </a:moveTo>
                  <a:lnTo>
                    <a:pt x="30358" y="2040093"/>
                  </a:lnTo>
                </a:path>
                <a:path w="2070734" h="2070735">
                  <a:moveTo>
                    <a:pt x="1529058" y="541393"/>
                  </a:moveTo>
                  <a:lnTo>
                    <a:pt x="1547273" y="52317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6800313" y="397427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5316792" y="3463234"/>
              <a:ext cx="2072639" cy="2072005"/>
            </a:xfrm>
            <a:custGeom>
              <a:avLst/>
              <a:gdLst/>
              <a:ahLst/>
              <a:cxnLst/>
              <a:rect l="l" t="t" r="r" b="b"/>
              <a:pathLst>
                <a:path w="2072640" h="2072004">
                  <a:moveTo>
                    <a:pt x="439186" y="1561440"/>
                  </a:moveTo>
                  <a:lnTo>
                    <a:pt x="470557" y="1530070"/>
                  </a:lnTo>
                </a:path>
                <a:path w="2072640" h="2072004">
                  <a:moveTo>
                    <a:pt x="949210" y="1051417"/>
                  </a:moveTo>
                  <a:lnTo>
                    <a:pt x="976533" y="1024094"/>
                  </a:lnTo>
                </a:path>
                <a:path w="2072640" h="2072004">
                  <a:moveTo>
                    <a:pt x="2040093" y="32382"/>
                  </a:moveTo>
                  <a:lnTo>
                    <a:pt x="2072476" y="0"/>
                  </a:lnTo>
                </a:path>
                <a:path w="2072640" h="2072004">
                  <a:moveTo>
                    <a:pt x="0" y="2071464"/>
                  </a:moveTo>
                  <a:lnTo>
                    <a:pt x="11131" y="206134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5332983" y="551243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5345127" y="3973258"/>
              <a:ext cx="1534160" cy="1533525"/>
            </a:xfrm>
            <a:custGeom>
              <a:avLst/>
              <a:gdLst/>
              <a:ahLst/>
              <a:cxnLst/>
              <a:rect l="l" t="t" r="r" b="b"/>
              <a:pathLst>
                <a:path w="1534159" h="1533525">
                  <a:moveTo>
                    <a:pt x="0" y="1533106"/>
                  </a:moveTo>
                  <a:lnTo>
                    <a:pt x="4047" y="1530070"/>
                  </a:lnTo>
                </a:path>
                <a:path w="1534159" h="1533525">
                  <a:moveTo>
                    <a:pt x="1502747" y="30358"/>
                  </a:moveTo>
                  <a:lnTo>
                    <a:pt x="1534118" y="0"/>
                  </a:lnTo>
                </a:path>
                <a:path w="1534159" h="1533525">
                  <a:moveTo>
                    <a:pt x="481688" y="1051417"/>
                  </a:moveTo>
                  <a:lnTo>
                    <a:pt x="483712" y="105040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5833899" y="501152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5846042" y="4993304"/>
              <a:ext cx="13335" cy="12700"/>
            </a:xfrm>
            <a:custGeom>
              <a:avLst/>
              <a:gdLst/>
              <a:ahLst/>
              <a:cxnLst/>
              <a:rect l="l" t="t" r="r" b="b"/>
              <a:pathLst>
                <a:path w="13335" h="12700">
                  <a:moveTo>
                    <a:pt x="0" y="12143"/>
                  </a:moveTo>
                  <a:lnTo>
                    <a:pt x="1315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6334815" y="45106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6346958" y="3494605"/>
              <a:ext cx="1083310" cy="1010285"/>
            </a:xfrm>
            <a:custGeom>
              <a:avLst/>
              <a:gdLst/>
              <a:ahLst/>
              <a:cxnLst/>
              <a:rect l="l" t="t" r="r" b="b"/>
              <a:pathLst>
                <a:path w="1083309" h="1010285">
                  <a:moveTo>
                    <a:pt x="0" y="1009927"/>
                  </a:moveTo>
                  <a:lnTo>
                    <a:pt x="22262" y="988676"/>
                  </a:lnTo>
                </a:path>
                <a:path w="1083309" h="1010285">
                  <a:moveTo>
                    <a:pt x="1081776" y="1011"/>
                  </a:moveTo>
                  <a:lnTo>
                    <a:pt x="108278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7435818" y="348246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5388641" y="3463234"/>
              <a:ext cx="2072639" cy="2072005"/>
            </a:xfrm>
            <a:custGeom>
              <a:avLst/>
              <a:gdLst/>
              <a:ahLst/>
              <a:cxnLst/>
              <a:rect l="l" t="t" r="r" b="b"/>
              <a:pathLst>
                <a:path w="2072640" h="2072004">
                  <a:moveTo>
                    <a:pt x="2059321" y="13155"/>
                  </a:moveTo>
                  <a:lnTo>
                    <a:pt x="2072476" y="0"/>
                  </a:lnTo>
                </a:path>
                <a:path w="2072640" h="2072004">
                  <a:moveTo>
                    <a:pt x="0" y="2071464"/>
                  </a:moveTo>
                  <a:lnTo>
                    <a:pt x="32382" y="2040093"/>
                  </a:lnTo>
                </a:path>
                <a:path w="2072640" h="2072004">
                  <a:moveTo>
                    <a:pt x="1530070" y="541393"/>
                  </a:moveTo>
                  <a:lnTo>
                    <a:pt x="1540189" y="53228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6934902" y="398337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5898664" y="3973258"/>
              <a:ext cx="1052830" cy="1051560"/>
            </a:xfrm>
            <a:custGeom>
              <a:avLst/>
              <a:gdLst/>
              <a:ahLst/>
              <a:cxnLst/>
              <a:rect l="l" t="t" r="r" b="b"/>
              <a:pathLst>
                <a:path w="1052829" h="1051560">
                  <a:moveTo>
                    <a:pt x="1048381" y="4047"/>
                  </a:moveTo>
                  <a:lnTo>
                    <a:pt x="1052429" y="0"/>
                  </a:lnTo>
                </a:path>
                <a:path w="1052829" h="1051560">
                  <a:moveTo>
                    <a:pt x="0" y="1051417"/>
                  </a:moveTo>
                  <a:lnTo>
                    <a:pt x="28334" y="1024094"/>
                  </a:lnTo>
                </a:path>
                <a:path w="1052829" h="1051560">
                  <a:moveTo>
                    <a:pt x="510023" y="541393"/>
                  </a:moveTo>
                  <a:lnTo>
                    <a:pt x="529250" y="52317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6433986" y="44842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5460489" y="3467282"/>
              <a:ext cx="2067560" cy="2067560"/>
            </a:xfrm>
            <a:custGeom>
              <a:avLst/>
              <a:gdLst/>
              <a:ahLst/>
              <a:cxnLst/>
              <a:rect l="l" t="t" r="r" b="b"/>
              <a:pathLst>
                <a:path w="2067559" h="2067560">
                  <a:moveTo>
                    <a:pt x="2040093" y="28334"/>
                  </a:moveTo>
                  <a:lnTo>
                    <a:pt x="2067416" y="0"/>
                  </a:lnTo>
                </a:path>
                <a:path w="2067559" h="2067560">
                  <a:moveTo>
                    <a:pt x="0" y="2067416"/>
                  </a:moveTo>
                  <a:lnTo>
                    <a:pt x="1011" y="206640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5467573" y="552154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5479716" y="3973258"/>
              <a:ext cx="1542415" cy="1542415"/>
            </a:xfrm>
            <a:custGeom>
              <a:avLst/>
              <a:gdLst/>
              <a:ahLst/>
              <a:cxnLst/>
              <a:rect l="l" t="t" r="r" b="b"/>
              <a:pathLst>
                <a:path w="1542415" h="1542414">
                  <a:moveTo>
                    <a:pt x="0" y="1542213"/>
                  </a:moveTo>
                  <a:lnTo>
                    <a:pt x="12143" y="1530070"/>
                  </a:lnTo>
                </a:path>
                <a:path w="1542415" h="1542414">
                  <a:moveTo>
                    <a:pt x="1510843" y="31370"/>
                  </a:moveTo>
                  <a:lnTo>
                    <a:pt x="154221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5968488" y="50206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5980632" y="4483281"/>
              <a:ext cx="531495" cy="531495"/>
            </a:xfrm>
            <a:custGeom>
              <a:avLst/>
              <a:gdLst/>
              <a:ahLst/>
              <a:cxnLst/>
              <a:rect l="l" t="t" r="r" b="b"/>
              <a:pathLst>
                <a:path w="531495" h="531495">
                  <a:moveTo>
                    <a:pt x="0" y="531274"/>
                  </a:moveTo>
                  <a:lnTo>
                    <a:pt x="21250" y="510023"/>
                  </a:lnTo>
                </a:path>
                <a:path w="531495" h="531495">
                  <a:moveTo>
                    <a:pt x="500915" y="30358"/>
                  </a:moveTo>
                  <a:lnTo>
                    <a:pt x="531274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7569395" y="349156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5531326" y="3466270"/>
              <a:ext cx="2069464" cy="2068830"/>
            </a:xfrm>
            <a:custGeom>
              <a:avLst/>
              <a:gdLst/>
              <a:ahLst/>
              <a:cxnLst/>
              <a:rect l="l" t="t" r="r" b="b"/>
              <a:pathLst>
                <a:path w="2069465" h="2068829">
                  <a:moveTo>
                    <a:pt x="2050213" y="19227"/>
                  </a:moveTo>
                  <a:lnTo>
                    <a:pt x="2069440" y="0"/>
                  </a:lnTo>
                </a:path>
                <a:path w="2069465" h="2068829">
                  <a:moveTo>
                    <a:pt x="0" y="2068428"/>
                  </a:moveTo>
                  <a:lnTo>
                    <a:pt x="28334" y="2040093"/>
                  </a:lnTo>
                </a:path>
                <a:path w="2069465" h="2068829">
                  <a:moveTo>
                    <a:pt x="1531082" y="538358"/>
                  </a:moveTo>
                  <a:lnTo>
                    <a:pt x="1532094" y="5373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7068479" y="399248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6041349" y="3973258"/>
              <a:ext cx="1052830" cy="1051560"/>
            </a:xfrm>
            <a:custGeom>
              <a:avLst/>
              <a:gdLst/>
              <a:ahLst/>
              <a:cxnLst/>
              <a:rect l="l" t="t" r="r" b="b"/>
              <a:pathLst>
                <a:path w="1052829" h="1051560">
                  <a:moveTo>
                    <a:pt x="1039274" y="13155"/>
                  </a:moveTo>
                  <a:lnTo>
                    <a:pt x="1052429" y="0"/>
                  </a:lnTo>
                </a:path>
                <a:path w="1052829" h="1051560">
                  <a:moveTo>
                    <a:pt x="0" y="1051417"/>
                  </a:moveTo>
                  <a:lnTo>
                    <a:pt x="19227" y="103219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6066648" y="499431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6552385" y="3983377"/>
              <a:ext cx="602615" cy="531495"/>
            </a:xfrm>
            <a:custGeom>
              <a:avLst/>
              <a:gdLst/>
              <a:ahLst/>
              <a:cxnLst/>
              <a:rect l="l" t="t" r="r" b="b"/>
              <a:pathLst>
                <a:path w="602615" h="531495">
                  <a:moveTo>
                    <a:pt x="0" y="531274"/>
                  </a:moveTo>
                  <a:lnTo>
                    <a:pt x="9107" y="521154"/>
                  </a:lnTo>
                </a:path>
                <a:path w="602615" h="531495">
                  <a:moveTo>
                    <a:pt x="580860" y="21250"/>
                  </a:moveTo>
                  <a:lnTo>
                    <a:pt x="6021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5602162" y="553065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5613294" y="3973258"/>
              <a:ext cx="1623695" cy="1561465"/>
            </a:xfrm>
            <a:custGeom>
              <a:avLst/>
              <a:gdLst/>
              <a:ahLst/>
              <a:cxnLst/>
              <a:rect l="l" t="t" r="r" b="b"/>
              <a:pathLst>
                <a:path w="1623695" h="1561464">
                  <a:moveTo>
                    <a:pt x="0" y="1551321"/>
                  </a:moveTo>
                  <a:lnTo>
                    <a:pt x="22262" y="1530070"/>
                  </a:lnTo>
                </a:path>
                <a:path w="1623695" h="1561464">
                  <a:moveTo>
                    <a:pt x="1015999" y="536334"/>
                  </a:moveTo>
                  <a:lnTo>
                    <a:pt x="1042309" y="510023"/>
                  </a:lnTo>
                </a:path>
                <a:path w="1623695" h="1561464">
                  <a:moveTo>
                    <a:pt x="500915" y="1050405"/>
                  </a:moveTo>
                  <a:lnTo>
                    <a:pt x="521154" y="1030166"/>
                  </a:lnTo>
                </a:path>
                <a:path w="1623695" h="1561464">
                  <a:moveTo>
                    <a:pt x="1604954" y="18215"/>
                  </a:moveTo>
                  <a:lnTo>
                    <a:pt x="1623169" y="0"/>
                  </a:lnTo>
                </a:path>
                <a:path w="1623695" h="1561464">
                  <a:moveTo>
                    <a:pt x="61729" y="1561440"/>
                  </a:moveTo>
                  <a:lnTo>
                    <a:pt x="80956" y="154221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5700322" y="55033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6695070" y="4513639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70" h="1270">
                  <a:moveTo>
                    <a:pt x="0" y="1011"/>
                  </a:move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6702153" y="450149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6714297" y="4483281"/>
              <a:ext cx="12700" cy="13335"/>
            </a:xfrm>
            <a:custGeom>
              <a:avLst/>
              <a:gdLst/>
              <a:ahLst/>
              <a:cxnLst/>
              <a:rect l="l" t="t" r="r" b="b"/>
              <a:pathLst>
                <a:path w="12700" h="13335">
                  <a:moveTo>
                    <a:pt x="0" y="13155"/>
                  </a:moveTo>
                  <a:lnTo>
                    <a:pt x="1214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6201237" y="50024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6213381" y="3986413"/>
              <a:ext cx="1082040" cy="1011555"/>
            </a:xfrm>
            <a:custGeom>
              <a:avLst/>
              <a:gdLst/>
              <a:ahLst/>
              <a:cxnLst/>
              <a:rect l="l" t="t" r="r" b="b"/>
              <a:pathLst>
                <a:path w="1082040" h="1011554">
                  <a:moveTo>
                    <a:pt x="0" y="1010939"/>
                  </a:moveTo>
                  <a:lnTo>
                    <a:pt x="3035" y="1006891"/>
                  </a:lnTo>
                </a:path>
                <a:path w="1082040" h="1011554">
                  <a:moveTo>
                    <a:pt x="1063560" y="18215"/>
                  </a:moveTo>
                  <a:lnTo>
                    <a:pt x="108177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7301228" y="397427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5747883" y="3973258"/>
              <a:ext cx="1632585" cy="1561465"/>
            </a:xfrm>
            <a:custGeom>
              <a:avLst/>
              <a:gdLst/>
              <a:ahLst/>
              <a:cxnLst/>
              <a:rect l="l" t="t" r="r" b="b"/>
              <a:pathLst>
                <a:path w="1632584" h="1561464">
                  <a:moveTo>
                    <a:pt x="0" y="1560429"/>
                  </a:moveTo>
                  <a:lnTo>
                    <a:pt x="30358" y="1530070"/>
                  </a:lnTo>
                </a:path>
                <a:path w="1632584" h="1561464">
                  <a:moveTo>
                    <a:pt x="1019035" y="541393"/>
                  </a:moveTo>
                  <a:lnTo>
                    <a:pt x="1046357" y="514071"/>
                  </a:lnTo>
                </a:path>
                <a:path w="1632584" h="1561464">
                  <a:moveTo>
                    <a:pt x="509011" y="1051417"/>
                  </a:moveTo>
                  <a:lnTo>
                    <a:pt x="540382" y="1020046"/>
                  </a:lnTo>
                </a:path>
                <a:path w="1632584" h="1561464">
                  <a:moveTo>
                    <a:pt x="1600907" y="30358"/>
                  </a:moveTo>
                  <a:lnTo>
                    <a:pt x="1632277" y="0"/>
                  </a:lnTo>
                </a:path>
                <a:path w="1632584" h="1561464">
                  <a:moveTo>
                    <a:pt x="69824" y="1561440"/>
                  </a:moveTo>
                  <a:lnTo>
                    <a:pt x="80956" y="155132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5833899" y="551243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5846042" y="5503328"/>
              <a:ext cx="4445" cy="3175"/>
            </a:xfrm>
            <a:custGeom>
              <a:avLst/>
              <a:gdLst/>
              <a:ahLst/>
              <a:cxnLst/>
              <a:rect l="l" t="t" r="r" b="b"/>
              <a:pathLst>
                <a:path w="4445" h="3175">
                  <a:moveTo>
                    <a:pt x="0" y="3035"/>
                  </a:moveTo>
                  <a:lnTo>
                    <a:pt x="404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6836743" y="45106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6327731" y="4483281"/>
              <a:ext cx="542925" cy="541655"/>
            </a:xfrm>
            <a:custGeom>
              <a:avLst/>
              <a:gdLst/>
              <a:ahLst/>
              <a:cxnLst/>
              <a:rect l="l" t="t" r="r" b="b"/>
              <a:pathLst>
                <a:path w="542925" h="541654">
                  <a:moveTo>
                    <a:pt x="520143" y="21250"/>
                  </a:moveTo>
                  <a:lnTo>
                    <a:pt x="542405" y="0"/>
                  </a:lnTo>
                </a:path>
                <a:path w="542925" h="541654">
                  <a:moveTo>
                    <a:pt x="0" y="541393"/>
                  </a:moveTo>
                  <a:lnTo>
                    <a:pt x="2023" y="54038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6334815" y="501152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6346958" y="3995521"/>
              <a:ext cx="1083310" cy="1010285"/>
            </a:xfrm>
            <a:custGeom>
              <a:avLst/>
              <a:gdLst/>
              <a:ahLst/>
              <a:cxnLst/>
              <a:rect l="l" t="t" r="r" b="b"/>
              <a:pathLst>
                <a:path w="1083309" h="1010285">
                  <a:moveTo>
                    <a:pt x="0" y="1009927"/>
                  </a:moveTo>
                  <a:lnTo>
                    <a:pt x="13155" y="997784"/>
                  </a:lnTo>
                </a:path>
                <a:path w="1083309" h="1010285">
                  <a:moveTo>
                    <a:pt x="1072668" y="9107"/>
                  </a:moveTo>
                  <a:lnTo>
                    <a:pt x="108278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7435818" y="398337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6909604" y="3973258"/>
              <a:ext cx="542925" cy="541655"/>
            </a:xfrm>
            <a:custGeom>
              <a:avLst/>
              <a:gdLst/>
              <a:ahLst/>
              <a:cxnLst/>
              <a:rect l="l" t="t" r="r" b="b"/>
              <a:pathLst>
                <a:path w="542925" h="541654">
                  <a:moveTo>
                    <a:pt x="538358" y="4047"/>
                  </a:moveTo>
                  <a:lnTo>
                    <a:pt x="542405" y="0"/>
                  </a:lnTo>
                </a:path>
                <a:path w="542925" h="541654">
                  <a:moveTo>
                    <a:pt x="0" y="541393"/>
                  </a:moveTo>
                  <a:lnTo>
                    <a:pt x="19227" y="52317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6934902" y="44842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5889556" y="3973258"/>
              <a:ext cx="1633855" cy="1561465"/>
            </a:xfrm>
            <a:custGeom>
              <a:avLst/>
              <a:gdLst/>
              <a:ahLst/>
              <a:cxnLst/>
              <a:rect l="l" t="t" r="r" b="b"/>
              <a:pathLst>
                <a:path w="1633854" h="1561464">
                  <a:moveTo>
                    <a:pt x="0" y="1561440"/>
                  </a:moveTo>
                  <a:lnTo>
                    <a:pt x="32382" y="1530070"/>
                  </a:lnTo>
                </a:path>
                <a:path w="1633854" h="1561464">
                  <a:moveTo>
                    <a:pt x="510023" y="1051417"/>
                  </a:moveTo>
                  <a:lnTo>
                    <a:pt x="538358" y="1024094"/>
                  </a:lnTo>
                </a:path>
                <a:path w="1633854" h="1561464">
                  <a:moveTo>
                    <a:pt x="1601919" y="31370"/>
                  </a:moveTo>
                  <a:lnTo>
                    <a:pt x="1633289" y="0"/>
                  </a:lnTo>
                </a:path>
                <a:path w="1633854" h="1561464">
                  <a:moveTo>
                    <a:pt x="1092907" y="540382"/>
                  </a:moveTo>
                  <a:lnTo>
                    <a:pt x="1123266" y="510023"/>
                  </a:lnTo>
                </a:path>
                <a:path w="1633854" h="1561464">
                  <a:moveTo>
                    <a:pt x="71848" y="1561440"/>
                  </a:moveTo>
                  <a:lnTo>
                    <a:pt x="72860" y="156042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5968488" y="552154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5980632" y="5503328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0" y="12143"/>
                  </a:moveTo>
                  <a:lnTo>
                    <a:pt x="1214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6469404" y="50206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6481548" y="4003616"/>
              <a:ext cx="1083310" cy="1011555"/>
            </a:xfrm>
            <a:custGeom>
              <a:avLst/>
              <a:gdLst/>
              <a:ahLst/>
              <a:cxnLst/>
              <a:rect l="l" t="t" r="r" b="b"/>
              <a:pathLst>
                <a:path w="1083309" h="1011554">
                  <a:moveTo>
                    <a:pt x="0" y="1010939"/>
                  </a:moveTo>
                  <a:lnTo>
                    <a:pt x="21250" y="989688"/>
                  </a:lnTo>
                </a:path>
                <a:path w="1083309" h="1011554">
                  <a:moveTo>
                    <a:pt x="1081776" y="1011"/>
                  </a:moveTo>
                  <a:lnTo>
                    <a:pt x="108278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7569395" y="399248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7053301" y="3973258"/>
              <a:ext cx="541655" cy="541655"/>
            </a:xfrm>
            <a:custGeom>
              <a:avLst/>
              <a:gdLst/>
              <a:ahLst/>
              <a:cxnLst/>
              <a:rect l="l" t="t" r="r" b="b"/>
              <a:pathLst>
                <a:path w="541654" h="541654">
                  <a:moveTo>
                    <a:pt x="528238" y="13155"/>
                  </a:moveTo>
                  <a:lnTo>
                    <a:pt x="541393" y="0"/>
                  </a:lnTo>
                </a:path>
                <a:path w="541654" h="541654">
                  <a:moveTo>
                    <a:pt x="0" y="541393"/>
                  </a:moveTo>
                  <a:lnTo>
                    <a:pt x="10119" y="53127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7068479" y="449340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6033254" y="4483281"/>
              <a:ext cx="1121410" cy="1051560"/>
            </a:xfrm>
            <a:custGeom>
              <a:avLst/>
              <a:gdLst/>
              <a:ahLst/>
              <a:cxnLst/>
              <a:rect l="l" t="t" r="r" b="b"/>
              <a:pathLst>
                <a:path w="1121409" h="1051560">
                  <a:moveTo>
                    <a:pt x="1047369" y="4047"/>
                  </a:moveTo>
                  <a:lnTo>
                    <a:pt x="1051417" y="0"/>
                  </a:lnTo>
                </a:path>
                <a:path w="1121409" h="1051560">
                  <a:moveTo>
                    <a:pt x="0" y="1051417"/>
                  </a:moveTo>
                  <a:lnTo>
                    <a:pt x="27322" y="1023082"/>
                  </a:lnTo>
                </a:path>
                <a:path w="1121409" h="1051560">
                  <a:moveTo>
                    <a:pt x="510023" y="541393"/>
                  </a:moveTo>
                  <a:lnTo>
                    <a:pt x="528238" y="522166"/>
                  </a:lnTo>
                </a:path>
                <a:path w="1121409" h="1051560">
                  <a:moveTo>
                    <a:pt x="1090883" y="31370"/>
                  </a:moveTo>
                  <a:lnTo>
                    <a:pt x="1121242" y="1011"/>
                  </a:lnTo>
                </a:path>
                <a:path w="1121409" h="1051560">
                  <a:moveTo>
                    <a:pt x="596039" y="527226"/>
                  </a:moveTo>
                  <a:lnTo>
                    <a:pt x="613242" y="5100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6103078" y="553065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6114210" y="4483281"/>
              <a:ext cx="1114425" cy="1041400"/>
            </a:xfrm>
            <a:custGeom>
              <a:avLst/>
              <a:gdLst/>
              <a:ahLst/>
              <a:cxnLst/>
              <a:rect l="l" t="t" r="r" b="b"/>
              <a:pathLst>
                <a:path w="1114425" h="1041400">
                  <a:moveTo>
                    <a:pt x="0" y="1041297"/>
                  </a:moveTo>
                  <a:lnTo>
                    <a:pt x="20239" y="1021058"/>
                  </a:lnTo>
                </a:path>
                <a:path w="1114425" h="1041400">
                  <a:moveTo>
                    <a:pt x="1104038" y="9107"/>
                  </a:moveTo>
                  <a:lnTo>
                    <a:pt x="1114158" y="0"/>
                  </a:lnTo>
                </a:path>
                <a:path w="1114425" h="1041400">
                  <a:moveTo>
                    <a:pt x="571752" y="541393"/>
                  </a:moveTo>
                  <a:lnTo>
                    <a:pt x="581872" y="53127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6702153" y="50024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4"/>
            <p:cNvSpPr/>
            <p:nvPr/>
          </p:nvSpPr>
          <p:spPr>
            <a:xfrm>
              <a:off x="6714297" y="4993304"/>
              <a:ext cx="4445" cy="4445"/>
            </a:xfrm>
            <a:custGeom>
              <a:avLst/>
              <a:gdLst/>
              <a:ahLst/>
              <a:cxnLst/>
              <a:rect l="l" t="t" r="r" b="b"/>
              <a:pathLst>
                <a:path w="4445" h="4445">
                  <a:moveTo>
                    <a:pt x="0" y="4047"/>
                  </a:moveTo>
                  <a:lnTo>
                    <a:pt x="404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6201237" y="55033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6"/>
            <p:cNvSpPr/>
            <p:nvPr/>
          </p:nvSpPr>
          <p:spPr>
            <a:xfrm>
              <a:off x="6248799" y="4487329"/>
              <a:ext cx="1046480" cy="1046480"/>
            </a:xfrm>
            <a:custGeom>
              <a:avLst/>
              <a:gdLst/>
              <a:ahLst/>
              <a:cxnLst/>
              <a:rect l="l" t="t" r="r" b="b"/>
              <a:pathLst>
                <a:path w="1046479" h="1046479">
                  <a:moveTo>
                    <a:pt x="1019035" y="27322"/>
                  </a:moveTo>
                  <a:lnTo>
                    <a:pt x="1046357" y="0"/>
                  </a:lnTo>
                </a:path>
                <a:path w="1046479" h="1046479">
                  <a:moveTo>
                    <a:pt x="509011" y="537346"/>
                  </a:moveTo>
                  <a:lnTo>
                    <a:pt x="540382" y="505975"/>
                  </a:lnTo>
                </a:path>
                <a:path w="1046479" h="1046479">
                  <a:moveTo>
                    <a:pt x="0" y="1046357"/>
                  </a:moveTo>
                  <a:lnTo>
                    <a:pt x="30358" y="101599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7337658" y="45106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6828647" y="4483281"/>
              <a:ext cx="542925" cy="541655"/>
            </a:xfrm>
            <a:custGeom>
              <a:avLst/>
              <a:gdLst/>
              <a:ahLst/>
              <a:cxnLst/>
              <a:rect l="l" t="t" r="r" b="b"/>
              <a:pathLst>
                <a:path w="542925" h="541654">
                  <a:moveTo>
                    <a:pt x="520143" y="21250"/>
                  </a:moveTo>
                  <a:lnTo>
                    <a:pt x="542405" y="0"/>
                  </a:lnTo>
                </a:path>
                <a:path w="542925" h="541654">
                  <a:moveTo>
                    <a:pt x="0" y="541393"/>
                  </a:moveTo>
                  <a:lnTo>
                    <a:pt x="2023" y="54038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6836743" y="501152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6318624" y="4993304"/>
              <a:ext cx="542925" cy="541655"/>
            </a:xfrm>
            <a:custGeom>
              <a:avLst/>
              <a:gdLst/>
              <a:ahLst/>
              <a:cxnLst/>
              <a:rect l="l" t="t" r="r" b="b"/>
              <a:pathLst>
                <a:path w="542925" h="541654">
                  <a:moveTo>
                    <a:pt x="529250" y="12143"/>
                  </a:moveTo>
                  <a:lnTo>
                    <a:pt x="542405" y="0"/>
                  </a:lnTo>
                </a:path>
                <a:path w="542925" h="541654">
                  <a:moveTo>
                    <a:pt x="0" y="541393"/>
                  </a:moveTo>
                  <a:lnTo>
                    <a:pt x="11131" y="53127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6334815" y="551243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6346958" y="4496436"/>
              <a:ext cx="1083310" cy="1010285"/>
            </a:xfrm>
            <a:custGeom>
              <a:avLst/>
              <a:gdLst/>
              <a:ahLst/>
              <a:cxnLst/>
              <a:rect l="l" t="t" r="r" b="b"/>
              <a:pathLst>
                <a:path w="1083309" h="1010285">
                  <a:moveTo>
                    <a:pt x="0" y="1009927"/>
                  </a:moveTo>
                  <a:lnTo>
                    <a:pt x="4047" y="1006891"/>
                  </a:lnTo>
                </a:path>
                <a:path w="1083309" h="1010285">
                  <a:moveTo>
                    <a:pt x="1063560" y="18215"/>
                  </a:moveTo>
                  <a:lnTo>
                    <a:pt x="108278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7435818" y="44842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4"/>
            <p:cNvSpPr/>
            <p:nvPr/>
          </p:nvSpPr>
          <p:spPr>
            <a:xfrm>
              <a:off x="6390472" y="4483281"/>
              <a:ext cx="1123315" cy="1051560"/>
            </a:xfrm>
            <a:custGeom>
              <a:avLst/>
              <a:gdLst/>
              <a:ahLst/>
              <a:cxnLst/>
              <a:rect l="l" t="t" r="r" b="b"/>
              <a:pathLst>
                <a:path w="1123315" h="1051560">
                  <a:moveTo>
                    <a:pt x="510023" y="541393"/>
                  </a:moveTo>
                  <a:lnTo>
                    <a:pt x="538358" y="514071"/>
                  </a:lnTo>
                </a:path>
                <a:path w="1123315" h="1051560">
                  <a:moveTo>
                    <a:pt x="0" y="1051417"/>
                  </a:moveTo>
                  <a:lnTo>
                    <a:pt x="32382" y="1020046"/>
                  </a:lnTo>
                </a:path>
                <a:path w="1123315" h="1051560">
                  <a:moveTo>
                    <a:pt x="1092907" y="30358"/>
                  </a:moveTo>
                  <a:lnTo>
                    <a:pt x="112326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5"/>
            <p:cNvSpPr/>
            <p:nvPr/>
          </p:nvSpPr>
          <p:spPr>
            <a:xfrm>
              <a:off x="6970320" y="50206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6"/>
            <p:cNvSpPr/>
            <p:nvPr/>
          </p:nvSpPr>
          <p:spPr>
            <a:xfrm>
              <a:off x="6982464" y="4993304"/>
              <a:ext cx="21590" cy="21590"/>
            </a:xfrm>
            <a:custGeom>
              <a:avLst/>
              <a:gdLst/>
              <a:ahLst/>
              <a:cxnLst/>
              <a:rect l="l" t="t" r="r" b="b"/>
              <a:pathLst>
                <a:path w="21590" h="21589">
                  <a:moveTo>
                    <a:pt x="0" y="21250"/>
                  </a:moveTo>
                  <a:lnTo>
                    <a:pt x="2125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7" name="object 22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09621" y="6010316"/>
              <a:ext cx="2893168" cy="1240652"/>
            </a:xfrm>
            <a:prstGeom prst="rect">
              <a:avLst/>
            </a:prstGeom>
          </p:spPr>
        </p:pic>
        <p:sp>
          <p:nvSpPr>
            <p:cNvPr id="228" name="object 228"/>
            <p:cNvSpPr/>
            <p:nvPr/>
          </p:nvSpPr>
          <p:spPr>
            <a:xfrm>
              <a:off x="6462321" y="5533687"/>
              <a:ext cx="1270" cy="1270"/>
            </a:xfrm>
            <a:custGeom>
              <a:avLst/>
              <a:gdLst/>
              <a:ahLst/>
              <a:cxnLst/>
              <a:rect l="l" t="t" r="r" b="b"/>
              <a:pathLst>
                <a:path w="1270" h="1270">
                  <a:moveTo>
                    <a:pt x="0" y="1011"/>
                  </a:moveTo>
                  <a:lnTo>
                    <a:pt x="101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9"/>
            <p:cNvSpPr/>
            <p:nvPr/>
          </p:nvSpPr>
          <p:spPr>
            <a:xfrm>
              <a:off x="6469404" y="552154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30"/>
            <p:cNvSpPr/>
            <p:nvPr/>
          </p:nvSpPr>
          <p:spPr>
            <a:xfrm>
              <a:off x="6481548" y="4504532"/>
              <a:ext cx="1083310" cy="1011555"/>
            </a:xfrm>
            <a:custGeom>
              <a:avLst/>
              <a:gdLst/>
              <a:ahLst/>
              <a:cxnLst/>
              <a:rect l="l" t="t" r="r" b="b"/>
              <a:pathLst>
                <a:path w="1083309" h="1011554">
                  <a:moveTo>
                    <a:pt x="0" y="1010939"/>
                  </a:moveTo>
                  <a:lnTo>
                    <a:pt x="12143" y="998796"/>
                  </a:lnTo>
                </a:path>
                <a:path w="1083309" h="1011554">
                  <a:moveTo>
                    <a:pt x="1072668" y="10119"/>
                  </a:moveTo>
                  <a:lnTo>
                    <a:pt x="108278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31"/>
            <p:cNvSpPr/>
            <p:nvPr/>
          </p:nvSpPr>
          <p:spPr>
            <a:xfrm>
              <a:off x="7569395" y="449340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2"/>
            <p:cNvSpPr/>
            <p:nvPr/>
          </p:nvSpPr>
          <p:spPr>
            <a:xfrm>
              <a:off x="7044193" y="4483281"/>
              <a:ext cx="541655" cy="541655"/>
            </a:xfrm>
            <a:custGeom>
              <a:avLst/>
              <a:gdLst/>
              <a:ahLst/>
              <a:cxnLst/>
              <a:rect l="l" t="t" r="r" b="b"/>
              <a:pathLst>
                <a:path w="541654" h="541654">
                  <a:moveTo>
                    <a:pt x="537346" y="4047"/>
                  </a:moveTo>
                  <a:lnTo>
                    <a:pt x="541393" y="0"/>
                  </a:lnTo>
                </a:path>
                <a:path w="541654" h="541654">
                  <a:moveTo>
                    <a:pt x="0" y="541393"/>
                  </a:moveTo>
                  <a:lnTo>
                    <a:pt x="19227" y="52216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3"/>
            <p:cNvSpPr/>
            <p:nvPr/>
          </p:nvSpPr>
          <p:spPr>
            <a:xfrm>
              <a:off x="7068479" y="499431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4"/>
            <p:cNvSpPr/>
            <p:nvPr/>
          </p:nvSpPr>
          <p:spPr>
            <a:xfrm>
              <a:off x="6534169" y="4993304"/>
              <a:ext cx="685165" cy="541655"/>
            </a:xfrm>
            <a:custGeom>
              <a:avLst/>
              <a:gdLst/>
              <a:ahLst/>
              <a:cxnLst/>
              <a:rect l="l" t="t" r="r" b="b"/>
              <a:pathLst>
                <a:path w="685165" h="541654">
                  <a:moveTo>
                    <a:pt x="0" y="541393"/>
                  </a:moveTo>
                  <a:lnTo>
                    <a:pt x="27322" y="513059"/>
                  </a:lnTo>
                </a:path>
                <a:path w="685165" h="541654">
                  <a:moveTo>
                    <a:pt x="582883" y="30358"/>
                  </a:moveTo>
                  <a:lnTo>
                    <a:pt x="613242" y="0"/>
                  </a:lnTo>
                </a:path>
                <a:path w="685165" h="541654">
                  <a:moveTo>
                    <a:pt x="95123" y="518119"/>
                  </a:moveTo>
                  <a:lnTo>
                    <a:pt x="103219" y="510023"/>
                  </a:lnTo>
                </a:path>
                <a:path w="685165" h="541654">
                  <a:moveTo>
                    <a:pt x="684079" y="0"/>
                  </a:moveTo>
                  <a:lnTo>
                    <a:pt x="685091" y="0"/>
                  </a:lnTo>
                </a:path>
                <a:path w="685165" h="541654">
                  <a:moveTo>
                    <a:pt x="142685" y="541393"/>
                  </a:moveTo>
                  <a:lnTo>
                    <a:pt x="161912" y="52216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5"/>
            <p:cNvSpPr/>
            <p:nvPr/>
          </p:nvSpPr>
          <p:spPr>
            <a:xfrm>
              <a:off x="6702153" y="55033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6749715" y="4993304"/>
              <a:ext cx="582295" cy="540385"/>
            </a:xfrm>
            <a:custGeom>
              <a:avLst/>
              <a:gdLst/>
              <a:ahLst/>
              <a:cxnLst/>
              <a:rect l="l" t="t" r="r" b="b"/>
              <a:pathLst>
                <a:path w="582295" h="540385">
                  <a:moveTo>
                    <a:pt x="509011" y="31370"/>
                  </a:moveTo>
                  <a:lnTo>
                    <a:pt x="540382" y="0"/>
                  </a:lnTo>
                </a:path>
                <a:path w="582295" h="540385">
                  <a:moveTo>
                    <a:pt x="0" y="540382"/>
                  </a:moveTo>
                  <a:lnTo>
                    <a:pt x="30358" y="510023"/>
                  </a:lnTo>
                </a:path>
                <a:path w="582295" h="540385">
                  <a:moveTo>
                    <a:pt x="579848" y="31370"/>
                  </a:moveTo>
                  <a:lnTo>
                    <a:pt x="581872" y="3035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7337658" y="501152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8"/>
            <p:cNvSpPr/>
            <p:nvPr/>
          </p:nvSpPr>
          <p:spPr>
            <a:xfrm>
              <a:off x="6819540" y="4993304"/>
              <a:ext cx="542925" cy="541655"/>
            </a:xfrm>
            <a:custGeom>
              <a:avLst/>
              <a:gdLst/>
              <a:ahLst/>
              <a:cxnLst/>
              <a:rect l="l" t="t" r="r" b="b"/>
              <a:pathLst>
                <a:path w="542925" h="541654">
                  <a:moveTo>
                    <a:pt x="529250" y="12143"/>
                  </a:moveTo>
                  <a:lnTo>
                    <a:pt x="542405" y="0"/>
                  </a:lnTo>
                </a:path>
                <a:path w="542925" h="541654">
                  <a:moveTo>
                    <a:pt x="0" y="541393"/>
                  </a:moveTo>
                  <a:lnTo>
                    <a:pt x="11131" y="53127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6836743" y="551243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6847874" y="4997352"/>
              <a:ext cx="582295" cy="537845"/>
            </a:xfrm>
            <a:custGeom>
              <a:avLst/>
              <a:gdLst/>
              <a:ahLst/>
              <a:cxnLst/>
              <a:rect l="l" t="t" r="r" b="b"/>
              <a:pathLst>
                <a:path w="582295" h="537845">
                  <a:moveTo>
                    <a:pt x="0" y="509011"/>
                  </a:moveTo>
                  <a:lnTo>
                    <a:pt x="4047" y="505975"/>
                  </a:lnTo>
                </a:path>
                <a:path w="582295" h="537845">
                  <a:moveTo>
                    <a:pt x="553537" y="27322"/>
                  </a:moveTo>
                  <a:lnTo>
                    <a:pt x="581872" y="0"/>
                  </a:lnTo>
                </a:path>
                <a:path w="582295" h="537845">
                  <a:moveTo>
                    <a:pt x="43513" y="537346"/>
                  </a:moveTo>
                  <a:lnTo>
                    <a:pt x="75896" y="50597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7471236" y="50206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2"/>
            <p:cNvSpPr/>
            <p:nvPr/>
          </p:nvSpPr>
          <p:spPr>
            <a:xfrm>
              <a:off x="6963237" y="4993304"/>
              <a:ext cx="541655" cy="541655"/>
            </a:xfrm>
            <a:custGeom>
              <a:avLst/>
              <a:gdLst/>
              <a:ahLst/>
              <a:cxnLst/>
              <a:rect l="l" t="t" r="r" b="b"/>
              <a:pathLst>
                <a:path w="541654" h="541654">
                  <a:moveTo>
                    <a:pt x="520143" y="21250"/>
                  </a:moveTo>
                  <a:lnTo>
                    <a:pt x="541393" y="0"/>
                  </a:lnTo>
                </a:path>
                <a:path w="541654" h="541654">
                  <a:moveTo>
                    <a:pt x="0" y="541393"/>
                  </a:moveTo>
                  <a:lnTo>
                    <a:pt x="1011" y="54038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6970320" y="552154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4"/>
            <p:cNvSpPr/>
            <p:nvPr/>
          </p:nvSpPr>
          <p:spPr>
            <a:xfrm>
              <a:off x="6982464" y="5005448"/>
              <a:ext cx="582295" cy="510540"/>
            </a:xfrm>
            <a:custGeom>
              <a:avLst/>
              <a:gdLst/>
              <a:ahLst/>
              <a:cxnLst/>
              <a:rect l="l" t="t" r="r" b="b"/>
              <a:pathLst>
                <a:path w="582295" h="510539">
                  <a:moveTo>
                    <a:pt x="0" y="510023"/>
                  </a:moveTo>
                  <a:lnTo>
                    <a:pt x="12143" y="497880"/>
                  </a:lnTo>
                </a:path>
                <a:path w="582295" h="510539">
                  <a:moveTo>
                    <a:pt x="562644" y="19227"/>
                  </a:moveTo>
                  <a:lnTo>
                    <a:pt x="58187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7569395" y="499431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7035085" y="550636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28334"/>
                  </a:moveTo>
                  <a:lnTo>
                    <a:pt x="28334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7104910" y="553065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8"/>
            <p:cNvSpPr/>
            <p:nvPr/>
          </p:nvSpPr>
          <p:spPr>
            <a:xfrm>
              <a:off x="7117053" y="5503328"/>
              <a:ext cx="214629" cy="31750"/>
            </a:xfrm>
            <a:custGeom>
              <a:avLst/>
              <a:gdLst/>
              <a:ahLst/>
              <a:cxnLst/>
              <a:rect l="l" t="t" r="r" b="b"/>
              <a:pathLst>
                <a:path w="214629" h="31750">
                  <a:moveTo>
                    <a:pt x="0" y="21250"/>
                  </a:moveTo>
                  <a:lnTo>
                    <a:pt x="21250" y="0"/>
                  </a:lnTo>
                </a:path>
                <a:path w="214629" h="31750">
                  <a:moveTo>
                    <a:pt x="133577" y="30358"/>
                  </a:moveTo>
                  <a:lnTo>
                    <a:pt x="163936" y="0"/>
                  </a:lnTo>
                </a:path>
                <a:path w="214629" h="31750">
                  <a:moveTo>
                    <a:pt x="204414" y="31370"/>
                  </a:moveTo>
                  <a:lnTo>
                    <a:pt x="214533" y="212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9"/>
            <p:cNvSpPr/>
            <p:nvPr/>
          </p:nvSpPr>
          <p:spPr>
            <a:xfrm>
              <a:off x="7337658" y="551243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50"/>
            <p:cNvSpPr/>
            <p:nvPr/>
          </p:nvSpPr>
          <p:spPr>
            <a:xfrm>
              <a:off x="7348790" y="5503328"/>
              <a:ext cx="116839" cy="31750"/>
            </a:xfrm>
            <a:custGeom>
              <a:avLst/>
              <a:gdLst/>
              <a:ahLst/>
              <a:cxnLst/>
              <a:rect l="l" t="t" r="r" b="b"/>
              <a:pathLst>
                <a:path w="116840" h="31750">
                  <a:moveTo>
                    <a:pt x="0" y="3035"/>
                  </a:moveTo>
                  <a:lnTo>
                    <a:pt x="4047" y="0"/>
                  </a:lnTo>
                </a:path>
                <a:path w="116840" h="31750">
                  <a:moveTo>
                    <a:pt x="43513" y="31370"/>
                  </a:moveTo>
                  <a:lnTo>
                    <a:pt x="75896" y="0"/>
                  </a:lnTo>
                </a:path>
                <a:path w="116840" h="31750">
                  <a:moveTo>
                    <a:pt x="115362" y="31370"/>
                  </a:moveTo>
                  <a:lnTo>
                    <a:pt x="116374" y="3035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51"/>
            <p:cNvSpPr/>
            <p:nvPr/>
          </p:nvSpPr>
          <p:spPr>
            <a:xfrm>
              <a:off x="7471236" y="552154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2"/>
            <p:cNvSpPr/>
            <p:nvPr/>
          </p:nvSpPr>
          <p:spPr>
            <a:xfrm>
              <a:off x="7483380" y="5503328"/>
              <a:ext cx="471805" cy="1267460"/>
            </a:xfrm>
            <a:custGeom>
              <a:avLst/>
              <a:gdLst/>
              <a:ahLst/>
              <a:cxnLst/>
              <a:rect l="l" t="t" r="r" b="b"/>
              <a:pathLst>
                <a:path w="471804" h="1267459">
                  <a:moveTo>
                    <a:pt x="0" y="12143"/>
                  </a:moveTo>
                  <a:lnTo>
                    <a:pt x="12143" y="0"/>
                  </a:lnTo>
                </a:path>
                <a:path w="471804" h="1267459">
                  <a:moveTo>
                    <a:pt x="52621" y="31370"/>
                  </a:moveTo>
                  <a:lnTo>
                    <a:pt x="80956" y="3035"/>
                  </a:lnTo>
                </a:path>
                <a:path w="471804" h="1267459">
                  <a:moveTo>
                    <a:pt x="452342" y="1205234"/>
                  </a:moveTo>
                  <a:lnTo>
                    <a:pt x="471569" y="1187018"/>
                  </a:lnTo>
                </a:path>
                <a:path w="471804" h="1267459">
                  <a:moveTo>
                    <a:pt x="463473" y="1266963"/>
                  </a:moveTo>
                  <a:lnTo>
                    <a:pt x="465497" y="126493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3"/>
            <p:cNvSpPr/>
            <p:nvPr/>
          </p:nvSpPr>
          <p:spPr>
            <a:xfrm>
              <a:off x="7954949" y="675612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4"/>
            <p:cNvSpPr/>
            <p:nvPr/>
          </p:nvSpPr>
          <p:spPr>
            <a:xfrm>
              <a:off x="7966081" y="6705526"/>
              <a:ext cx="45720" cy="45085"/>
            </a:xfrm>
            <a:custGeom>
              <a:avLst/>
              <a:gdLst/>
              <a:ahLst/>
              <a:cxnLst/>
              <a:rect l="l" t="t" r="r" b="b"/>
              <a:pathLst>
                <a:path w="45720" h="45084">
                  <a:moveTo>
                    <a:pt x="0" y="44525"/>
                  </a:moveTo>
                  <a:lnTo>
                    <a:pt x="4553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5"/>
            <p:cNvSpPr/>
            <p:nvPr/>
          </p:nvSpPr>
          <p:spPr>
            <a:xfrm>
              <a:off x="8016678" y="669338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6"/>
            <p:cNvSpPr/>
            <p:nvPr/>
          </p:nvSpPr>
          <p:spPr>
            <a:xfrm>
              <a:off x="8017691" y="6740945"/>
              <a:ext cx="29845" cy="29845"/>
            </a:xfrm>
            <a:custGeom>
              <a:avLst/>
              <a:gdLst/>
              <a:ahLst/>
              <a:cxnLst/>
              <a:rect l="l" t="t" r="r" b="b"/>
              <a:pathLst>
                <a:path w="29845" h="29845">
                  <a:moveTo>
                    <a:pt x="0" y="29346"/>
                  </a:moveTo>
                  <a:lnTo>
                    <a:pt x="2934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7"/>
            <p:cNvSpPr/>
            <p:nvPr/>
          </p:nvSpPr>
          <p:spPr>
            <a:xfrm>
              <a:off x="8053109" y="672880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8"/>
            <p:cNvSpPr/>
            <p:nvPr/>
          </p:nvSpPr>
          <p:spPr>
            <a:xfrm>
              <a:off x="8065252" y="6690347"/>
              <a:ext cx="32384" cy="32384"/>
            </a:xfrm>
            <a:custGeom>
              <a:avLst/>
              <a:gdLst/>
              <a:ahLst/>
              <a:cxnLst/>
              <a:rect l="l" t="t" r="r" b="b"/>
              <a:pathLst>
                <a:path w="32384" h="32384">
                  <a:moveTo>
                    <a:pt x="0" y="32382"/>
                  </a:moveTo>
                  <a:lnTo>
                    <a:pt x="3238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9"/>
            <p:cNvSpPr/>
            <p:nvPr/>
          </p:nvSpPr>
          <p:spPr>
            <a:xfrm>
              <a:off x="8088527" y="676523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0"/>
            <p:cNvSpPr/>
            <p:nvPr/>
          </p:nvSpPr>
          <p:spPr>
            <a:xfrm>
              <a:off x="8100670" y="671463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4525"/>
                  </a:moveTo>
                  <a:lnTo>
                    <a:pt x="4452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61"/>
            <p:cNvSpPr/>
            <p:nvPr/>
          </p:nvSpPr>
          <p:spPr>
            <a:xfrm>
              <a:off x="8151268" y="670249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2"/>
            <p:cNvSpPr/>
            <p:nvPr/>
          </p:nvSpPr>
          <p:spPr>
            <a:xfrm>
              <a:off x="8161387" y="6690347"/>
              <a:ext cx="20320" cy="80010"/>
            </a:xfrm>
            <a:custGeom>
              <a:avLst/>
              <a:gdLst/>
              <a:ahLst/>
              <a:cxnLst/>
              <a:rect l="l" t="t" r="r" b="b"/>
              <a:pathLst>
                <a:path w="20320" h="80009">
                  <a:moveTo>
                    <a:pt x="2023" y="6071"/>
                  </a:moveTo>
                  <a:lnTo>
                    <a:pt x="8095" y="0"/>
                  </a:lnTo>
                </a:path>
                <a:path w="20320" h="80009">
                  <a:moveTo>
                    <a:pt x="0" y="79944"/>
                  </a:moveTo>
                  <a:lnTo>
                    <a:pt x="20239" y="5970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3"/>
            <p:cNvSpPr/>
            <p:nvPr/>
          </p:nvSpPr>
          <p:spPr>
            <a:xfrm>
              <a:off x="8186686" y="673790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4"/>
            <p:cNvSpPr/>
            <p:nvPr/>
          </p:nvSpPr>
          <p:spPr>
            <a:xfrm>
              <a:off x="8198830" y="6690347"/>
              <a:ext cx="81280" cy="78105"/>
            </a:xfrm>
            <a:custGeom>
              <a:avLst/>
              <a:gdLst/>
              <a:ahLst/>
              <a:cxnLst/>
              <a:rect l="l" t="t" r="r" b="b"/>
              <a:pathLst>
                <a:path w="81279" h="78104">
                  <a:moveTo>
                    <a:pt x="0" y="41490"/>
                  </a:moveTo>
                  <a:lnTo>
                    <a:pt x="42501" y="0"/>
                  </a:lnTo>
                </a:path>
                <a:path w="81279" h="78104">
                  <a:moveTo>
                    <a:pt x="36430" y="77920"/>
                  </a:moveTo>
                  <a:lnTo>
                    <a:pt x="80956" y="3238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5"/>
            <p:cNvSpPr/>
            <p:nvPr/>
          </p:nvSpPr>
          <p:spPr>
            <a:xfrm>
              <a:off x="8285857" y="671159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6"/>
            <p:cNvSpPr/>
            <p:nvPr/>
          </p:nvSpPr>
          <p:spPr>
            <a:xfrm>
              <a:off x="8296989" y="6690347"/>
              <a:ext cx="18415" cy="80010"/>
            </a:xfrm>
            <a:custGeom>
              <a:avLst/>
              <a:gdLst/>
              <a:ahLst/>
              <a:cxnLst/>
              <a:rect l="l" t="t" r="r" b="b"/>
              <a:pathLst>
                <a:path w="18415" h="80009">
                  <a:moveTo>
                    <a:pt x="0" y="15179"/>
                  </a:moveTo>
                  <a:lnTo>
                    <a:pt x="15179" y="0"/>
                  </a:lnTo>
                </a:path>
                <a:path w="18415" h="80009">
                  <a:moveTo>
                    <a:pt x="7083" y="79944"/>
                  </a:moveTo>
                  <a:lnTo>
                    <a:pt x="18215" y="6881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7"/>
            <p:cNvSpPr/>
            <p:nvPr/>
          </p:nvSpPr>
          <p:spPr>
            <a:xfrm>
              <a:off x="8321275" y="674701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8"/>
            <p:cNvSpPr/>
            <p:nvPr/>
          </p:nvSpPr>
          <p:spPr>
            <a:xfrm>
              <a:off x="8302048" y="3021011"/>
              <a:ext cx="64135" cy="3720465"/>
            </a:xfrm>
            <a:custGeom>
              <a:avLst/>
              <a:gdLst/>
              <a:ahLst/>
              <a:cxnLst/>
              <a:rect l="l" t="t" r="r" b="b"/>
              <a:pathLst>
                <a:path w="64134" h="3720465">
                  <a:moveTo>
                    <a:pt x="31370" y="3719933"/>
                  </a:moveTo>
                  <a:lnTo>
                    <a:pt x="63752" y="3686538"/>
                  </a:lnTo>
                </a:path>
                <a:path w="64134" h="3720465">
                  <a:moveTo>
                    <a:pt x="0" y="65776"/>
                  </a:moveTo>
                  <a:lnTo>
                    <a:pt x="63752" y="2023"/>
                  </a:lnTo>
                </a:path>
                <a:path w="64134" h="3720465">
                  <a:moveTo>
                    <a:pt x="0" y="137625"/>
                  </a:moveTo>
                  <a:lnTo>
                    <a:pt x="63752" y="73872"/>
                  </a:lnTo>
                </a:path>
                <a:path w="64134" h="3720465">
                  <a:moveTo>
                    <a:pt x="0" y="208461"/>
                  </a:moveTo>
                  <a:lnTo>
                    <a:pt x="63752" y="144709"/>
                  </a:lnTo>
                </a:path>
                <a:path w="64134" h="3720465">
                  <a:moveTo>
                    <a:pt x="0" y="280310"/>
                  </a:moveTo>
                  <a:lnTo>
                    <a:pt x="63752" y="216557"/>
                  </a:lnTo>
                </a:path>
                <a:path w="64134" h="3720465">
                  <a:moveTo>
                    <a:pt x="2023" y="350135"/>
                  </a:moveTo>
                  <a:lnTo>
                    <a:pt x="63752" y="288406"/>
                  </a:lnTo>
                </a:path>
                <a:path w="64134" h="3720465">
                  <a:moveTo>
                    <a:pt x="0" y="566692"/>
                  </a:moveTo>
                  <a:lnTo>
                    <a:pt x="56669" y="510023"/>
                  </a:lnTo>
                </a:path>
                <a:path w="64134" h="3720465">
                  <a:moveTo>
                    <a:pt x="0" y="638541"/>
                  </a:moveTo>
                  <a:lnTo>
                    <a:pt x="63752" y="574788"/>
                  </a:lnTo>
                </a:path>
                <a:path w="64134" h="3720465">
                  <a:moveTo>
                    <a:pt x="0" y="709377"/>
                  </a:moveTo>
                  <a:lnTo>
                    <a:pt x="63752" y="645624"/>
                  </a:lnTo>
                </a:path>
                <a:path w="64134" h="3720465">
                  <a:moveTo>
                    <a:pt x="0" y="781226"/>
                  </a:moveTo>
                  <a:lnTo>
                    <a:pt x="63752" y="717473"/>
                  </a:lnTo>
                </a:path>
                <a:path w="64134" h="3720465">
                  <a:moveTo>
                    <a:pt x="0" y="853075"/>
                  </a:moveTo>
                  <a:lnTo>
                    <a:pt x="63752" y="789322"/>
                  </a:lnTo>
                </a:path>
                <a:path w="64134" h="3720465">
                  <a:moveTo>
                    <a:pt x="0" y="1067608"/>
                  </a:moveTo>
                  <a:lnTo>
                    <a:pt x="47561" y="1020046"/>
                  </a:lnTo>
                </a:path>
                <a:path w="64134" h="3720465">
                  <a:moveTo>
                    <a:pt x="0" y="1139457"/>
                  </a:moveTo>
                  <a:lnTo>
                    <a:pt x="63752" y="1075704"/>
                  </a:lnTo>
                </a:path>
                <a:path w="64134" h="3720465">
                  <a:moveTo>
                    <a:pt x="0" y="1210293"/>
                  </a:moveTo>
                  <a:lnTo>
                    <a:pt x="63752" y="1146540"/>
                  </a:lnTo>
                </a:path>
                <a:path w="64134" h="3720465">
                  <a:moveTo>
                    <a:pt x="0" y="1282142"/>
                  </a:moveTo>
                  <a:lnTo>
                    <a:pt x="63752" y="1218389"/>
                  </a:lnTo>
                </a:path>
                <a:path w="64134" h="3720465">
                  <a:moveTo>
                    <a:pt x="0" y="1353990"/>
                  </a:moveTo>
                  <a:lnTo>
                    <a:pt x="63752" y="1290237"/>
                  </a:lnTo>
                </a:path>
                <a:path w="64134" h="3720465">
                  <a:moveTo>
                    <a:pt x="55657" y="1370182"/>
                  </a:moveTo>
                  <a:lnTo>
                    <a:pt x="63752" y="1361074"/>
                  </a:lnTo>
                </a:path>
                <a:path w="64134" h="3720465">
                  <a:moveTo>
                    <a:pt x="0" y="1568524"/>
                  </a:moveTo>
                  <a:lnTo>
                    <a:pt x="38454" y="1530070"/>
                  </a:lnTo>
                </a:path>
                <a:path w="64134" h="3720465">
                  <a:moveTo>
                    <a:pt x="0" y="1640373"/>
                  </a:moveTo>
                  <a:lnTo>
                    <a:pt x="63752" y="1576620"/>
                  </a:lnTo>
                </a:path>
                <a:path w="64134" h="3720465">
                  <a:moveTo>
                    <a:pt x="0" y="1711209"/>
                  </a:moveTo>
                  <a:lnTo>
                    <a:pt x="63752" y="1647456"/>
                  </a:lnTo>
                </a:path>
                <a:path w="64134" h="3720465">
                  <a:moveTo>
                    <a:pt x="0" y="1783058"/>
                  </a:moveTo>
                  <a:lnTo>
                    <a:pt x="63752" y="1719305"/>
                  </a:lnTo>
                </a:path>
                <a:path w="64134" h="3720465">
                  <a:moveTo>
                    <a:pt x="0" y="1854906"/>
                  </a:moveTo>
                  <a:lnTo>
                    <a:pt x="63752" y="1791153"/>
                  </a:lnTo>
                </a:path>
                <a:path w="64134" h="3720465">
                  <a:moveTo>
                    <a:pt x="46549" y="1880205"/>
                  </a:moveTo>
                  <a:lnTo>
                    <a:pt x="63752" y="1861990"/>
                  </a:lnTo>
                </a:path>
                <a:path w="64134" h="3720465">
                  <a:moveTo>
                    <a:pt x="0" y="2069440"/>
                  </a:moveTo>
                  <a:lnTo>
                    <a:pt x="30358" y="2040093"/>
                  </a:lnTo>
                </a:path>
                <a:path w="64134" h="3720465">
                  <a:moveTo>
                    <a:pt x="0" y="2140277"/>
                  </a:moveTo>
                  <a:lnTo>
                    <a:pt x="63752" y="2076524"/>
                  </a:lnTo>
                </a:path>
                <a:path w="64134" h="3720465">
                  <a:moveTo>
                    <a:pt x="0" y="2212125"/>
                  </a:moveTo>
                  <a:lnTo>
                    <a:pt x="63752" y="2148372"/>
                  </a:lnTo>
                </a:path>
                <a:path w="64134" h="3720465">
                  <a:moveTo>
                    <a:pt x="0" y="2283974"/>
                  </a:moveTo>
                  <a:lnTo>
                    <a:pt x="63752" y="2220221"/>
                  </a:lnTo>
                </a:path>
                <a:path w="64134" h="3720465">
                  <a:moveTo>
                    <a:pt x="0" y="2355822"/>
                  </a:moveTo>
                  <a:lnTo>
                    <a:pt x="63752" y="2292069"/>
                  </a:lnTo>
                </a:path>
                <a:path w="64134" h="3720465">
                  <a:moveTo>
                    <a:pt x="37442" y="2390229"/>
                  </a:moveTo>
                  <a:lnTo>
                    <a:pt x="63752" y="2362906"/>
                  </a:lnTo>
                </a:path>
                <a:path w="64134" h="3720465">
                  <a:moveTo>
                    <a:pt x="0" y="2570356"/>
                  </a:moveTo>
                  <a:lnTo>
                    <a:pt x="21250" y="2550117"/>
                  </a:lnTo>
                </a:path>
                <a:path w="64134" h="3720465">
                  <a:moveTo>
                    <a:pt x="0" y="2641193"/>
                  </a:moveTo>
                  <a:lnTo>
                    <a:pt x="63752" y="2577440"/>
                  </a:lnTo>
                </a:path>
                <a:path w="64134" h="3720465">
                  <a:moveTo>
                    <a:pt x="0" y="2713041"/>
                  </a:moveTo>
                  <a:lnTo>
                    <a:pt x="63752" y="2649288"/>
                  </a:lnTo>
                </a:path>
                <a:path w="64134" h="3720465">
                  <a:moveTo>
                    <a:pt x="0" y="2784890"/>
                  </a:moveTo>
                  <a:lnTo>
                    <a:pt x="63752" y="2721137"/>
                  </a:lnTo>
                </a:path>
                <a:path w="64134" h="3720465">
                  <a:moveTo>
                    <a:pt x="0" y="2856738"/>
                  </a:moveTo>
                  <a:lnTo>
                    <a:pt x="63752" y="2792985"/>
                  </a:lnTo>
                </a:path>
                <a:path w="64134" h="3720465">
                  <a:moveTo>
                    <a:pt x="28334" y="2900252"/>
                  </a:moveTo>
                  <a:lnTo>
                    <a:pt x="63752" y="2863822"/>
                  </a:lnTo>
                </a:path>
                <a:path w="64134" h="3720465">
                  <a:moveTo>
                    <a:pt x="0" y="3071272"/>
                  </a:moveTo>
                  <a:lnTo>
                    <a:pt x="12143" y="3060140"/>
                  </a:lnTo>
                </a:path>
                <a:path w="64134" h="3720465">
                  <a:moveTo>
                    <a:pt x="0" y="3142109"/>
                  </a:moveTo>
                  <a:lnTo>
                    <a:pt x="63752" y="3078356"/>
                  </a:lnTo>
                </a:path>
                <a:path w="64134" h="3720465">
                  <a:moveTo>
                    <a:pt x="0" y="3213957"/>
                  </a:moveTo>
                  <a:lnTo>
                    <a:pt x="63752" y="3150204"/>
                  </a:lnTo>
                </a:path>
                <a:path w="64134" h="3720465">
                  <a:moveTo>
                    <a:pt x="0" y="3285806"/>
                  </a:moveTo>
                  <a:lnTo>
                    <a:pt x="63752" y="3222053"/>
                  </a:lnTo>
                </a:path>
                <a:path w="64134" h="3720465">
                  <a:moveTo>
                    <a:pt x="0" y="3357654"/>
                  </a:moveTo>
                  <a:lnTo>
                    <a:pt x="63752" y="3293901"/>
                  </a:lnTo>
                </a:path>
                <a:path w="64134" h="3720465">
                  <a:moveTo>
                    <a:pt x="62740" y="3366762"/>
                  </a:moveTo>
                  <a:lnTo>
                    <a:pt x="63752" y="3364738"/>
                  </a:lnTo>
                </a:path>
                <a:path w="64134" h="3720465">
                  <a:moveTo>
                    <a:pt x="0" y="30358"/>
                  </a:moveTo>
                  <a:lnTo>
                    <a:pt x="30358" y="0"/>
                  </a:lnTo>
                </a:path>
                <a:path w="64134" h="3720465">
                  <a:moveTo>
                    <a:pt x="0" y="101195"/>
                  </a:moveTo>
                  <a:lnTo>
                    <a:pt x="4047" y="9714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9"/>
            <p:cNvSpPr/>
            <p:nvPr/>
          </p:nvSpPr>
          <p:spPr>
            <a:xfrm>
              <a:off x="8312168" y="31070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70"/>
            <p:cNvSpPr/>
            <p:nvPr/>
          </p:nvSpPr>
          <p:spPr>
            <a:xfrm>
              <a:off x="8302048" y="3058454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22262" y="42501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40478" y="9613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71"/>
            <p:cNvSpPr/>
            <p:nvPr/>
          </p:nvSpPr>
          <p:spPr>
            <a:xfrm>
              <a:off x="8348598" y="314244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272"/>
            <p:cNvSpPr/>
            <p:nvPr/>
          </p:nvSpPr>
          <p:spPr>
            <a:xfrm>
              <a:off x="8302048" y="3130302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57681" y="6071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13155" y="1224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3"/>
            <p:cNvSpPr/>
            <p:nvPr/>
          </p:nvSpPr>
          <p:spPr>
            <a:xfrm>
              <a:off x="8321275" y="324060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4"/>
            <p:cNvSpPr/>
            <p:nvPr/>
          </p:nvSpPr>
          <p:spPr>
            <a:xfrm>
              <a:off x="8306096" y="3202151"/>
              <a:ext cx="60325" cy="132080"/>
            </a:xfrm>
            <a:custGeom>
              <a:avLst/>
              <a:gdLst/>
              <a:ahLst/>
              <a:cxnLst/>
              <a:rect l="l" t="t" r="r" b="b"/>
              <a:pathLst>
                <a:path w="60325" h="132079">
                  <a:moveTo>
                    <a:pt x="27322" y="32382"/>
                  </a:moveTo>
                  <a:lnTo>
                    <a:pt x="59705" y="0"/>
                  </a:lnTo>
                </a:path>
                <a:path w="60325" h="132079">
                  <a:moveTo>
                    <a:pt x="0" y="131553"/>
                  </a:moveTo>
                  <a:lnTo>
                    <a:pt x="45537" y="8601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5"/>
            <p:cNvSpPr/>
            <p:nvPr/>
          </p:nvSpPr>
          <p:spPr>
            <a:xfrm>
              <a:off x="8356694" y="327703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6"/>
            <p:cNvSpPr/>
            <p:nvPr/>
          </p:nvSpPr>
          <p:spPr>
            <a:xfrm>
              <a:off x="8302048" y="3344836"/>
              <a:ext cx="64135" cy="278765"/>
            </a:xfrm>
            <a:custGeom>
              <a:avLst/>
              <a:gdLst/>
              <a:ahLst/>
              <a:cxnLst/>
              <a:rect l="l" t="t" r="r" b="b"/>
              <a:pathLst>
                <a:path w="64134" h="278764">
                  <a:moveTo>
                    <a:pt x="40478" y="24286"/>
                  </a:moveTo>
                  <a:lnTo>
                    <a:pt x="63752" y="0"/>
                  </a:lnTo>
                </a:path>
                <a:path w="64134" h="278764">
                  <a:moveTo>
                    <a:pt x="0" y="207450"/>
                  </a:moveTo>
                  <a:lnTo>
                    <a:pt x="21250" y="186199"/>
                  </a:lnTo>
                </a:path>
                <a:path w="64134" h="278764">
                  <a:moveTo>
                    <a:pt x="0" y="278286"/>
                  </a:moveTo>
                  <a:lnTo>
                    <a:pt x="4047" y="27423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7"/>
            <p:cNvSpPr/>
            <p:nvPr/>
          </p:nvSpPr>
          <p:spPr>
            <a:xfrm>
              <a:off x="8312168" y="360794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8"/>
            <p:cNvSpPr/>
            <p:nvPr/>
          </p:nvSpPr>
          <p:spPr>
            <a:xfrm>
              <a:off x="8302048" y="3559369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22262" y="42501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40478" y="9613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9"/>
            <p:cNvSpPr/>
            <p:nvPr/>
          </p:nvSpPr>
          <p:spPr>
            <a:xfrm>
              <a:off x="8348598" y="364336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80"/>
            <p:cNvSpPr/>
            <p:nvPr/>
          </p:nvSpPr>
          <p:spPr>
            <a:xfrm>
              <a:off x="8302048" y="3631218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57681" y="6071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13155" y="1224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81"/>
            <p:cNvSpPr/>
            <p:nvPr/>
          </p:nvSpPr>
          <p:spPr>
            <a:xfrm>
              <a:off x="8321275" y="374152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2"/>
            <p:cNvSpPr/>
            <p:nvPr/>
          </p:nvSpPr>
          <p:spPr>
            <a:xfrm>
              <a:off x="8306096" y="3703066"/>
              <a:ext cx="60325" cy="132080"/>
            </a:xfrm>
            <a:custGeom>
              <a:avLst/>
              <a:gdLst/>
              <a:ahLst/>
              <a:cxnLst/>
              <a:rect l="l" t="t" r="r" b="b"/>
              <a:pathLst>
                <a:path w="60325" h="132079">
                  <a:moveTo>
                    <a:pt x="27322" y="32382"/>
                  </a:moveTo>
                  <a:lnTo>
                    <a:pt x="59705" y="0"/>
                  </a:lnTo>
                </a:path>
                <a:path w="60325" h="132079">
                  <a:moveTo>
                    <a:pt x="0" y="131553"/>
                  </a:moveTo>
                  <a:lnTo>
                    <a:pt x="45537" y="8601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83"/>
            <p:cNvSpPr/>
            <p:nvPr/>
          </p:nvSpPr>
          <p:spPr>
            <a:xfrm>
              <a:off x="8330375" y="3776940"/>
              <a:ext cx="32384" cy="105410"/>
            </a:xfrm>
            <a:custGeom>
              <a:avLst/>
              <a:gdLst/>
              <a:ahLst/>
              <a:cxnLst/>
              <a:rect l="l" t="t" r="r" b="b"/>
              <a:pathLst>
                <a:path w="32384" h="105410">
                  <a:moveTo>
                    <a:pt x="6070" y="102209"/>
                  </a:moveTo>
                  <a:lnTo>
                    <a:pt x="5181" y="100063"/>
                  </a:lnTo>
                  <a:lnTo>
                    <a:pt x="3035" y="99174"/>
                  </a:lnTo>
                  <a:lnTo>
                    <a:pt x="889" y="100063"/>
                  </a:lnTo>
                  <a:lnTo>
                    <a:pt x="0" y="102209"/>
                  </a:lnTo>
                  <a:lnTo>
                    <a:pt x="889" y="104355"/>
                  </a:lnTo>
                  <a:lnTo>
                    <a:pt x="3035" y="105244"/>
                  </a:lnTo>
                  <a:lnTo>
                    <a:pt x="5181" y="104355"/>
                  </a:lnTo>
                  <a:lnTo>
                    <a:pt x="6070" y="102209"/>
                  </a:lnTo>
                  <a:close/>
                </a:path>
                <a:path w="32384" h="105410">
                  <a:moveTo>
                    <a:pt x="32385" y="3035"/>
                  </a:moveTo>
                  <a:lnTo>
                    <a:pt x="31496" y="889"/>
                  </a:lnTo>
                  <a:lnTo>
                    <a:pt x="29349" y="0"/>
                  </a:lnTo>
                  <a:lnTo>
                    <a:pt x="27203" y="889"/>
                  </a:lnTo>
                  <a:lnTo>
                    <a:pt x="26314" y="3035"/>
                  </a:lnTo>
                  <a:lnTo>
                    <a:pt x="27203" y="5181"/>
                  </a:lnTo>
                  <a:lnTo>
                    <a:pt x="29349" y="6070"/>
                  </a:lnTo>
                  <a:lnTo>
                    <a:pt x="31496" y="5181"/>
                  </a:lnTo>
                  <a:lnTo>
                    <a:pt x="32385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4"/>
            <p:cNvSpPr/>
            <p:nvPr/>
          </p:nvSpPr>
          <p:spPr>
            <a:xfrm>
              <a:off x="8302048" y="3845752"/>
              <a:ext cx="64135" cy="278765"/>
            </a:xfrm>
            <a:custGeom>
              <a:avLst/>
              <a:gdLst/>
              <a:ahLst/>
              <a:cxnLst/>
              <a:rect l="l" t="t" r="r" b="b"/>
              <a:pathLst>
                <a:path w="64134" h="278764">
                  <a:moveTo>
                    <a:pt x="40478" y="24286"/>
                  </a:moveTo>
                  <a:lnTo>
                    <a:pt x="63752" y="0"/>
                  </a:lnTo>
                </a:path>
                <a:path w="64134" h="278764">
                  <a:moveTo>
                    <a:pt x="0" y="206438"/>
                  </a:moveTo>
                  <a:lnTo>
                    <a:pt x="12143" y="195306"/>
                  </a:lnTo>
                </a:path>
                <a:path w="64134" h="278764">
                  <a:moveTo>
                    <a:pt x="0" y="278286"/>
                  </a:moveTo>
                  <a:lnTo>
                    <a:pt x="4047" y="27423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5"/>
            <p:cNvSpPr/>
            <p:nvPr/>
          </p:nvSpPr>
          <p:spPr>
            <a:xfrm>
              <a:off x="8312168" y="41078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6"/>
            <p:cNvSpPr/>
            <p:nvPr/>
          </p:nvSpPr>
          <p:spPr>
            <a:xfrm>
              <a:off x="8302048" y="4060285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22262" y="42501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40478" y="9613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7"/>
            <p:cNvSpPr/>
            <p:nvPr/>
          </p:nvSpPr>
          <p:spPr>
            <a:xfrm>
              <a:off x="8348598" y="414427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8"/>
            <p:cNvSpPr/>
            <p:nvPr/>
          </p:nvSpPr>
          <p:spPr>
            <a:xfrm>
              <a:off x="8302048" y="4132134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57681" y="6071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13155" y="1224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9"/>
            <p:cNvSpPr/>
            <p:nvPr/>
          </p:nvSpPr>
          <p:spPr>
            <a:xfrm>
              <a:off x="8321275" y="424243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90"/>
            <p:cNvSpPr/>
            <p:nvPr/>
          </p:nvSpPr>
          <p:spPr>
            <a:xfrm>
              <a:off x="8306096" y="4203982"/>
              <a:ext cx="60325" cy="130810"/>
            </a:xfrm>
            <a:custGeom>
              <a:avLst/>
              <a:gdLst/>
              <a:ahLst/>
              <a:cxnLst/>
              <a:rect l="l" t="t" r="r" b="b"/>
              <a:pathLst>
                <a:path w="60325" h="130810">
                  <a:moveTo>
                    <a:pt x="27322" y="32382"/>
                  </a:moveTo>
                  <a:lnTo>
                    <a:pt x="59705" y="0"/>
                  </a:lnTo>
                </a:path>
                <a:path w="60325" h="130810">
                  <a:moveTo>
                    <a:pt x="0" y="130541"/>
                  </a:moveTo>
                  <a:lnTo>
                    <a:pt x="45537" y="8601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1"/>
            <p:cNvSpPr/>
            <p:nvPr/>
          </p:nvSpPr>
          <p:spPr>
            <a:xfrm>
              <a:off x="8356694" y="427785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2"/>
            <p:cNvSpPr/>
            <p:nvPr/>
          </p:nvSpPr>
          <p:spPr>
            <a:xfrm>
              <a:off x="8321276" y="4388158"/>
              <a:ext cx="3175" cy="3175"/>
            </a:xfrm>
            <a:custGeom>
              <a:avLst/>
              <a:gdLst/>
              <a:ahLst/>
              <a:cxnLst/>
              <a:rect l="l" t="t" r="r" b="b"/>
              <a:pathLst>
                <a:path w="3175" h="3175">
                  <a:moveTo>
                    <a:pt x="0" y="3035"/>
                  </a:moveTo>
                  <a:lnTo>
                    <a:pt x="303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3"/>
            <p:cNvSpPr/>
            <p:nvPr/>
          </p:nvSpPr>
          <p:spPr>
            <a:xfrm>
              <a:off x="8330383" y="437702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8302048" y="4346668"/>
              <a:ext cx="64135" cy="278765"/>
            </a:xfrm>
            <a:custGeom>
              <a:avLst/>
              <a:gdLst/>
              <a:ahLst/>
              <a:cxnLst/>
              <a:rect l="l" t="t" r="r" b="b"/>
              <a:pathLst>
                <a:path w="64134" h="278764">
                  <a:moveTo>
                    <a:pt x="40478" y="24286"/>
                  </a:moveTo>
                  <a:lnTo>
                    <a:pt x="63752" y="0"/>
                  </a:lnTo>
                </a:path>
                <a:path w="64134" h="278764">
                  <a:moveTo>
                    <a:pt x="0" y="206438"/>
                  </a:moveTo>
                  <a:lnTo>
                    <a:pt x="3035" y="204414"/>
                  </a:lnTo>
                </a:path>
                <a:path w="64134" h="278764">
                  <a:moveTo>
                    <a:pt x="0" y="278286"/>
                  </a:moveTo>
                  <a:lnTo>
                    <a:pt x="4047" y="27423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8312168" y="460876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6"/>
            <p:cNvSpPr/>
            <p:nvPr/>
          </p:nvSpPr>
          <p:spPr>
            <a:xfrm>
              <a:off x="8302048" y="4561201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22262" y="42501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40478" y="9613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7"/>
            <p:cNvSpPr/>
            <p:nvPr/>
          </p:nvSpPr>
          <p:spPr>
            <a:xfrm>
              <a:off x="8348598" y="46451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8"/>
            <p:cNvSpPr/>
            <p:nvPr/>
          </p:nvSpPr>
          <p:spPr>
            <a:xfrm>
              <a:off x="8302048" y="4633050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57681" y="6071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13155" y="1224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9"/>
            <p:cNvSpPr/>
            <p:nvPr/>
          </p:nvSpPr>
          <p:spPr>
            <a:xfrm>
              <a:off x="8321275" y="474335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0"/>
            <p:cNvSpPr/>
            <p:nvPr/>
          </p:nvSpPr>
          <p:spPr>
            <a:xfrm>
              <a:off x="8306096" y="4704898"/>
              <a:ext cx="60325" cy="130810"/>
            </a:xfrm>
            <a:custGeom>
              <a:avLst/>
              <a:gdLst/>
              <a:ahLst/>
              <a:cxnLst/>
              <a:rect l="l" t="t" r="r" b="b"/>
              <a:pathLst>
                <a:path w="60325" h="130810">
                  <a:moveTo>
                    <a:pt x="27322" y="32382"/>
                  </a:moveTo>
                  <a:lnTo>
                    <a:pt x="59705" y="0"/>
                  </a:lnTo>
                </a:path>
                <a:path w="60325" h="130810">
                  <a:moveTo>
                    <a:pt x="0" y="130541"/>
                  </a:moveTo>
                  <a:lnTo>
                    <a:pt x="45537" y="8601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301"/>
            <p:cNvSpPr/>
            <p:nvPr/>
          </p:nvSpPr>
          <p:spPr>
            <a:xfrm>
              <a:off x="8356694" y="477877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2"/>
            <p:cNvSpPr/>
            <p:nvPr/>
          </p:nvSpPr>
          <p:spPr>
            <a:xfrm>
              <a:off x="8312168" y="4889074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0" y="12143"/>
                  </a:moveTo>
                  <a:lnTo>
                    <a:pt x="1214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3"/>
            <p:cNvSpPr/>
            <p:nvPr/>
          </p:nvSpPr>
          <p:spPr>
            <a:xfrm>
              <a:off x="8330383" y="487794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4"/>
            <p:cNvSpPr/>
            <p:nvPr/>
          </p:nvSpPr>
          <p:spPr>
            <a:xfrm>
              <a:off x="8302048" y="4847583"/>
              <a:ext cx="64135" cy="278765"/>
            </a:xfrm>
            <a:custGeom>
              <a:avLst/>
              <a:gdLst/>
              <a:ahLst/>
              <a:cxnLst/>
              <a:rect l="l" t="t" r="r" b="b"/>
              <a:pathLst>
                <a:path w="64134" h="278764">
                  <a:moveTo>
                    <a:pt x="40478" y="24286"/>
                  </a:moveTo>
                  <a:lnTo>
                    <a:pt x="63752" y="0"/>
                  </a:lnTo>
                </a:path>
                <a:path w="64134" h="278764">
                  <a:moveTo>
                    <a:pt x="0" y="278286"/>
                  </a:moveTo>
                  <a:lnTo>
                    <a:pt x="4047" y="27423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5"/>
            <p:cNvSpPr/>
            <p:nvPr/>
          </p:nvSpPr>
          <p:spPr>
            <a:xfrm>
              <a:off x="8312168" y="510967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6"/>
            <p:cNvSpPr/>
            <p:nvPr/>
          </p:nvSpPr>
          <p:spPr>
            <a:xfrm>
              <a:off x="8302048" y="5062117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22262" y="42501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40478" y="9613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7"/>
            <p:cNvSpPr/>
            <p:nvPr/>
          </p:nvSpPr>
          <p:spPr>
            <a:xfrm>
              <a:off x="8348598" y="514610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8"/>
            <p:cNvSpPr/>
            <p:nvPr/>
          </p:nvSpPr>
          <p:spPr>
            <a:xfrm>
              <a:off x="8302048" y="5133966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57681" y="6071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13155" y="1224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8321275" y="524426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0"/>
            <p:cNvSpPr/>
            <p:nvPr/>
          </p:nvSpPr>
          <p:spPr>
            <a:xfrm>
              <a:off x="8306096" y="5205814"/>
              <a:ext cx="60325" cy="130810"/>
            </a:xfrm>
            <a:custGeom>
              <a:avLst/>
              <a:gdLst/>
              <a:ahLst/>
              <a:cxnLst/>
              <a:rect l="l" t="t" r="r" b="b"/>
              <a:pathLst>
                <a:path w="60325" h="130810">
                  <a:moveTo>
                    <a:pt x="27322" y="32382"/>
                  </a:moveTo>
                  <a:lnTo>
                    <a:pt x="59705" y="0"/>
                  </a:lnTo>
                </a:path>
                <a:path w="60325" h="130810">
                  <a:moveTo>
                    <a:pt x="0" y="130541"/>
                  </a:moveTo>
                  <a:lnTo>
                    <a:pt x="45537" y="8601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11"/>
            <p:cNvSpPr/>
            <p:nvPr/>
          </p:nvSpPr>
          <p:spPr>
            <a:xfrm>
              <a:off x="8356694" y="527968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2"/>
            <p:cNvSpPr/>
            <p:nvPr/>
          </p:nvSpPr>
          <p:spPr>
            <a:xfrm>
              <a:off x="8303061" y="5389989"/>
              <a:ext cx="21590" cy="21590"/>
            </a:xfrm>
            <a:custGeom>
              <a:avLst/>
              <a:gdLst/>
              <a:ahLst/>
              <a:cxnLst/>
              <a:rect l="l" t="t" r="r" b="b"/>
              <a:pathLst>
                <a:path w="21590" h="21589">
                  <a:moveTo>
                    <a:pt x="0" y="21250"/>
                  </a:moveTo>
                  <a:lnTo>
                    <a:pt x="2125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3"/>
            <p:cNvSpPr/>
            <p:nvPr/>
          </p:nvSpPr>
          <p:spPr>
            <a:xfrm>
              <a:off x="8330383" y="537885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4"/>
            <p:cNvSpPr/>
            <p:nvPr/>
          </p:nvSpPr>
          <p:spPr>
            <a:xfrm>
              <a:off x="8302048" y="5348499"/>
              <a:ext cx="64135" cy="278765"/>
            </a:xfrm>
            <a:custGeom>
              <a:avLst/>
              <a:gdLst/>
              <a:ahLst/>
              <a:cxnLst/>
              <a:rect l="l" t="t" r="r" b="b"/>
              <a:pathLst>
                <a:path w="64134" h="278764">
                  <a:moveTo>
                    <a:pt x="40478" y="24286"/>
                  </a:moveTo>
                  <a:lnTo>
                    <a:pt x="63752" y="0"/>
                  </a:lnTo>
                </a:path>
                <a:path w="64134" h="278764">
                  <a:moveTo>
                    <a:pt x="0" y="278286"/>
                  </a:moveTo>
                  <a:lnTo>
                    <a:pt x="4047" y="27423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5"/>
            <p:cNvSpPr/>
            <p:nvPr/>
          </p:nvSpPr>
          <p:spPr>
            <a:xfrm>
              <a:off x="8312168" y="561059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6"/>
            <p:cNvSpPr/>
            <p:nvPr/>
          </p:nvSpPr>
          <p:spPr>
            <a:xfrm>
              <a:off x="8302048" y="5571129"/>
              <a:ext cx="57150" cy="127635"/>
            </a:xfrm>
            <a:custGeom>
              <a:avLst/>
              <a:gdLst/>
              <a:ahLst/>
              <a:cxnLst/>
              <a:rect l="l" t="t" r="r" b="b"/>
              <a:pathLst>
                <a:path w="57150" h="127635">
                  <a:moveTo>
                    <a:pt x="22262" y="34406"/>
                  </a:moveTo>
                  <a:lnTo>
                    <a:pt x="56669" y="0"/>
                  </a:lnTo>
                </a:path>
                <a:path w="57150" h="127635">
                  <a:moveTo>
                    <a:pt x="0" y="127505"/>
                  </a:moveTo>
                  <a:lnTo>
                    <a:pt x="40478" y="8803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7"/>
            <p:cNvSpPr/>
            <p:nvPr/>
          </p:nvSpPr>
          <p:spPr>
            <a:xfrm>
              <a:off x="8348598" y="564702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8"/>
            <p:cNvSpPr/>
            <p:nvPr/>
          </p:nvSpPr>
          <p:spPr>
            <a:xfrm>
              <a:off x="8302048" y="5634882"/>
              <a:ext cx="64135" cy="134620"/>
            </a:xfrm>
            <a:custGeom>
              <a:avLst/>
              <a:gdLst/>
              <a:ahLst/>
              <a:cxnLst/>
              <a:rect l="l" t="t" r="r" b="b"/>
              <a:pathLst>
                <a:path w="64134" h="134620">
                  <a:moveTo>
                    <a:pt x="57681" y="6071"/>
                  </a:moveTo>
                  <a:lnTo>
                    <a:pt x="63752" y="0"/>
                  </a:lnTo>
                </a:path>
                <a:path w="64134" h="134620">
                  <a:moveTo>
                    <a:pt x="0" y="134589"/>
                  </a:moveTo>
                  <a:lnTo>
                    <a:pt x="13155" y="1224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9"/>
            <p:cNvSpPr/>
            <p:nvPr/>
          </p:nvSpPr>
          <p:spPr>
            <a:xfrm>
              <a:off x="8321275" y="574518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20"/>
            <p:cNvSpPr/>
            <p:nvPr/>
          </p:nvSpPr>
          <p:spPr>
            <a:xfrm>
              <a:off x="8306096" y="5705718"/>
              <a:ext cx="60325" cy="132080"/>
            </a:xfrm>
            <a:custGeom>
              <a:avLst/>
              <a:gdLst/>
              <a:ahLst/>
              <a:cxnLst/>
              <a:rect l="l" t="t" r="r" b="b"/>
              <a:pathLst>
                <a:path w="60325" h="132079">
                  <a:moveTo>
                    <a:pt x="27322" y="33394"/>
                  </a:moveTo>
                  <a:lnTo>
                    <a:pt x="59705" y="0"/>
                  </a:lnTo>
                </a:path>
                <a:path w="60325" h="132079">
                  <a:moveTo>
                    <a:pt x="0" y="131553"/>
                  </a:moveTo>
                  <a:lnTo>
                    <a:pt x="45537" y="8702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21"/>
            <p:cNvSpPr/>
            <p:nvPr/>
          </p:nvSpPr>
          <p:spPr>
            <a:xfrm>
              <a:off x="8356694" y="578060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2"/>
            <p:cNvSpPr/>
            <p:nvPr/>
          </p:nvSpPr>
          <p:spPr>
            <a:xfrm>
              <a:off x="8302048" y="5890905"/>
              <a:ext cx="22860" cy="22860"/>
            </a:xfrm>
            <a:custGeom>
              <a:avLst/>
              <a:gdLst/>
              <a:ahLst/>
              <a:cxnLst/>
              <a:rect l="l" t="t" r="r" b="b"/>
              <a:pathLst>
                <a:path w="22859" h="22860">
                  <a:moveTo>
                    <a:pt x="0" y="22262"/>
                  </a:moveTo>
                  <a:lnTo>
                    <a:pt x="2226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3"/>
            <p:cNvSpPr/>
            <p:nvPr/>
          </p:nvSpPr>
          <p:spPr>
            <a:xfrm>
              <a:off x="8330383" y="587977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4"/>
            <p:cNvSpPr/>
            <p:nvPr/>
          </p:nvSpPr>
          <p:spPr>
            <a:xfrm>
              <a:off x="8302048" y="5849415"/>
              <a:ext cx="64135" cy="278765"/>
            </a:xfrm>
            <a:custGeom>
              <a:avLst/>
              <a:gdLst/>
              <a:ahLst/>
              <a:cxnLst/>
              <a:rect l="l" t="t" r="r" b="b"/>
              <a:pathLst>
                <a:path w="64134" h="278764">
                  <a:moveTo>
                    <a:pt x="40478" y="24286"/>
                  </a:moveTo>
                  <a:lnTo>
                    <a:pt x="63752" y="0"/>
                  </a:lnTo>
                </a:path>
                <a:path w="64134" h="278764">
                  <a:moveTo>
                    <a:pt x="0" y="278286"/>
                  </a:moveTo>
                  <a:lnTo>
                    <a:pt x="4047" y="27423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5"/>
            <p:cNvSpPr/>
            <p:nvPr/>
          </p:nvSpPr>
          <p:spPr>
            <a:xfrm>
              <a:off x="8312168" y="611151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6"/>
            <p:cNvSpPr/>
            <p:nvPr/>
          </p:nvSpPr>
          <p:spPr>
            <a:xfrm>
              <a:off x="8302048" y="6081152"/>
              <a:ext cx="47625" cy="118745"/>
            </a:xfrm>
            <a:custGeom>
              <a:avLst/>
              <a:gdLst/>
              <a:ahLst/>
              <a:cxnLst/>
              <a:rect l="l" t="t" r="r" b="b"/>
              <a:pathLst>
                <a:path w="47625" h="118745">
                  <a:moveTo>
                    <a:pt x="22262" y="24286"/>
                  </a:moveTo>
                  <a:lnTo>
                    <a:pt x="47561" y="0"/>
                  </a:lnTo>
                </a:path>
                <a:path w="47625" h="118745">
                  <a:moveTo>
                    <a:pt x="0" y="118398"/>
                  </a:moveTo>
                  <a:lnTo>
                    <a:pt x="40478" y="7893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7"/>
            <p:cNvSpPr/>
            <p:nvPr/>
          </p:nvSpPr>
          <p:spPr>
            <a:xfrm>
              <a:off x="8348598" y="614794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8302048" y="6135797"/>
              <a:ext cx="64135" cy="134620"/>
            </a:xfrm>
            <a:custGeom>
              <a:avLst/>
              <a:gdLst/>
              <a:ahLst/>
              <a:cxnLst/>
              <a:rect l="l" t="t" r="r" b="b"/>
              <a:pathLst>
                <a:path w="64134" h="134620">
                  <a:moveTo>
                    <a:pt x="57681" y="6071"/>
                  </a:moveTo>
                  <a:lnTo>
                    <a:pt x="63752" y="0"/>
                  </a:lnTo>
                </a:path>
                <a:path w="64134" h="134620">
                  <a:moveTo>
                    <a:pt x="0" y="134589"/>
                  </a:moveTo>
                  <a:lnTo>
                    <a:pt x="13155" y="1224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9"/>
            <p:cNvSpPr/>
            <p:nvPr/>
          </p:nvSpPr>
          <p:spPr>
            <a:xfrm>
              <a:off x="8321275" y="624610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8306096" y="6206634"/>
              <a:ext cx="60325" cy="132080"/>
            </a:xfrm>
            <a:custGeom>
              <a:avLst/>
              <a:gdLst/>
              <a:ahLst/>
              <a:cxnLst/>
              <a:rect l="l" t="t" r="r" b="b"/>
              <a:pathLst>
                <a:path w="60325" h="132079">
                  <a:moveTo>
                    <a:pt x="27322" y="33394"/>
                  </a:moveTo>
                  <a:lnTo>
                    <a:pt x="59705" y="0"/>
                  </a:lnTo>
                </a:path>
                <a:path w="60325" h="132079">
                  <a:moveTo>
                    <a:pt x="0" y="131553"/>
                  </a:moveTo>
                  <a:lnTo>
                    <a:pt x="45537" y="8702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31"/>
            <p:cNvSpPr/>
            <p:nvPr/>
          </p:nvSpPr>
          <p:spPr>
            <a:xfrm>
              <a:off x="8330375" y="6281520"/>
              <a:ext cx="32384" cy="104775"/>
            </a:xfrm>
            <a:custGeom>
              <a:avLst/>
              <a:gdLst/>
              <a:ahLst/>
              <a:cxnLst/>
              <a:rect l="l" t="t" r="r" b="b"/>
              <a:pathLst>
                <a:path w="32384" h="104775">
                  <a:moveTo>
                    <a:pt x="6070" y="101206"/>
                  </a:moveTo>
                  <a:lnTo>
                    <a:pt x="5181" y="99047"/>
                  </a:lnTo>
                  <a:lnTo>
                    <a:pt x="3035" y="98158"/>
                  </a:lnTo>
                  <a:lnTo>
                    <a:pt x="889" y="99047"/>
                  </a:lnTo>
                  <a:lnTo>
                    <a:pt x="0" y="101206"/>
                  </a:lnTo>
                  <a:lnTo>
                    <a:pt x="889" y="103352"/>
                  </a:lnTo>
                  <a:lnTo>
                    <a:pt x="3035" y="104241"/>
                  </a:lnTo>
                  <a:lnTo>
                    <a:pt x="5181" y="103352"/>
                  </a:lnTo>
                  <a:lnTo>
                    <a:pt x="6070" y="101206"/>
                  </a:lnTo>
                  <a:close/>
                </a:path>
                <a:path w="32384" h="104775">
                  <a:moveTo>
                    <a:pt x="32385" y="3035"/>
                  </a:moveTo>
                  <a:lnTo>
                    <a:pt x="31496" y="889"/>
                  </a:lnTo>
                  <a:lnTo>
                    <a:pt x="29349" y="0"/>
                  </a:lnTo>
                  <a:lnTo>
                    <a:pt x="27203" y="889"/>
                  </a:lnTo>
                  <a:lnTo>
                    <a:pt x="26314" y="3035"/>
                  </a:lnTo>
                  <a:lnTo>
                    <a:pt x="27203" y="5181"/>
                  </a:lnTo>
                  <a:lnTo>
                    <a:pt x="29349" y="6070"/>
                  </a:lnTo>
                  <a:lnTo>
                    <a:pt x="31496" y="5181"/>
                  </a:lnTo>
                  <a:lnTo>
                    <a:pt x="32385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2"/>
            <p:cNvSpPr/>
            <p:nvPr/>
          </p:nvSpPr>
          <p:spPr>
            <a:xfrm>
              <a:off x="4712657" y="2953211"/>
              <a:ext cx="3763010" cy="3737610"/>
            </a:xfrm>
            <a:custGeom>
              <a:avLst/>
              <a:gdLst/>
              <a:ahLst/>
              <a:cxnLst/>
              <a:rect l="l" t="t" r="r" b="b"/>
              <a:pathLst>
                <a:path w="3763009" h="3737609">
                  <a:moveTo>
                    <a:pt x="3629869" y="3421407"/>
                  </a:moveTo>
                  <a:lnTo>
                    <a:pt x="3653144" y="3397120"/>
                  </a:lnTo>
                </a:path>
                <a:path w="3763009" h="3737609">
                  <a:moveTo>
                    <a:pt x="3589391" y="3434562"/>
                  </a:moveTo>
                  <a:lnTo>
                    <a:pt x="3589391" y="67800"/>
                  </a:lnTo>
                </a:path>
                <a:path w="3763009" h="3737609">
                  <a:moveTo>
                    <a:pt x="3653144" y="3434562"/>
                  </a:moveTo>
                  <a:lnTo>
                    <a:pt x="3653144" y="3091511"/>
                  </a:lnTo>
                </a:path>
                <a:path w="3763009" h="3737609">
                  <a:moveTo>
                    <a:pt x="179115" y="3570164"/>
                  </a:moveTo>
                  <a:lnTo>
                    <a:pt x="179115" y="3091511"/>
                  </a:lnTo>
                  <a:lnTo>
                    <a:pt x="1421791" y="3091511"/>
                  </a:lnTo>
                </a:path>
                <a:path w="3763009" h="3737609">
                  <a:moveTo>
                    <a:pt x="1485544" y="3091511"/>
                  </a:moveTo>
                  <a:lnTo>
                    <a:pt x="1852882" y="3091511"/>
                  </a:lnTo>
                </a:path>
                <a:path w="3763009" h="3737609">
                  <a:moveTo>
                    <a:pt x="1916635" y="3091511"/>
                  </a:moveTo>
                  <a:lnTo>
                    <a:pt x="2441838" y="3091511"/>
                  </a:lnTo>
                </a:path>
                <a:path w="3763009" h="3737609">
                  <a:moveTo>
                    <a:pt x="2505591" y="3091511"/>
                  </a:moveTo>
                  <a:lnTo>
                    <a:pt x="2888109" y="3091511"/>
                  </a:lnTo>
                </a:path>
                <a:path w="3763009" h="3737609">
                  <a:moveTo>
                    <a:pt x="179115" y="3060140"/>
                  </a:moveTo>
                  <a:lnTo>
                    <a:pt x="1421791" y="3060140"/>
                  </a:lnTo>
                </a:path>
                <a:path w="3763009" h="3737609">
                  <a:moveTo>
                    <a:pt x="1485544" y="3060140"/>
                  </a:moveTo>
                  <a:lnTo>
                    <a:pt x="1852882" y="3060140"/>
                  </a:lnTo>
                </a:path>
                <a:path w="3763009" h="3737609">
                  <a:moveTo>
                    <a:pt x="1916635" y="3060140"/>
                  </a:moveTo>
                  <a:lnTo>
                    <a:pt x="2441838" y="3060140"/>
                  </a:lnTo>
                </a:path>
                <a:path w="3763009" h="3737609">
                  <a:moveTo>
                    <a:pt x="2505591" y="3060140"/>
                  </a:moveTo>
                  <a:lnTo>
                    <a:pt x="2888109" y="3060140"/>
                  </a:lnTo>
                </a:path>
                <a:path w="3763009" h="3737609">
                  <a:moveTo>
                    <a:pt x="3653144" y="3060140"/>
                  </a:moveTo>
                  <a:lnTo>
                    <a:pt x="3653144" y="3091511"/>
                  </a:lnTo>
                </a:path>
                <a:path w="3763009" h="3737609">
                  <a:moveTo>
                    <a:pt x="3223065" y="3719933"/>
                  </a:moveTo>
                  <a:lnTo>
                    <a:pt x="3223065" y="3695646"/>
                  </a:lnTo>
                  <a:lnTo>
                    <a:pt x="3175503" y="3695646"/>
                  </a:lnTo>
                  <a:lnTo>
                    <a:pt x="3175503" y="3671359"/>
                  </a:lnTo>
                  <a:lnTo>
                    <a:pt x="3127941" y="3671359"/>
                  </a:lnTo>
                  <a:lnTo>
                    <a:pt x="3127941" y="3648084"/>
                  </a:lnTo>
                  <a:lnTo>
                    <a:pt x="3079368" y="3648084"/>
                  </a:lnTo>
                  <a:lnTo>
                    <a:pt x="3079368" y="3623797"/>
                  </a:lnTo>
                  <a:lnTo>
                    <a:pt x="3031806" y="3623797"/>
                  </a:lnTo>
                  <a:lnTo>
                    <a:pt x="3031806" y="3599511"/>
                  </a:lnTo>
                  <a:lnTo>
                    <a:pt x="2984244" y="3599511"/>
                  </a:lnTo>
                  <a:lnTo>
                    <a:pt x="2984244" y="3576236"/>
                  </a:lnTo>
                  <a:lnTo>
                    <a:pt x="2936682" y="3576236"/>
                  </a:lnTo>
                  <a:lnTo>
                    <a:pt x="2936682" y="3551949"/>
                  </a:lnTo>
                </a:path>
                <a:path w="3763009" h="3737609">
                  <a:moveTo>
                    <a:pt x="3223065" y="3737136"/>
                  </a:moveTo>
                  <a:lnTo>
                    <a:pt x="3762435" y="3737136"/>
                  </a:lnTo>
                </a:path>
                <a:path w="3763009" h="3737609">
                  <a:moveTo>
                    <a:pt x="3589391" y="3737136"/>
                  </a:moveTo>
                  <a:lnTo>
                    <a:pt x="3589391" y="3714873"/>
                  </a:lnTo>
                </a:path>
                <a:path w="3763009" h="3737609">
                  <a:moveTo>
                    <a:pt x="3589391" y="3707789"/>
                  </a:moveTo>
                  <a:lnTo>
                    <a:pt x="3589391" y="3678443"/>
                  </a:lnTo>
                </a:path>
                <a:path w="3763009" h="3737609">
                  <a:moveTo>
                    <a:pt x="3589391" y="3671359"/>
                  </a:moveTo>
                  <a:lnTo>
                    <a:pt x="3589391" y="3643024"/>
                  </a:lnTo>
                </a:path>
                <a:path w="3763009" h="3737609">
                  <a:moveTo>
                    <a:pt x="3589391" y="3635941"/>
                  </a:moveTo>
                  <a:lnTo>
                    <a:pt x="3589391" y="3607606"/>
                  </a:lnTo>
                </a:path>
                <a:path w="3763009" h="3737609">
                  <a:moveTo>
                    <a:pt x="3589391" y="3599511"/>
                  </a:moveTo>
                  <a:lnTo>
                    <a:pt x="3589391" y="3571176"/>
                  </a:lnTo>
                </a:path>
                <a:path w="3763009" h="3737609">
                  <a:moveTo>
                    <a:pt x="3589391" y="3564092"/>
                  </a:moveTo>
                  <a:lnTo>
                    <a:pt x="3589391" y="3535758"/>
                  </a:lnTo>
                </a:path>
                <a:path w="3763009" h="3737609">
                  <a:moveTo>
                    <a:pt x="3589391" y="3528674"/>
                  </a:moveTo>
                  <a:lnTo>
                    <a:pt x="3589391" y="3499327"/>
                  </a:lnTo>
                </a:path>
                <a:path w="3763009" h="3737609">
                  <a:moveTo>
                    <a:pt x="3589391" y="3492244"/>
                  </a:moveTo>
                  <a:lnTo>
                    <a:pt x="3589391" y="3463909"/>
                  </a:lnTo>
                </a:path>
                <a:path w="3763009" h="3737609">
                  <a:moveTo>
                    <a:pt x="3589391" y="3456825"/>
                  </a:moveTo>
                  <a:lnTo>
                    <a:pt x="3589391" y="3434562"/>
                  </a:lnTo>
                  <a:lnTo>
                    <a:pt x="3653144" y="3434562"/>
                  </a:lnTo>
                  <a:lnTo>
                    <a:pt x="3653144" y="3456825"/>
                  </a:lnTo>
                </a:path>
                <a:path w="3763009" h="3737609">
                  <a:moveTo>
                    <a:pt x="3653144" y="3463909"/>
                  </a:moveTo>
                  <a:lnTo>
                    <a:pt x="3653144" y="3492244"/>
                  </a:lnTo>
                </a:path>
                <a:path w="3763009" h="3737609">
                  <a:moveTo>
                    <a:pt x="3653144" y="3499327"/>
                  </a:moveTo>
                  <a:lnTo>
                    <a:pt x="3653144" y="3528674"/>
                  </a:lnTo>
                </a:path>
                <a:path w="3763009" h="3737609">
                  <a:moveTo>
                    <a:pt x="3653144" y="3535758"/>
                  </a:moveTo>
                  <a:lnTo>
                    <a:pt x="3653144" y="3564092"/>
                  </a:lnTo>
                </a:path>
                <a:path w="3763009" h="3737609">
                  <a:moveTo>
                    <a:pt x="3653144" y="3571176"/>
                  </a:moveTo>
                  <a:lnTo>
                    <a:pt x="3653144" y="3599511"/>
                  </a:lnTo>
                </a:path>
                <a:path w="3763009" h="3737609">
                  <a:moveTo>
                    <a:pt x="3653144" y="3607606"/>
                  </a:moveTo>
                  <a:lnTo>
                    <a:pt x="3653144" y="3635941"/>
                  </a:lnTo>
                </a:path>
                <a:path w="3763009" h="3737609">
                  <a:moveTo>
                    <a:pt x="3653144" y="3643024"/>
                  </a:moveTo>
                  <a:lnTo>
                    <a:pt x="3653144" y="3671359"/>
                  </a:lnTo>
                </a:path>
                <a:path w="3763009" h="3737609">
                  <a:moveTo>
                    <a:pt x="3653144" y="3678443"/>
                  </a:moveTo>
                  <a:lnTo>
                    <a:pt x="3653144" y="3707789"/>
                  </a:lnTo>
                </a:path>
                <a:path w="3763009" h="3737609">
                  <a:moveTo>
                    <a:pt x="3653144" y="3714873"/>
                  </a:moveTo>
                  <a:lnTo>
                    <a:pt x="3653144" y="3737136"/>
                  </a:lnTo>
                </a:path>
                <a:path w="3763009" h="3737609">
                  <a:moveTo>
                    <a:pt x="242868" y="3060140"/>
                  </a:moveTo>
                  <a:lnTo>
                    <a:pt x="242868" y="2581487"/>
                  </a:lnTo>
                </a:path>
                <a:path w="3763009" h="3737609">
                  <a:moveTo>
                    <a:pt x="179115" y="3060140"/>
                  </a:moveTo>
                  <a:lnTo>
                    <a:pt x="179115" y="2581487"/>
                  </a:lnTo>
                  <a:lnTo>
                    <a:pt x="1421791" y="2581487"/>
                  </a:lnTo>
                </a:path>
                <a:path w="3763009" h="3737609">
                  <a:moveTo>
                    <a:pt x="1485544" y="2581487"/>
                  </a:moveTo>
                  <a:lnTo>
                    <a:pt x="1852882" y="2581487"/>
                  </a:lnTo>
                </a:path>
                <a:path w="3763009" h="3737609">
                  <a:moveTo>
                    <a:pt x="1916635" y="2581487"/>
                  </a:moveTo>
                  <a:lnTo>
                    <a:pt x="2441838" y="2581487"/>
                  </a:lnTo>
                </a:path>
                <a:path w="3763009" h="3737609">
                  <a:moveTo>
                    <a:pt x="179115" y="2550117"/>
                  </a:moveTo>
                  <a:lnTo>
                    <a:pt x="1421791" y="2550117"/>
                  </a:lnTo>
                </a:path>
                <a:path w="3763009" h="3737609">
                  <a:moveTo>
                    <a:pt x="1485544" y="2550117"/>
                  </a:moveTo>
                  <a:lnTo>
                    <a:pt x="1852882" y="2550117"/>
                  </a:lnTo>
                </a:path>
                <a:path w="3763009" h="3737609">
                  <a:moveTo>
                    <a:pt x="1916635" y="2550117"/>
                  </a:moveTo>
                  <a:lnTo>
                    <a:pt x="2441838" y="2550117"/>
                  </a:lnTo>
                </a:path>
                <a:path w="3763009" h="3737609">
                  <a:moveTo>
                    <a:pt x="3653144" y="2550117"/>
                  </a:moveTo>
                  <a:lnTo>
                    <a:pt x="3653144" y="3060140"/>
                  </a:lnTo>
                </a:path>
                <a:path w="3763009" h="3737609">
                  <a:moveTo>
                    <a:pt x="242868" y="2550117"/>
                  </a:moveTo>
                  <a:lnTo>
                    <a:pt x="242868" y="2071464"/>
                  </a:lnTo>
                </a:path>
                <a:path w="3763009" h="3737609">
                  <a:moveTo>
                    <a:pt x="179115" y="2550117"/>
                  </a:moveTo>
                  <a:lnTo>
                    <a:pt x="179115" y="2071464"/>
                  </a:lnTo>
                  <a:lnTo>
                    <a:pt x="1421791" y="2071464"/>
                  </a:lnTo>
                </a:path>
                <a:path w="3763009" h="3737609">
                  <a:moveTo>
                    <a:pt x="1485544" y="2071464"/>
                  </a:moveTo>
                  <a:lnTo>
                    <a:pt x="1852882" y="2071464"/>
                  </a:lnTo>
                </a:path>
                <a:path w="3763009" h="3737609">
                  <a:moveTo>
                    <a:pt x="1916635" y="2071464"/>
                  </a:moveTo>
                  <a:lnTo>
                    <a:pt x="2441838" y="2071464"/>
                  </a:lnTo>
                </a:path>
                <a:path w="3763009" h="3737609">
                  <a:moveTo>
                    <a:pt x="179115" y="2040093"/>
                  </a:moveTo>
                  <a:lnTo>
                    <a:pt x="1421791" y="2040093"/>
                  </a:lnTo>
                </a:path>
                <a:path w="3763009" h="3737609">
                  <a:moveTo>
                    <a:pt x="1485544" y="2040093"/>
                  </a:moveTo>
                  <a:lnTo>
                    <a:pt x="1852882" y="2040093"/>
                  </a:lnTo>
                </a:path>
                <a:path w="3763009" h="3737609">
                  <a:moveTo>
                    <a:pt x="1916635" y="2040093"/>
                  </a:moveTo>
                  <a:lnTo>
                    <a:pt x="2441838" y="2040093"/>
                  </a:lnTo>
                </a:path>
                <a:path w="3763009" h="3737609">
                  <a:moveTo>
                    <a:pt x="3653144" y="2040093"/>
                  </a:moveTo>
                  <a:lnTo>
                    <a:pt x="3653144" y="2550117"/>
                  </a:lnTo>
                </a:path>
                <a:path w="3763009" h="3737609">
                  <a:moveTo>
                    <a:pt x="242868" y="2040093"/>
                  </a:moveTo>
                  <a:lnTo>
                    <a:pt x="242868" y="1561440"/>
                  </a:lnTo>
                </a:path>
                <a:path w="3763009" h="3737609">
                  <a:moveTo>
                    <a:pt x="179115" y="2040093"/>
                  </a:moveTo>
                  <a:lnTo>
                    <a:pt x="179115" y="1561440"/>
                  </a:lnTo>
                  <a:lnTo>
                    <a:pt x="1421791" y="1561440"/>
                  </a:lnTo>
                </a:path>
                <a:path w="3763009" h="3737609">
                  <a:moveTo>
                    <a:pt x="1485544" y="1561440"/>
                  </a:moveTo>
                  <a:lnTo>
                    <a:pt x="1852882" y="1561440"/>
                  </a:lnTo>
                </a:path>
                <a:path w="3763009" h="3737609">
                  <a:moveTo>
                    <a:pt x="1916635" y="1561440"/>
                  </a:moveTo>
                  <a:lnTo>
                    <a:pt x="2441838" y="1561440"/>
                  </a:lnTo>
                </a:path>
                <a:path w="3763009" h="3737609">
                  <a:moveTo>
                    <a:pt x="179115" y="1530070"/>
                  </a:moveTo>
                  <a:lnTo>
                    <a:pt x="1421791" y="1530070"/>
                  </a:lnTo>
                </a:path>
                <a:path w="3763009" h="3737609">
                  <a:moveTo>
                    <a:pt x="1485544" y="1530070"/>
                  </a:moveTo>
                  <a:lnTo>
                    <a:pt x="1852882" y="1530070"/>
                  </a:lnTo>
                </a:path>
                <a:path w="3763009" h="3737609">
                  <a:moveTo>
                    <a:pt x="1916635" y="1530070"/>
                  </a:moveTo>
                  <a:lnTo>
                    <a:pt x="2441838" y="1530070"/>
                  </a:lnTo>
                </a:path>
                <a:path w="3763009" h="3737609">
                  <a:moveTo>
                    <a:pt x="3653144" y="1530070"/>
                  </a:moveTo>
                  <a:lnTo>
                    <a:pt x="3653144" y="2040093"/>
                  </a:lnTo>
                </a:path>
                <a:path w="3763009" h="3737609">
                  <a:moveTo>
                    <a:pt x="242868" y="1530070"/>
                  </a:moveTo>
                  <a:lnTo>
                    <a:pt x="242868" y="1051417"/>
                  </a:lnTo>
                </a:path>
                <a:path w="3763009" h="3737609">
                  <a:moveTo>
                    <a:pt x="179115" y="1530070"/>
                  </a:moveTo>
                  <a:lnTo>
                    <a:pt x="179115" y="1051417"/>
                  </a:lnTo>
                  <a:lnTo>
                    <a:pt x="1421791" y="1051417"/>
                  </a:lnTo>
                </a:path>
                <a:path w="3763009" h="3737609">
                  <a:moveTo>
                    <a:pt x="1485544" y="1051417"/>
                  </a:moveTo>
                  <a:lnTo>
                    <a:pt x="1852882" y="1051417"/>
                  </a:lnTo>
                </a:path>
                <a:path w="3763009" h="3737609">
                  <a:moveTo>
                    <a:pt x="1916635" y="1051417"/>
                  </a:moveTo>
                  <a:lnTo>
                    <a:pt x="2441838" y="1051417"/>
                  </a:lnTo>
                </a:path>
                <a:path w="3763009" h="3737609">
                  <a:moveTo>
                    <a:pt x="179115" y="1020046"/>
                  </a:moveTo>
                  <a:lnTo>
                    <a:pt x="1421791" y="1020046"/>
                  </a:lnTo>
                </a:path>
                <a:path w="3763009" h="3737609">
                  <a:moveTo>
                    <a:pt x="1485544" y="1020046"/>
                  </a:moveTo>
                  <a:lnTo>
                    <a:pt x="1852882" y="1020046"/>
                  </a:lnTo>
                </a:path>
                <a:path w="3763009" h="3737609">
                  <a:moveTo>
                    <a:pt x="1916635" y="1020046"/>
                  </a:moveTo>
                  <a:lnTo>
                    <a:pt x="2441838" y="1020046"/>
                  </a:lnTo>
                </a:path>
                <a:path w="3763009" h="3737609">
                  <a:moveTo>
                    <a:pt x="3653144" y="1020046"/>
                  </a:moveTo>
                  <a:lnTo>
                    <a:pt x="3653144" y="1530070"/>
                  </a:lnTo>
                </a:path>
                <a:path w="3763009" h="3737609">
                  <a:moveTo>
                    <a:pt x="242868" y="1020046"/>
                  </a:moveTo>
                  <a:lnTo>
                    <a:pt x="242868" y="542405"/>
                  </a:lnTo>
                </a:path>
                <a:path w="3763009" h="3737609">
                  <a:moveTo>
                    <a:pt x="179115" y="1020046"/>
                  </a:moveTo>
                  <a:lnTo>
                    <a:pt x="179115" y="542405"/>
                  </a:lnTo>
                  <a:lnTo>
                    <a:pt x="1421791" y="542405"/>
                  </a:lnTo>
                </a:path>
                <a:path w="3763009" h="3737609">
                  <a:moveTo>
                    <a:pt x="1485544" y="542405"/>
                  </a:moveTo>
                  <a:lnTo>
                    <a:pt x="1852882" y="542405"/>
                  </a:lnTo>
                </a:path>
                <a:path w="3763009" h="3737609">
                  <a:moveTo>
                    <a:pt x="1916635" y="542405"/>
                  </a:moveTo>
                  <a:lnTo>
                    <a:pt x="2441838" y="542405"/>
                  </a:lnTo>
                </a:path>
                <a:path w="3763009" h="3737609">
                  <a:moveTo>
                    <a:pt x="179115" y="510023"/>
                  </a:moveTo>
                  <a:lnTo>
                    <a:pt x="1421791" y="510023"/>
                  </a:lnTo>
                </a:path>
                <a:path w="3763009" h="3737609">
                  <a:moveTo>
                    <a:pt x="1485544" y="510023"/>
                  </a:moveTo>
                  <a:lnTo>
                    <a:pt x="1852882" y="510023"/>
                  </a:lnTo>
                </a:path>
                <a:path w="3763009" h="3737609">
                  <a:moveTo>
                    <a:pt x="1916635" y="510023"/>
                  </a:moveTo>
                  <a:lnTo>
                    <a:pt x="2441838" y="510023"/>
                  </a:lnTo>
                </a:path>
                <a:path w="3763009" h="3737609">
                  <a:moveTo>
                    <a:pt x="3653144" y="510023"/>
                  </a:moveTo>
                  <a:lnTo>
                    <a:pt x="3653144" y="1020046"/>
                  </a:lnTo>
                </a:path>
                <a:path w="3763009" h="3737609">
                  <a:moveTo>
                    <a:pt x="242868" y="510023"/>
                  </a:moveTo>
                  <a:lnTo>
                    <a:pt x="242868" y="32382"/>
                  </a:lnTo>
                </a:path>
                <a:path w="3763009" h="3737609">
                  <a:moveTo>
                    <a:pt x="179115" y="510023"/>
                  </a:moveTo>
                  <a:lnTo>
                    <a:pt x="179115" y="32382"/>
                  </a:lnTo>
                  <a:lnTo>
                    <a:pt x="1421791" y="32382"/>
                  </a:lnTo>
                </a:path>
                <a:path w="3763009" h="3737609">
                  <a:moveTo>
                    <a:pt x="1485544" y="32382"/>
                  </a:moveTo>
                  <a:lnTo>
                    <a:pt x="1852882" y="32382"/>
                  </a:lnTo>
                </a:path>
                <a:path w="3763009" h="3737609">
                  <a:moveTo>
                    <a:pt x="1916635" y="32382"/>
                  </a:moveTo>
                  <a:lnTo>
                    <a:pt x="2441838" y="32382"/>
                  </a:lnTo>
                </a:path>
                <a:path w="3763009" h="3737609">
                  <a:moveTo>
                    <a:pt x="1485544" y="0"/>
                  </a:moveTo>
                  <a:lnTo>
                    <a:pt x="1852882" y="0"/>
                  </a:lnTo>
                </a:path>
                <a:path w="3763009" h="3737609">
                  <a:moveTo>
                    <a:pt x="1916635" y="0"/>
                  </a:moveTo>
                  <a:lnTo>
                    <a:pt x="2441838" y="0"/>
                  </a:lnTo>
                </a:path>
                <a:path w="3763009" h="3737609">
                  <a:moveTo>
                    <a:pt x="3653144" y="67800"/>
                  </a:moveTo>
                  <a:lnTo>
                    <a:pt x="3653144" y="510023"/>
                  </a:lnTo>
                </a:path>
                <a:path w="3763009" h="3737609">
                  <a:moveTo>
                    <a:pt x="179115" y="3091511"/>
                  </a:moveTo>
                  <a:lnTo>
                    <a:pt x="0" y="3091511"/>
                  </a:lnTo>
                  <a:lnTo>
                    <a:pt x="0" y="3060140"/>
                  </a:lnTo>
                  <a:lnTo>
                    <a:pt x="179115" y="3060140"/>
                  </a:lnTo>
                </a:path>
                <a:path w="3763009" h="3737609">
                  <a:moveTo>
                    <a:pt x="0" y="3060140"/>
                  </a:moveTo>
                  <a:lnTo>
                    <a:pt x="0" y="2581487"/>
                  </a:lnTo>
                </a:path>
                <a:path w="3763009" h="3737609">
                  <a:moveTo>
                    <a:pt x="19227" y="3060140"/>
                  </a:moveTo>
                  <a:lnTo>
                    <a:pt x="19227" y="2581487"/>
                  </a:lnTo>
                  <a:lnTo>
                    <a:pt x="0" y="2581487"/>
                  </a:lnTo>
                  <a:lnTo>
                    <a:pt x="179115" y="2581487"/>
                  </a:lnTo>
                </a:path>
                <a:path w="3763009" h="3737609">
                  <a:moveTo>
                    <a:pt x="0" y="2581487"/>
                  </a:moveTo>
                  <a:lnTo>
                    <a:pt x="0" y="2550117"/>
                  </a:lnTo>
                  <a:lnTo>
                    <a:pt x="179115" y="2550117"/>
                  </a:lnTo>
                </a:path>
                <a:path w="3763009" h="3737609">
                  <a:moveTo>
                    <a:pt x="0" y="2550117"/>
                  </a:moveTo>
                  <a:lnTo>
                    <a:pt x="0" y="2071464"/>
                  </a:lnTo>
                </a:path>
                <a:path w="3763009" h="3737609">
                  <a:moveTo>
                    <a:pt x="19227" y="2550117"/>
                  </a:moveTo>
                  <a:lnTo>
                    <a:pt x="19227" y="2071464"/>
                  </a:lnTo>
                </a:path>
                <a:path w="3763009" h="3737609">
                  <a:moveTo>
                    <a:pt x="179115" y="2071464"/>
                  </a:moveTo>
                  <a:lnTo>
                    <a:pt x="0" y="2071464"/>
                  </a:lnTo>
                  <a:lnTo>
                    <a:pt x="0" y="2040093"/>
                  </a:lnTo>
                  <a:lnTo>
                    <a:pt x="179115" y="2040093"/>
                  </a:lnTo>
                </a:path>
                <a:path w="3763009" h="3737609">
                  <a:moveTo>
                    <a:pt x="0" y="2040093"/>
                  </a:moveTo>
                  <a:lnTo>
                    <a:pt x="0" y="1561440"/>
                  </a:lnTo>
                </a:path>
                <a:path w="3763009" h="3737609">
                  <a:moveTo>
                    <a:pt x="19227" y="2040093"/>
                  </a:moveTo>
                  <a:lnTo>
                    <a:pt x="19227" y="1561440"/>
                  </a:lnTo>
                </a:path>
                <a:path w="3763009" h="3737609">
                  <a:moveTo>
                    <a:pt x="179115" y="1561440"/>
                  </a:moveTo>
                  <a:lnTo>
                    <a:pt x="0" y="1561440"/>
                  </a:lnTo>
                  <a:lnTo>
                    <a:pt x="0" y="1530070"/>
                  </a:lnTo>
                  <a:lnTo>
                    <a:pt x="179115" y="1530070"/>
                  </a:lnTo>
                </a:path>
                <a:path w="3763009" h="3737609">
                  <a:moveTo>
                    <a:pt x="0" y="1530070"/>
                  </a:moveTo>
                  <a:lnTo>
                    <a:pt x="0" y="1051417"/>
                  </a:lnTo>
                </a:path>
                <a:path w="3763009" h="3737609">
                  <a:moveTo>
                    <a:pt x="19227" y="1530070"/>
                  </a:moveTo>
                  <a:lnTo>
                    <a:pt x="19227" y="1051417"/>
                  </a:lnTo>
                </a:path>
                <a:path w="3763009" h="3737609">
                  <a:moveTo>
                    <a:pt x="179115" y="1051417"/>
                  </a:moveTo>
                  <a:lnTo>
                    <a:pt x="0" y="1051417"/>
                  </a:lnTo>
                  <a:lnTo>
                    <a:pt x="0" y="1020046"/>
                  </a:lnTo>
                  <a:lnTo>
                    <a:pt x="179115" y="1020046"/>
                  </a:lnTo>
                </a:path>
                <a:path w="3763009" h="3737609">
                  <a:moveTo>
                    <a:pt x="0" y="1020046"/>
                  </a:moveTo>
                  <a:lnTo>
                    <a:pt x="0" y="542405"/>
                  </a:lnTo>
                </a:path>
                <a:path w="3763009" h="3737609">
                  <a:moveTo>
                    <a:pt x="19227" y="1020046"/>
                  </a:moveTo>
                  <a:lnTo>
                    <a:pt x="19227" y="542405"/>
                  </a:lnTo>
                </a:path>
                <a:path w="3763009" h="3737609">
                  <a:moveTo>
                    <a:pt x="179115" y="542405"/>
                  </a:moveTo>
                  <a:lnTo>
                    <a:pt x="0" y="542405"/>
                  </a:lnTo>
                  <a:lnTo>
                    <a:pt x="0" y="510023"/>
                  </a:lnTo>
                  <a:lnTo>
                    <a:pt x="179115" y="510023"/>
                  </a:lnTo>
                </a:path>
                <a:path w="3763009" h="3737609">
                  <a:moveTo>
                    <a:pt x="0" y="510023"/>
                  </a:moveTo>
                  <a:lnTo>
                    <a:pt x="0" y="32382"/>
                  </a:lnTo>
                </a:path>
                <a:path w="3763009" h="3737609">
                  <a:moveTo>
                    <a:pt x="19227" y="510023"/>
                  </a:moveTo>
                  <a:lnTo>
                    <a:pt x="19227" y="32382"/>
                  </a:lnTo>
                </a:path>
                <a:path w="3763009" h="3737609">
                  <a:moveTo>
                    <a:pt x="179115" y="32382"/>
                  </a:moveTo>
                  <a:lnTo>
                    <a:pt x="0" y="32382"/>
                  </a:lnTo>
                  <a:lnTo>
                    <a:pt x="0" y="0"/>
                  </a:lnTo>
                  <a:lnTo>
                    <a:pt x="250559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3"/>
            <p:cNvSpPr/>
            <p:nvPr/>
          </p:nvSpPr>
          <p:spPr>
            <a:xfrm>
              <a:off x="1939910" y="6690347"/>
              <a:ext cx="6828155" cy="0"/>
            </a:xfrm>
            <a:custGeom>
              <a:avLst/>
              <a:gdLst/>
              <a:ahLst/>
              <a:cxnLst/>
              <a:rect l="l" t="t" r="r" b="b"/>
              <a:pathLst>
                <a:path w="6828155">
                  <a:moveTo>
                    <a:pt x="0" y="0"/>
                  </a:moveTo>
                  <a:lnTo>
                    <a:pt x="6827635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4"/>
            <p:cNvSpPr/>
            <p:nvPr/>
          </p:nvSpPr>
          <p:spPr>
            <a:xfrm>
              <a:off x="4712657" y="6044722"/>
              <a:ext cx="179705" cy="510540"/>
            </a:xfrm>
            <a:custGeom>
              <a:avLst/>
              <a:gdLst/>
              <a:ahLst/>
              <a:cxnLst/>
              <a:rect l="l" t="t" r="r" b="b"/>
              <a:pathLst>
                <a:path w="179704" h="510540">
                  <a:moveTo>
                    <a:pt x="179115" y="510023"/>
                  </a:moveTo>
                  <a:lnTo>
                    <a:pt x="0" y="510023"/>
                  </a:lnTo>
                  <a:lnTo>
                    <a:pt x="0" y="478652"/>
                  </a:lnTo>
                  <a:lnTo>
                    <a:pt x="179115" y="478652"/>
                  </a:lnTo>
                </a:path>
                <a:path w="179704" h="510540">
                  <a:moveTo>
                    <a:pt x="0" y="478652"/>
                  </a:moveTo>
                  <a:lnTo>
                    <a:pt x="0" y="0"/>
                  </a:lnTo>
                </a:path>
                <a:path w="179704" h="510540">
                  <a:moveTo>
                    <a:pt x="19227" y="478652"/>
                  </a:moveTo>
                  <a:lnTo>
                    <a:pt x="1922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5" name="object 33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88737" y="6599271"/>
              <a:ext cx="3480100" cy="826764"/>
            </a:xfrm>
            <a:prstGeom prst="rect">
              <a:avLst/>
            </a:prstGeom>
          </p:spPr>
        </p:pic>
        <p:sp>
          <p:nvSpPr>
            <p:cNvPr id="336" name="object 336"/>
            <p:cNvSpPr/>
            <p:nvPr/>
          </p:nvSpPr>
          <p:spPr>
            <a:xfrm>
              <a:off x="4712657" y="2985593"/>
              <a:ext cx="3653154" cy="3330575"/>
            </a:xfrm>
            <a:custGeom>
              <a:avLst/>
              <a:gdLst/>
              <a:ahLst/>
              <a:cxnLst/>
              <a:rect l="l" t="t" r="r" b="b"/>
              <a:pathLst>
                <a:path w="3653154" h="3330575">
                  <a:moveTo>
                    <a:pt x="3589391" y="2035034"/>
                  </a:moveTo>
                  <a:lnTo>
                    <a:pt x="3589391" y="1915623"/>
                  </a:lnTo>
                  <a:lnTo>
                    <a:pt x="3653144" y="1915623"/>
                  </a:lnTo>
                </a:path>
                <a:path w="3653154" h="3330575">
                  <a:moveTo>
                    <a:pt x="3589391" y="2075512"/>
                  </a:moveTo>
                  <a:lnTo>
                    <a:pt x="3653144" y="2075512"/>
                  </a:lnTo>
                </a:path>
                <a:path w="3653154" h="3330575">
                  <a:moveTo>
                    <a:pt x="3617726" y="1915623"/>
                  </a:moveTo>
                  <a:lnTo>
                    <a:pt x="3617726" y="2075512"/>
                  </a:lnTo>
                </a:path>
                <a:path w="3653154" h="3330575">
                  <a:moveTo>
                    <a:pt x="3609630" y="1915623"/>
                  </a:moveTo>
                  <a:lnTo>
                    <a:pt x="3609630" y="2075512"/>
                  </a:lnTo>
                </a:path>
                <a:path w="3653154" h="3330575">
                  <a:moveTo>
                    <a:pt x="3589391" y="2425647"/>
                  </a:moveTo>
                  <a:lnTo>
                    <a:pt x="3653144" y="2425647"/>
                  </a:lnTo>
                </a:path>
                <a:path w="3653154" h="3330575">
                  <a:moveTo>
                    <a:pt x="3589391" y="2585535"/>
                  </a:moveTo>
                  <a:lnTo>
                    <a:pt x="3653144" y="2585535"/>
                  </a:lnTo>
                </a:path>
                <a:path w="3653154" h="3330575">
                  <a:moveTo>
                    <a:pt x="3617726" y="2425647"/>
                  </a:moveTo>
                  <a:lnTo>
                    <a:pt x="3617726" y="2585535"/>
                  </a:lnTo>
                </a:path>
                <a:path w="3653154" h="3330575">
                  <a:moveTo>
                    <a:pt x="3609630" y="2425647"/>
                  </a:moveTo>
                  <a:lnTo>
                    <a:pt x="3609630" y="2585535"/>
                  </a:lnTo>
                </a:path>
                <a:path w="3653154" h="3330575">
                  <a:moveTo>
                    <a:pt x="3589391" y="2935670"/>
                  </a:moveTo>
                  <a:lnTo>
                    <a:pt x="3653144" y="2935670"/>
                  </a:lnTo>
                </a:path>
                <a:path w="3653154" h="3330575">
                  <a:moveTo>
                    <a:pt x="3589391" y="3095559"/>
                  </a:moveTo>
                  <a:lnTo>
                    <a:pt x="3653144" y="3095559"/>
                  </a:lnTo>
                </a:path>
                <a:path w="3653154" h="3330575">
                  <a:moveTo>
                    <a:pt x="3617726" y="2935670"/>
                  </a:moveTo>
                  <a:lnTo>
                    <a:pt x="3617726" y="3095559"/>
                  </a:lnTo>
                </a:path>
                <a:path w="3653154" h="3330575">
                  <a:moveTo>
                    <a:pt x="3609630" y="2935670"/>
                  </a:moveTo>
                  <a:lnTo>
                    <a:pt x="3609630" y="3095559"/>
                  </a:lnTo>
                </a:path>
                <a:path w="3653154" h="3330575">
                  <a:moveTo>
                    <a:pt x="3589391" y="1405600"/>
                  </a:moveTo>
                  <a:lnTo>
                    <a:pt x="3653144" y="1405600"/>
                  </a:lnTo>
                </a:path>
                <a:path w="3653154" h="3330575">
                  <a:moveTo>
                    <a:pt x="3589391" y="1565488"/>
                  </a:moveTo>
                  <a:lnTo>
                    <a:pt x="3653144" y="1565488"/>
                  </a:lnTo>
                </a:path>
                <a:path w="3653154" h="3330575">
                  <a:moveTo>
                    <a:pt x="3617726" y="1405600"/>
                  </a:moveTo>
                  <a:lnTo>
                    <a:pt x="3617726" y="1565488"/>
                  </a:lnTo>
                </a:path>
                <a:path w="3653154" h="3330575">
                  <a:moveTo>
                    <a:pt x="3609630" y="1405600"/>
                  </a:moveTo>
                  <a:lnTo>
                    <a:pt x="3609630" y="1565488"/>
                  </a:lnTo>
                </a:path>
                <a:path w="3653154" h="3330575">
                  <a:moveTo>
                    <a:pt x="3589391" y="895576"/>
                  </a:moveTo>
                  <a:lnTo>
                    <a:pt x="3653144" y="895576"/>
                  </a:lnTo>
                </a:path>
                <a:path w="3653154" h="3330575">
                  <a:moveTo>
                    <a:pt x="3589391" y="1055465"/>
                  </a:moveTo>
                  <a:lnTo>
                    <a:pt x="3653144" y="1055465"/>
                  </a:lnTo>
                </a:path>
                <a:path w="3653154" h="3330575">
                  <a:moveTo>
                    <a:pt x="3617726" y="895576"/>
                  </a:moveTo>
                  <a:lnTo>
                    <a:pt x="3617726" y="1055465"/>
                  </a:lnTo>
                </a:path>
                <a:path w="3653154" h="3330575">
                  <a:moveTo>
                    <a:pt x="3609630" y="895576"/>
                  </a:moveTo>
                  <a:lnTo>
                    <a:pt x="3609630" y="1055465"/>
                  </a:lnTo>
                </a:path>
                <a:path w="3653154" h="3330575">
                  <a:moveTo>
                    <a:pt x="3589391" y="385553"/>
                  </a:moveTo>
                  <a:lnTo>
                    <a:pt x="3653144" y="385553"/>
                  </a:lnTo>
                </a:path>
                <a:path w="3653154" h="3330575">
                  <a:moveTo>
                    <a:pt x="3589391" y="545441"/>
                  </a:moveTo>
                  <a:lnTo>
                    <a:pt x="3653144" y="545441"/>
                  </a:lnTo>
                </a:path>
                <a:path w="3653154" h="3330575">
                  <a:moveTo>
                    <a:pt x="3617726" y="385553"/>
                  </a:moveTo>
                  <a:lnTo>
                    <a:pt x="3617726" y="545441"/>
                  </a:lnTo>
                </a:path>
                <a:path w="3653154" h="3330575">
                  <a:moveTo>
                    <a:pt x="3609630" y="385553"/>
                  </a:moveTo>
                  <a:lnTo>
                    <a:pt x="3609630" y="545441"/>
                  </a:lnTo>
                </a:path>
                <a:path w="3653154" h="3330575">
                  <a:moveTo>
                    <a:pt x="3589391" y="35418"/>
                  </a:moveTo>
                  <a:lnTo>
                    <a:pt x="3653144" y="35418"/>
                  </a:lnTo>
                </a:path>
                <a:path w="3653154" h="3330575">
                  <a:moveTo>
                    <a:pt x="0" y="3330331"/>
                  </a:moveTo>
                  <a:lnTo>
                    <a:pt x="19227" y="3330331"/>
                  </a:lnTo>
                </a:path>
                <a:path w="3653154" h="3330575">
                  <a:moveTo>
                    <a:pt x="13155" y="3330331"/>
                  </a:moveTo>
                  <a:lnTo>
                    <a:pt x="13155" y="3059128"/>
                  </a:lnTo>
                </a:path>
                <a:path w="3653154" h="3330575">
                  <a:moveTo>
                    <a:pt x="0" y="2820308"/>
                  </a:moveTo>
                  <a:lnTo>
                    <a:pt x="19227" y="2820308"/>
                  </a:lnTo>
                </a:path>
                <a:path w="3653154" h="3330575">
                  <a:moveTo>
                    <a:pt x="13155" y="2820308"/>
                  </a:moveTo>
                  <a:lnTo>
                    <a:pt x="13155" y="2549105"/>
                  </a:lnTo>
                </a:path>
                <a:path w="3653154" h="3330575">
                  <a:moveTo>
                    <a:pt x="0" y="2310284"/>
                  </a:moveTo>
                  <a:lnTo>
                    <a:pt x="19227" y="2310284"/>
                  </a:lnTo>
                </a:path>
                <a:path w="3653154" h="3330575">
                  <a:moveTo>
                    <a:pt x="13155" y="2310284"/>
                  </a:moveTo>
                  <a:lnTo>
                    <a:pt x="13155" y="2039082"/>
                  </a:lnTo>
                </a:path>
                <a:path w="3653154" h="3330575">
                  <a:moveTo>
                    <a:pt x="0" y="1800261"/>
                  </a:moveTo>
                  <a:lnTo>
                    <a:pt x="19227" y="1800261"/>
                  </a:lnTo>
                </a:path>
                <a:path w="3653154" h="3330575">
                  <a:moveTo>
                    <a:pt x="13155" y="1800261"/>
                  </a:moveTo>
                  <a:lnTo>
                    <a:pt x="13155" y="1529058"/>
                  </a:lnTo>
                </a:path>
                <a:path w="3653154" h="3330575">
                  <a:moveTo>
                    <a:pt x="0" y="1290237"/>
                  </a:moveTo>
                  <a:lnTo>
                    <a:pt x="19227" y="1290237"/>
                  </a:lnTo>
                </a:path>
                <a:path w="3653154" h="3330575">
                  <a:moveTo>
                    <a:pt x="13155" y="1290237"/>
                  </a:moveTo>
                  <a:lnTo>
                    <a:pt x="13155" y="1019035"/>
                  </a:lnTo>
                </a:path>
                <a:path w="3653154" h="3330575">
                  <a:moveTo>
                    <a:pt x="0" y="780214"/>
                  </a:moveTo>
                  <a:lnTo>
                    <a:pt x="19227" y="780214"/>
                  </a:lnTo>
                </a:path>
                <a:path w="3653154" h="3330575">
                  <a:moveTo>
                    <a:pt x="13155" y="780214"/>
                  </a:moveTo>
                  <a:lnTo>
                    <a:pt x="13155" y="510023"/>
                  </a:lnTo>
                </a:path>
                <a:path w="3653154" h="3330575">
                  <a:moveTo>
                    <a:pt x="0" y="270191"/>
                  </a:moveTo>
                  <a:lnTo>
                    <a:pt x="19227" y="270191"/>
                  </a:lnTo>
                </a:path>
                <a:path w="3653154" h="3330575">
                  <a:moveTo>
                    <a:pt x="13155" y="270191"/>
                  </a:moveTo>
                  <a:lnTo>
                    <a:pt x="1315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7" name="object 33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151460" y="2950175"/>
              <a:ext cx="69824" cy="3576236"/>
            </a:xfrm>
            <a:prstGeom prst="rect">
              <a:avLst/>
            </a:prstGeom>
          </p:spPr>
        </p:pic>
        <p:sp>
          <p:nvSpPr>
            <p:cNvPr id="338" name="object 338"/>
            <p:cNvSpPr/>
            <p:nvPr/>
          </p:nvSpPr>
          <p:spPr>
            <a:xfrm>
              <a:off x="4891772" y="2953211"/>
              <a:ext cx="3474085" cy="4455160"/>
            </a:xfrm>
            <a:custGeom>
              <a:avLst/>
              <a:gdLst/>
              <a:ahLst/>
              <a:cxnLst/>
              <a:rect l="l" t="t" r="r" b="b"/>
              <a:pathLst>
                <a:path w="3474084" h="4455159">
                  <a:moveTo>
                    <a:pt x="2326476" y="3570164"/>
                  </a:moveTo>
                  <a:lnTo>
                    <a:pt x="2326476" y="0"/>
                  </a:lnTo>
                </a:path>
                <a:path w="3474084" h="4455159">
                  <a:moveTo>
                    <a:pt x="2262723" y="0"/>
                  </a:moveTo>
                  <a:lnTo>
                    <a:pt x="2262723" y="3570164"/>
                  </a:lnTo>
                </a:path>
                <a:path w="3474084" h="4455159">
                  <a:moveTo>
                    <a:pt x="0" y="4294721"/>
                  </a:moveTo>
                  <a:lnTo>
                    <a:pt x="0" y="4454609"/>
                  </a:lnTo>
                  <a:lnTo>
                    <a:pt x="3474029" y="4454609"/>
                  </a:lnTo>
                </a:path>
                <a:path w="3474084" h="4455159">
                  <a:moveTo>
                    <a:pt x="79944" y="3649096"/>
                  </a:moveTo>
                  <a:lnTo>
                    <a:pt x="79944" y="429472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9" name="object 33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553204" y="6343248"/>
              <a:ext cx="362278" cy="305609"/>
            </a:xfrm>
            <a:prstGeom prst="rect">
              <a:avLst/>
            </a:prstGeom>
          </p:spPr>
        </p:pic>
        <p:sp>
          <p:nvSpPr>
            <p:cNvPr id="340" name="object 340"/>
            <p:cNvSpPr/>
            <p:nvPr/>
          </p:nvSpPr>
          <p:spPr>
            <a:xfrm>
              <a:off x="7672615" y="6493016"/>
              <a:ext cx="629920" cy="180340"/>
            </a:xfrm>
            <a:custGeom>
              <a:avLst/>
              <a:gdLst/>
              <a:ahLst/>
              <a:cxnLst/>
              <a:rect l="l" t="t" r="r" b="b"/>
              <a:pathLst>
                <a:path w="629920" h="180340">
                  <a:moveTo>
                    <a:pt x="263107" y="180127"/>
                  </a:moveTo>
                  <a:lnTo>
                    <a:pt x="629433" y="180127"/>
                  </a:lnTo>
                </a:path>
                <a:path w="629920" h="180340">
                  <a:moveTo>
                    <a:pt x="0" y="4047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1" name="object 341"/>
          <p:cNvSpPr/>
          <p:nvPr/>
        </p:nvSpPr>
        <p:spPr>
          <a:xfrm>
            <a:off x="7672615" y="6369558"/>
            <a:ext cx="0" cy="88265"/>
          </a:xfrm>
          <a:custGeom>
            <a:avLst/>
            <a:gdLst/>
            <a:ahLst/>
            <a:cxnLst/>
            <a:rect l="l" t="t" r="r" b="b"/>
            <a:pathLst>
              <a:path h="88264">
                <a:moveTo>
                  <a:pt x="0" y="88039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7600767" y="6107463"/>
            <a:ext cx="478790" cy="565785"/>
          </a:xfrm>
          <a:custGeom>
            <a:avLst/>
            <a:gdLst/>
            <a:ahLst/>
            <a:cxnLst/>
            <a:rect l="l" t="t" r="r" b="b"/>
            <a:pathLst>
              <a:path w="478790" h="565784">
                <a:moveTo>
                  <a:pt x="0" y="397696"/>
                </a:moveTo>
                <a:lnTo>
                  <a:pt x="0" y="421983"/>
                </a:lnTo>
                <a:lnTo>
                  <a:pt x="287394" y="565680"/>
                </a:lnTo>
                <a:lnTo>
                  <a:pt x="334955" y="565680"/>
                </a:lnTo>
              </a:path>
              <a:path w="478790" h="565784">
                <a:moveTo>
                  <a:pt x="24286" y="397696"/>
                </a:moveTo>
                <a:lnTo>
                  <a:pt x="24286" y="238820"/>
                </a:lnTo>
              </a:path>
              <a:path w="478790" h="565784">
                <a:moveTo>
                  <a:pt x="71848" y="389601"/>
                </a:moveTo>
                <a:lnTo>
                  <a:pt x="67800" y="387577"/>
                </a:lnTo>
              </a:path>
              <a:path w="478790" h="565784">
                <a:moveTo>
                  <a:pt x="40478" y="374422"/>
                </a:moveTo>
                <a:lnTo>
                  <a:pt x="24286" y="366326"/>
                </a:lnTo>
              </a:path>
              <a:path w="478790" h="565784">
                <a:moveTo>
                  <a:pt x="0" y="397696"/>
                </a:moveTo>
                <a:lnTo>
                  <a:pt x="48573" y="397696"/>
                </a:lnTo>
                <a:lnTo>
                  <a:pt x="0" y="397696"/>
                </a:lnTo>
                <a:lnTo>
                  <a:pt x="0" y="374422"/>
                </a:lnTo>
                <a:lnTo>
                  <a:pt x="48573" y="374422"/>
                </a:lnTo>
                <a:lnTo>
                  <a:pt x="48573" y="350135"/>
                </a:lnTo>
                <a:lnTo>
                  <a:pt x="96135" y="350135"/>
                </a:lnTo>
                <a:lnTo>
                  <a:pt x="96135" y="325848"/>
                </a:lnTo>
                <a:lnTo>
                  <a:pt x="143697" y="325848"/>
                </a:lnTo>
                <a:lnTo>
                  <a:pt x="143697" y="302573"/>
                </a:lnTo>
                <a:lnTo>
                  <a:pt x="191258" y="302573"/>
                </a:lnTo>
                <a:lnTo>
                  <a:pt x="191258" y="278286"/>
                </a:lnTo>
                <a:lnTo>
                  <a:pt x="239832" y="278286"/>
                </a:lnTo>
                <a:lnTo>
                  <a:pt x="239832" y="253999"/>
                </a:lnTo>
                <a:lnTo>
                  <a:pt x="287394" y="253999"/>
                </a:lnTo>
                <a:lnTo>
                  <a:pt x="287394" y="230724"/>
                </a:lnTo>
                <a:lnTo>
                  <a:pt x="334955" y="230724"/>
                </a:lnTo>
                <a:lnTo>
                  <a:pt x="334955" y="206438"/>
                </a:lnTo>
                <a:lnTo>
                  <a:pt x="382517" y="206438"/>
                </a:lnTo>
                <a:lnTo>
                  <a:pt x="382517" y="183163"/>
                </a:lnTo>
                <a:lnTo>
                  <a:pt x="431091" y="183163"/>
                </a:lnTo>
                <a:lnTo>
                  <a:pt x="431091" y="158876"/>
                </a:lnTo>
                <a:lnTo>
                  <a:pt x="478652" y="158876"/>
                </a:lnTo>
              </a:path>
              <a:path w="478790" h="565784">
                <a:moveTo>
                  <a:pt x="48573" y="397696"/>
                </a:moveTo>
                <a:lnTo>
                  <a:pt x="478652" y="183163"/>
                </a:lnTo>
              </a:path>
              <a:path w="478790" h="565784">
                <a:moveTo>
                  <a:pt x="24286" y="374422"/>
                </a:moveTo>
                <a:lnTo>
                  <a:pt x="24286" y="214533"/>
                </a:lnTo>
              </a:path>
              <a:path w="478790" h="565784">
                <a:moveTo>
                  <a:pt x="454366" y="158876"/>
                </a:moveTo>
                <a:lnTo>
                  <a:pt x="454366" y="0"/>
                </a:lnTo>
                <a:lnTo>
                  <a:pt x="326860" y="63752"/>
                </a:lnTo>
              </a:path>
              <a:path w="478790" h="565784">
                <a:moveTo>
                  <a:pt x="283346" y="85003"/>
                </a:moveTo>
                <a:lnTo>
                  <a:pt x="24286" y="214533"/>
                </a:lnTo>
              </a:path>
              <a:path w="478790" h="565784">
                <a:moveTo>
                  <a:pt x="24286" y="246916"/>
                </a:moveTo>
                <a:lnTo>
                  <a:pt x="315728" y="101195"/>
                </a:lnTo>
              </a:path>
              <a:path w="478790" h="565784">
                <a:moveTo>
                  <a:pt x="343051" y="87027"/>
                </a:moveTo>
                <a:lnTo>
                  <a:pt x="454366" y="3137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7768750" y="6282530"/>
            <a:ext cx="0" cy="127635"/>
          </a:xfrm>
          <a:custGeom>
            <a:avLst/>
            <a:gdLst/>
            <a:ahLst/>
            <a:cxnLst/>
            <a:rect l="l" t="t" r="r" b="b"/>
            <a:pathLst>
              <a:path h="127635">
                <a:moveTo>
                  <a:pt x="0" y="12750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7912448" y="6210682"/>
            <a:ext cx="0" cy="127635"/>
          </a:xfrm>
          <a:custGeom>
            <a:avLst/>
            <a:gdLst/>
            <a:ahLst/>
            <a:cxnLst/>
            <a:rect l="l" t="t" r="r" b="b"/>
            <a:pathLst>
              <a:path h="127635">
                <a:moveTo>
                  <a:pt x="0" y="12750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7625053" y="6234969"/>
            <a:ext cx="430530" cy="214629"/>
          </a:xfrm>
          <a:custGeom>
            <a:avLst/>
            <a:gdLst/>
            <a:ahLst/>
            <a:cxnLst/>
            <a:rect l="l" t="t" r="r" b="b"/>
            <a:pathLst>
              <a:path w="430529" h="214629">
                <a:moveTo>
                  <a:pt x="430079" y="0"/>
                </a:moveTo>
                <a:lnTo>
                  <a:pt x="414900" y="7083"/>
                </a:lnTo>
              </a:path>
              <a:path w="430529" h="214629">
                <a:moveTo>
                  <a:pt x="386565" y="21250"/>
                </a:moveTo>
                <a:lnTo>
                  <a:pt x="0" y="21453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7672615" y="6305805"/>
            <a:ext cx="48895" cy="120014"/>
          </a:xfrm>
          <a:custGeom>
            <a:avLst/>
            <a:gdLst/>
            <a:ahLst/>
            <a:cxnLst/>
            <a:rect l="l" t="t" r="r" b="b"/>
            <a:pathLst>
              <a:path w="48895" h="120014">
                <a:moveTo>
                  <a:pt x="0" y="119410"/>
                </a:moveTo>
                <a:lnTo>
                  <a:pt x="0" y="24286"/>
                </a:lnTo>
              </a:path>
              <a:path w="48895" h="120014">
                <a:moveTo>
                  <a:pt x="48573" y="96135"/>
                </a:moveTo>
                <a:lnTo>
                  <a:pt x="48573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7816312" y="6258244"/>
            <a:ext cx="0" cy="96520"/>
          </a:xfrm>
          <a:custGeom>
            <a:avLst/>
            <a:gdLst/>
            <a:ahLst/>
            <a:cxnLst/>
            <a:rect l="l" t="t" r="r" b="b"/>
            <a:pathLst>
              <a:path h="96520">
                <a:moveTo>
                  <a:pt x="0" y="9613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7863874" y="6234969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95123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7960009" y="6163120"/>
            <a:ext cx="47625" cy="120014"/>
          </a:xfrm>
          <a:custGeom>
            <a:avLst/>
            <a:gdLst/>
            <a:ahLst/>
            <a:cxnLst/>
            <a:rect l="l" t="t" r="r" b="b"/>
            <a:pathLst>
              <a:path w="47625" h="120014">
                <a:moveTo>
                  <a:pt x="0" y="119410"/>
                </a:moveTo>
                <a:lnTo>
                  <a:pt x="0" y="67800"/>
                </a:lnTo>
              </a:path>
              <a:path w="47625" h="120014">
                <a:moveTo>
                  <a:pt x="0" y="31370"/>
                </a:moveTo>
                <a:lnTo>
                  <a:pt x="0" y="23274"/>
                </a:lnTo>
              </a:path>
              <a:path w="47625" h="120014">
                <a:moveTo>
                  <a:pt x="47561" y="95123"/>
                </a:moveTo>
                <a:lnTo>
                  <a:pt x="47561" y="91075"/>
                </a:lnTo>
              </a:path>
              <a:path w="47625" h="120014">
                <a:moveTo>
                  <a:pt x="47561" y="55657"/>
                </a:moveTo>
                <a:lnTo>
                  <a:pt x="47561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7588623" y="6027519"/>
            <a:ext cx="490855" cy="239395"/>
          </a:xfrm>
          <a:custGeom>
            <a:avLst/>
            <a:gdLst/>
            <a:ahLst/>
            <a:cxnLst/>
            <a:rect l="l" t="t" r="r" b="b"/>
            <a:pathLst>
              <a:path w="490854" h="239395">
                <a:moveTo>
                  <a:pt x="0" y="17203"/>
                </a:moveTo>
                <a:lnTo>
                  <a:pt x="443234" y="238820"/>
                </a:lnTo>
                <a:lnTo>
                  <a:pt x="490796" y="238820"/>
                </a:lnTo>
                <a:lnTo>
                  <a:pt x="490796" y="214533"/>
                </a:lnTo>
                <a:lnTo>
                  <a:pt x="443234" y="214533"/>
                </a:lnTo>
                <a:lnTo>
                  <a:pt x="443234" y="191258"/>
                </a:lnTo>
                <a:lnTo>
                  <a:pt x="394661" y="191258"/>
                </a:lnTo>
                <a:lnTo>
                  <a:pt x="394661" y="166971"/>
                </a:lnTo>
                <a:lnTo>
                  <a:pt x="347099" y="166971"/>
                </a:lnTo>
                <a:lnTo>
                  <a:pt x="347099" y="143697"/>
                </a:lnTo>
                <a:lnTo>
                  <a:pt x="299537" y="143697"/>
                </a:lnTo>
                <a:lnTo>
                  <a:pt x="299537" y="119410"/>
                </a:lnTo>
                <a:lnTo>
                  <a:pt x="251975" y="119410"/>
                </a:lnTo>
                <a:lnTo>
                  <a:pt x="251975" y="95123"/>
                </a:lnTo>
                <a:lnTo>
                  <a:pt x="203402" y="95123"/>
                </a:lnTo>
                <a:lnTo>
                  <a:pt x="203402" y="71848"/>
                </a:lnTo>
                <a:lnTo>
                  <a:pt x="155840" y="71848"/>
                </a:lnTo>
                <a:lnTo>
                  <a:pt x="155840" y="47561"/>
                </a:lnTo>
                <a:lnTo>
                  <a:pt x="108278" y="47561"/>
                </a:lnTo>
                <a:lnTo>
                  <a:pt x="108278" y="23274"/>
                </a:lnTo>
                <a:lnTo>
                  <a:pt x="60717" y="23274"/>
                </a:lnTo>
                <a:lnTo>
                  <a:pt x="60717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8007570" y="6083176"/>
            <a:ext cx="47625" cy="175260"/>
          </a:xfrm>
          <a:custGeom>
            <a:avLst/>
            <a:gdLst/>
            <a:ahLst/>
            <a:cxnLst/>
            <a:rect l="l" t="t" r="r" b="b"/>
            <a:pathLst>
              <a:path w="47625" h="175260">
                <a:moveTo>
                  <a:pt x="0" y="175067"/>
                </a:moveTo>
                <a:lnTo>
                  <a:pt x="0" y="171019"/>
                </a:lnTo>
              </a:path>
              <a:path w="47625" h="175260">
                <a:moveTo>
                  <a:pt x="0" y="135601"/>
                </a:moveTo>
                <a:lnTo>
                  <a:pt x="0" y="79944"/>
                </a:lnTo>
              </a:path>
              <a:path w="47625" h="175260">
                <a:moveTo>
                  <a:pt x="47561" y="158876"/>
                </a:moveTo>
                <a:lnTo>
                  <a:pt x="47561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7625053" y="5867630"/>
            <a:ext cx="430530" cy="247015"/>
          </a:xfrm>
          <a:custGeom>
            <a:avLst/>
            <a:gdLst/>
            <a:ahLst/>
            <a:cxnLst/>
            <a:rect l="l" t="t" r="r" b="b"/>
            <a:pathLst>
              <a:path w="430529" h="247014">
                <a:moveTo>
                  <a:pt x="0" y="159888"/>
                </a:moveTo>
                <a:lnTo>
                  <a:pt x="0" y="0"/>
                </a:lnTo>
                <a:lnTo>
                  <a:pt x="111314" y="55657"/>
                </a:lnTo>
              </a:path>
              <a:path w="430529" h="247014">
                <a:moveTo>
                  <a:pt x="139649" y="69824"/>
                </a:moveTo>
                <a:lnTo>
                  <a:pt x="430079" y="215545"/>
                </a:lnTo>
              </a:path>
              <a:path w="430529" h="247014">
                <a:moveTo>
                  <a:pt x="430079" y="246916"/>
                </a:moveTo>
                <a:lnTo>
                  <a:pt x="107266" y="86015"/>
                </a:lnTo>
              </a:path>
              <a:path w="430529" h="247014">
                <a:moveTo>
                  <a:pt x="71848" y="67800"/>
                </a:moveTo>
                <a:lnTo>
                  <a:pt x="0" y="3238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7912448" y="6043710"/>
            <a:ext cx="0" cy="127635"/>
          </a:xfrm>
          <a:custGeom>
            <a:avLst/>
            <a:gdLst/>
            <a:ahLst/>
            <a:cxnLst/>
            <a:rect l="l" t="t" r="r" b="b"/>
            <a:pathLst>
              <a:path h="127635">
                <a:moveTo>
                  <a:pt x="0" y="12750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7768750" y="5971861"/>
            <a:ext cx="0" cy="127635"/>
          </a:xfrm>
          <a:custGeom>
            <a:avLst/>
            <a:gdLst/>
            <a:ahLst/>
            <a:cxnLst/>
            <a:rect l="l" t="t" r="r" b="b"/>
            <a:pathLst>
              <a:path h="127635">
                <a:moveTo>
                  <a:pt x="0" y="12750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7625053" y="5995136"/>
            <a:ext cx="430530" cy="215900"/>
          </a:xfrm>
          <a:custGeom>
            <a:avLst/>
            <a:gdLst/>
            <a:ahLst/>
            <a:cxnLst/>
            <a:rect l="l" t="t" r="r" b="b"/>
            <a:pathLst>
              <a:path w="430529" h="215900">
                <a:moveTo>
                  <a:pt x="0" y="0"/>
                </a:moveTo>
                <a:lnTo>
                  <a:pt x="430079" y="21554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7960009" y="6066985"/>
            <a:ext cx="47625" cy="120014"/>
          </a:xfrm>
          <a:custGeom>
            <a:avLst/>
            <a:gdLst/>
            <a:ahLst/>
            <a:cxnLst/>
            <a:rect l="l" t="t" r="r" b="b"/>
            <a:pathLst>
              <a:path w="47625" h="120014">
                <a:moveTo>
                  <a:pt x="47561" y="119410"/>
                </a:moveTo>
                <a:lnTo>
                  <a:pt x="47561" y="24286"/>
                </a:lnTo>
              </a:path>
              <a:path w="47625" h="120014">
                <a:moveTo>
                  <a:pt x="0" y="9613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7863874" y="6019423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95123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7816312" y="5995136"/>
            <a:ext cx="0" cy="96520"/>
          </a:xfrm>
          <a:custGeom>
            <a:avLst/>
            <a:gdLst/>
            <a:ahLst/>
            <a:cxnLst/>
            <a:rect l="l" t="t" r="r" b="b"/>
            <a:pathLst>
              <a:path h="96520">
                <a:moveTo>
                  <a:pt x="0" y="9613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7721189" y="5959718"/>
            <a:ext cx="0" cy="84455"/>
          </a:xfrm>
          <a:custGeom>
            <a:avLst/>
            <a:gdLst/>
            <a:ahLst/>
            <a:cxnLst/>
            <a:rect l="l" t="t" r="r" b="b"/>
            <a:pathLst>
              <a:path h="84454">
                <a:moveTo>
                  <a:pt x="0" y="83991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7672615" y="5982993"/>
            <a:ext cx="0" cy="36830"/>
          </a:xfrm>
          <a:custGeom>
            <a:avLst/>
            <a:gdLst/>
            <a:ahLst/>
            <a:cxnLst/>
            <a:rect l="l" t="t" r="r" b="b"/>
            <a:pathLst>
              <a:path h="36829">
                <a:moveTo>
                  <a:pt x="0" y="36430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7672615" y="5923288"/>
            <a:ext cx="0" cy="24765"/>
          </a:xfrm>
          <a:custGeom>
            <a:avLst/>
            <a:gdLst/>
            <a:ahLst/>
            <a:cxnLst/>
            <a:rect l="l" t="t" r="r" b="b"/>
            <a:pathLst>
              <a:path h="24764">
                <a:moveTo>
                  <a:pt x="0" y="24286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7600767" y="5995136"/>
            <a:ext cx="48895" cy="32384"/>
          </a:xfrm>
          <a:custGeom>
            <a:avLst/>
            <a:gdLst/>
            <a:ahLst/>
            <a:cxnLst/>
            <a:rect l="l" t="t" r="r" b="b"/>
            <a:pathLst>
              <a:path w="48895" h="32385">
                <a:moveTo>
                  <a:pt x="48573" y="32382"/>
                </a:moveTo>
                <a:lnTo>
                  <a:pt x="0" y="32382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8079420" y="6266339"/>
            <a:ext cx="222885" cy="24765"/>
          </a:xfrm>
          <a:custGeom>
            <a:avLst/>
            <a:gdLst/>
            <a:ahLst/>
            <a:cxnLst/>
            <a:rect l="l" t="t" r="r" b="b"/>
            <a:pathLst>
              <a:path w="222884" h="24764">
                <a:moveTo>
                  <a:pt x="0" y="0"/>
                </a:moveTo>
                <a:lnTo>
                  <a:pt x="222629" y="0"/>
                </a:lnTo>
              </a:path>
              <a:path w="222884" h="24764">
                <a:moveTo>
                  <a:pt x="0" y="24286"/>
                </a:moveTo>
                <a:lnTo>
                  <a:pt x="222629" y="2428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7218249" y="5503328"/>
            <a:ext cx="382905" cy="0"/>
          </a:xfrm>
          <a:custGeom>
            <a:avLst/>
            <a:gdLst/>
            <a:ahLst/>
            <a:cxnLst/>
            <a:rect l="l" t="t" r="r" b="b"/>
            <a:pathLst>
              <a:path w="382904">
                <a:moveTo>
                  <a:pt x="0" y="0"/>
                </a:moveTo>
                <a:lnTo>
                  <a:pt x="382517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7600767" y="5982993"/>
            <a:ext cx="72390" cy="12700"/>
          </a:xfrm>
          <a:custGeom>
            <a:avLst/>
            <a:gdLst/>
            <a:ahLst/>
            <a:cxnLst/>
            <a:rect l="l" t="t" r="r" b="b"/>
            <a:pathLst>
              <a:path w="72390" h="12700">
                <a:moveTo>
                  <a:pt x="48573" y="12143"/>
                </a:moveTo>
                <a:lnTo>
                  <a:pt x="0" y="12143"/>
                </a:lnTo>
              </a:path>
              <a:path w="72390" h="12700">
                <a:moveTo>
                  <a:pt x="71848" y="4047"/>
                </a:moveTo>
                <a:lnTo>
                  <a:pt x="71848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7625053" y="5836260"/>
            <a:ext cx="47625" cy="159385"/>
          </a:xfrm>
          <a:custGeom>
            <a:avLst/>
            <a:gdLst/>
            <a:ahLst/>
            <a:cxnLst/>
            <a:rect l="l" t="t" r="r" b="b"/>
            <a:pathLst>
              <a:path w="47625" h="159385">
                <a:moveTo>
                  <a:pt x="47561" y="111314"/>
                </a:moveTo>
                <a:lnTo>
                  <a:pt x="47561" y="23274"/>
                </a:lnTo>
              </a:path>
              <a:path w="47625" h="159385">
                <a:moveTo>
                  <a:pt x="0" y="158876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7600767" y="5756316"/>
            <a:ext cx="478790" cy="239395"/>
          </a:xfrm>
          <a:custGeom>
            <a:avLst/>
            <a:gdLst/>
            <a:ahLst/>
            <a:cxnLst/>
            <a:rect l="l" t="t" r="r" b="b"/>
            <a:pathLst>
              <a:path w="478790" h="239395">
                <a:moveTo>
                  <a:pt x="71848" y="230724"/>
                </a:moveTo>
                <a:lnTo>
                  <a:pt x="67800" y="228701"/>
                </a:lnTo>
              </a:path>
              <a:path w="478790" h="239395">
                <a:moveTo>
                  <a:pt x="40478" y="215545"/>
                </a:moveTo>
                <a:lnTo>
                  <a:pt x="24286" y="207450"/>
                </a:lnTo>
              </a:path>
              <a:path w="478790" h="239395">
                <a:moveTo>
                  <a:pt x="0" y="238820"/>
                </a:moveTo>
                <a:lnTo>
                  <a:pt x="48573" y="238820"/>
                </a:lnTo>
                <a:lnTo>
                  <a:pt x="0" y="238820"/>
                </a:lnTo>
                <a:lnTo>
                  <a:pt x="0" y="215545"/>
                </a:lnTo>
                <a:lnTo>
                  <a:pt x="48573" y="215545"/>
                </a:lnTo>
                <a:lnTo>
                  <a:pt x="48573" y="191258"/>
                </a:lnTo>
                <a:lnTo>
                  <a:pt x="96135" y="191258"/>
                </a:lnTo>
                <a:lnTo>
                  <a:pt x="96135" y="166971"/>
                </a:lnTo>
                <a:lnTo>
                  <a:pt x="143697" y="166971"/>
                </a:lnTo>
                <a:lnTo>
                  <a:pt x="143697" y="143697"/>
                </a:lnTo>
                <a:lnTo>
                  <a:pt x="191258" y="143697"/>
                </a:lnTo>
                <a:lnTo>
                  <a:pt x="191258" y="119410"/>
                </a:lnTo>
                <a:lnTo>
                  <a:pt x="239832" y="119410"/>
                </a:lnTo>
                <a:lnTo>
                  <a:pt x="239832" y="96135"/>
                </a:lnTo>
                <a:lnTo>
                  <a:pt x="287394" y="96135"/>
                </a:lnTo>
                <a:lnTo>
                  <a:pt x="287394" y="71848"/>
                </a:lnTo>
                <a:lnTo>
                  <a:pt x="334955" y="71848"/>
                </a:lnTo>
                <a:lnTo>
                  <a:pt x="334955" y="47561"/>
                </a:lnTo>
                <a:lnTo>
                  <a:pt x="382517" y="47561"/>
                </a:lnTo>
                <a:lnTo>
                  <a:pt x="382517" y="24286"/>
                </a:lnTo>
                <a:lnTo>
                  <a:pt x="431091" y="24286"/>
                </a:lnTo>
                <a:lnTo>
                  <a:pt x="431091" y="0"/>
                </a:lnTo>
                <a:lnTo>
                  <a:pt x="478652" y="0"/>
                </a:lnTo>
              </a:path>
              <a:path w="478790" h="239395">
                <a:moveTo>
                  <a:pt x="48573" y="238820"/>
                </a:moveTo>
                <a:lnTo>
                  <a:pt x="478652" y="2428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7625053" y="5811973"/>
            <a:ext cx="0" cy="160020"/>
          </a:xfrm>
          <a:custGeom>
            <a:avLst/>
            <a:gdLst/>
            <a:ahLst/>
            <a:cxnLst/>
            <a:rect l="l" t="t" r="r" b="b"/>
            <a:pathLst>
              <a:path h="160020">
                <a:moveTo>
                  <a:pt x="0" y="15988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7625053" y="5597440"/>
            <a:ext cx="430530" cy="247015"/>
          </a:xfrm>
          <a:custGeom>
            <a:avLst/>
            <a:gdLst/>
            <a:ahLst/>
            <a:cxnLst/>
            <a:rect l="l" t="t" r="r" b="b"/>
            <a:pathLst>
              <a:path w="430529" h="247014">
                <a:moveTo>
                  <a:pt x="430079" y="158876"/>
                </a:moveTo>
                <a:lnTo>
                  <a:pt x="430079" y="0"/>
                </a:lnTo>
                <a:lnTo>
                  <a:pt x="302573" y="63752"/>
                </a:lnTo>
              </a:path>
              <a:path w="430529" h="247014">
                <a:moveTo>
                  <a:pt x="259059" y="85003"/>
                </a:moveTo>
                <a:lnTo>
                  <a:pt x="0" y="214533"/>
                </a:lnTo>
              </a:path>
              <a:path w="430529" h="247014">
                <a:moveTo>
                  <a:pt x="0" y="246916"/>
                </a:moveTo>
                <a:lnTo>
                  <a:pt x="291441" y="101195"/>
                </a:lnTo>
              </a:path>
              <a:path w="430529" h="247014">
                <a:moveTo>
                  <a:pt x="318764" y="87027"/>
                </a:moveTo>
                <a:lnTo>
                  <a:pt x="430079" y="3137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7768750" y="5772507"/>
            <a:ext cx="0" cy="127635"/>
          </a:xfrm>
          <a:custGeom>
            <a:avLst/>
            <a:gdLst/>
            <a:ahLst/>
            <a:cxnLst/>
            <a:rect l="l" t="t" r="r" b="b"/>
            <a:pathLst>
              <a:path h="127635">
                <a:moveTo>
                  <a:pt x="0" y="12750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7912448" y="5700659"/>
            <a:ext cx="0" cy="127635"/>
          </a:xfrm>
          <a:custGeom>
            <a:avLst/>
            <a:gdLst/>
            <a:ahLst/>
            <a:cxnLst/>
            <a:rect l="l" t="t" r="r" b="b"/>
            <a:pathLst>
              <a:path h="127635">
                <a:moveTo>
                  <a:pt x="0" y="12750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7625053" y="5724945"/>
            <a:ext cx="430530" cy="214629"/>
          </a:xfrm>
          <a:custGeom>
            <a:avLst/>
            <a:gdLst/>
            <a:ahLst/>
            <a:cxnLst/>
            <a:rect l="l" t="t" r="r" b="b"/>
            <a:pathLst>
              <a:path w="430529" h="214629">
                <a:moveTo>
                  <a:pt x="430079" y="0"/>
                </a:moveTo>
                <a:lnTo>
                  <a:pt x="414900" y="7083"/>
                </a:lnTo>
              </a:path>
              <a:path w="430529" h="214629">
                <a:moveTo>
                  <a:pt x="386565" y="21250"/>
                </a:moveTo>
                <a:lnTo>
                  <a:pt x="0" y="21453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7672615" y="5795782"/>
            <a:ext cx="48895" cy="120650"/>
          </a:xfrm>
          <a:custGeom>
            <a:avLst/>
            <a:gdLst/>
            <a:ahLst/>
            <a:cxnLst/>
            <a:rect l="l" t="t" r="r" b="b"/>
            <a:pathLst>
              <a:path w="48895" h="120650">
                <a:moveTo>
                  <a:pt x="0" y="120422"/>
                </a:moveTo>
                <a:lnTo>
                  <a:pt x="0" y="24286"/>
                </a:lnTo>
              </a:path>
              <a:path w="48895" h="120650">
                <a:moveTo>
                  <a:pt x="48573" y="96135"/>
                </a:moveTo>
                <a:lnTo>
                  <a:pt x="48573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7816312" y="5748220"/>
            <a:ext cx="0" cy="96520"/>
          </a:xfrm>
          <a:custGeom>
            <a:avLst/>
            <a:gdLst/>
            <a:ahLst/>
            <a:cxnLst/>
            <a:rect l="l" t="t" r="r" b="b"/>
            <a:pathLst>
              <a:path h="96520">
                <a:moveTo>
                  <a:pt x="0" y="9613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7863874" y="5724945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95123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7625053" y="5357607"/>
            <a:ext cx="454659" cy="415290"/>
          </a:xfrm>
          <a:custGeom>
            <a:avLst/>
            <a:gdLst/>
            <a:ahLst/>
            <a:cxnLst/>
            <a:rect l="l" t="t" r="r" b="b"/>
            <a:pathLst>
              <a:path w="454659" h="415289">
                <a:moveTo>
                  <a:pt x="334955" y="414900"/>
                </a:moveTo>
                <a:lnTo>
                  <a:pt x="334955" y="363290"/>
                </a:lnTo>
              </a:path>
              <a:path w="454659" h="415289">
                <a:moveTo>
                  <a:pt x="334955" y="326860"/>
                </a:moveTo>
                <a:lnTo>
                  <a:pt x="334955" y="318764"/>
                </a:lnTo>
              </a:path>
              <a:path w="454659" h="415289">
                <a:moveTo>
                  <a:pt x="382517" y="390613"/>
                </a:moveTo>
                <a:lnTo>
                  <a:pt x="382517" y="386565"/>
                </a:lnTo>
              </a:path>
              <a:path w="454659" h="415289">
                <a:moveTo>
                  <a:pt x="382517" y="351147"/>
                </a:moveTo>
                <a:lnTo>
                  <a:pt x="382517" y="295489"/>
                </a:lnTo>
              </a:path>
              <a:path w="454659" h="415289">
                <a:moveTo>
                  <a:pt x="406804" y="398708"/>
                </a:moveTo>
                <a:lnTo>
                  <a:pt x="454366" y="398708"/>
                </a:lnTo>
                <a:lnTo>
                  <a:pt x="454366" y="374422"/>
                </a:lnTo>
                <a:lnTo>
                  <a:pt x="406804" y="374422"/>
                </a:lnTo>
                <a:lnTo>
                  <a:pt x="406804" y="351147"/>
                </a:lnTo>
                <a:lnTo>
                  <a:pt x="358230" y="351147"/>
                </a:lnTo>
                <a:lnTo>
                  <a:pt x="358230" y="326860"/>
                </a:lnTo>
                <a:lnTo>
                  <a:pt x="310669" y="326860"/>
                </a:lnTo>
                <a:lnTo>
                  <a:pt x="310669" y="303585"/>
                </a:lnTo>
                <a:lnTo>
                  <a:pt x="263107" y="303585"/>
                </a:lnTo>
                <a:lnTo>
                  <a:pt x="263107" y="279298"/>
                </a:lnTo>
                <a:lnTo>
                  <a:pt x="215545" y="279298"/>
                </a:lnTo>
                <a:lnTo>
                  <a:pt x="215545" y="255011"/>
                </a:lnTo>
                <a:lnTo>
                  <a:pt x="166971" y="255011"/>
                </a:lnTo>
                <a:lnTo>
                  <a:pt x="166971" y="231736"/>
                </a:lnTo>
                <a:lnTo>
                  <a:pt x="119410" y="231736"/>
                </a:lnTo>
                <a:lnTo>
                  <a:pt x="119410" y="207450"/>
                </a:lnTo>
                <a:lnTo>
                  <a:pt x="71848" y="207450"/>
                </a:lnTo>
                <a:lnTo>
                  <a:pt x="71848" y="183163"/>
                </a:lnTo>
                <a:lnTo>
                  <a:pt x="24286" y="183163"/>
                </a:lnTo>
                <a:lnTo>
                  <a:pt x="24286" y="159888"/>
                </a:lnTo>
              </a:path>
              <a:path w="454659" h="415289">
                <a:moveTo>
                  <a:pt x="382517" y="390613"/>
                </a:moveTo>
                <a:lnTo>
                  <a:pt x="382517" y="386565"/>
                </a:lnTo>
              </a:path>
              <a:path w="454659" h="415289">
                <a:moveTo>
                  <a:pt x="382517" y="351147"/>
                </a:moveTo>
                <a:lnTo>
                  <a:pt x="382517" y="295489"/>
                </a:lnTo>
              </a:path>
              <a:path w="454659" h="415289">
                <a:moveTo>
                  <a:pt x="430079" y="374422"/>
                </a:moveTo>
                <a:lnTo>
                  <a:pt x="430079" y="215545"/>
                </a:lnTo>
              </a:path>
              <a:path w="454659" h="415289">
                <a:moveTo>
                  <a:pt x="0" y="159888"/>
                </a:moveTo>
                <a:lnTo>
                  <a:pt x="0" y="0"/>
                </a:lnTo>
                <a:lnTo>
                  <a:pt x="111314" y="56669"/>
                </a:lnTo>
              </a:path>
              <a:path w="454659" h="415289">
                <a:moveTo>
                  <a:pt x="139649" y="69824"/>
                </a:moveTo>
                <a:lnTo>
                  <a:pt x="430079" y="215545"/>
                </a:lnTo>
              </a:path>
              <a:path w="454659" h="415289">
                <a:moveTo>
                  <a:pt x="430079" y="246916"/>
                </a:moveTo>
                <a:lnTo>
                  <a:pt x="107266" y="86015"/>
                </a:lnTo>
              </a:path>
              <a:path w="454659" h="415289">
                <a:moveTo>
                  <a:pt x="71848" y="67800"/>
                </a:moveTo>
                <a:lnTo>
                  <a:pt x="0" y="32382"/>
                </a:lnTo>
              </a:path>
              <a:path w="454659" h="415289">
                <a:moveTo>
                  <a:pt x="287394" y="303585"/>
                </a:moveTo>
                <a:lnTo>
                  <a:pt x="287394" y="176079"/>
                </a:lnTo>
              </a:path>
              <a:path w="454659" h="415289">
                <a:moveTo>
                  <a:pt x="143697" y="231736"/>
                </a:moveTo>
                <a:lnTo>
                  <a:pt x="143697" y="104230"/>
                </a:lnTo>
              </a:path>
              <a:path w="454659" h="415289">
                <a:moveTo>
                  <a:pt x="0" y="127505"/>
                </a:moveTo>
                <a:lnTo>
                  <a:pt x="430079" y="343051"/>
                </a:lnTo>
              </a:path>
              <a:path w="454659" h="415289">
                <a:moveTo>
                  <a:pt x="382517" y="318764"/>
                </a:moveTo>
                <a:lnTo>
                  <a:pt x="382517" y="223641"/>
                </a:lnTo>
              </a:path>
              <a:path w="454659" h="415289">
                <a:moveTo>
                  <a:pt x="334955" y="295489"/>
                </a:moveTo>
                <a:lnTo>
                  <a:pt x="334955" y="199354"/>
                </a:lnTo>
              </a:path>
              <a:path w="454659" h="415289">
                <a:moveTo>
                  <a:pt x="238820" y="246916"/>
                </a:moveTo>
                <a:lnTo>
                  <a:pt x="238820" y="15179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7816312" y="5485113"/>
            <a:ext cx="0" cy="96520"/>
          </a:xfrm>
          <a:custGeom>
            <a:avLst/>
            <a:gdLst/>
            <a:ahLst/>
            <a:cxnLst/>
            <a:rect l="l" t="t" r="r" b="b"/>
            <a:pathLst>
              <a:path h="96520">
                <a:moveTo>
                  <a:pt x="0" y="9613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7721189" y="5449694"/>
            <a:ext cx="0" cy="84455"/>
          </a:xfrm>
          <a:custGeom>
            <a:avLst/>
            <a:gdLst/>
            <a:ahLst/>
            <a:cxnLst/>
            <a:rect l="l" t="t" r="r" b="b"/>
            <a:pathLst>
              <a:path h="84454">
                <a:moveTo>
                  <a:pt x="0" y="83991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7672615" y="5473981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3541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7672615" y="5414276"/>
            <a:ext cx="0" cy="23495"/>
          </a:xfrm>
          <a:custGeom>
            <a:avLst/>
            <a:gdLst/>
            <a:ahLst/>
            <a:cxnLst/>
            <a:rect l="l" t="t" r="r" b="b"/>
            <a:pathLst>
              <a:path h="23495">
                <a:moveTo>
                  <a:pt x="0" y="23274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7600767" y="5485113"/>
            <a:ext cx="48895" cy="32384"/>
          </a:xfrm>
          <a:custGeom>
            <a:avLst/>
            <a:gdLst/>
            <a:ahLst/>
            <a:cxnLst/>
            <a:rect l="l" t="t" r="r" b="b"/>
            <a:pathLst>
              <a:path w="48895" h="32385">
                <a:moveTo>
                  <a:pt x="48573" y="32382"/>
                </a:moveTo>
                <a:lnTo>
                  <a:pt x="0" y="32382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8079420" y="5756316"/>
            <a:ext cx="222885" cy="24765"/>
          </a:xfrm>
          <a:custGeom>
            <a:avLst/>
            <a:gdLst/>
            <a:ahLst/>
            <a:cxnLst/>
            <a:rect l="l" t="t" r="r" b="b"/>
            <a:pathLst>
              <a:path w="222884" h="24764">
                <a:moveTo>
                  <a:pt x="0" y="0"/>
                </a:moveTo>
                <a:lnTo>
                  <a:pt x="222629" y="0"/>
                </a:lnTo>
              </a:path>
              <a:path w="222884" h="24764">
                <a:moveTo>
                  <a:pt x="0" y="24286"/>
                </a:moveTo>
                <a:lnTo>
                  <a:pt x="222629" y="2428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7218249" y="4993304"/>
            <a:ext cx="382905" cy="0"/>
          </a:xfrm>
          <a:custGeom>
            <a:avLst/>
            <a:gdLst/>
            <a:ahLst/>
            <a:cxnLst/>
            <a:rect l="l" t="t" r="r" b="b"/>
            <a:pathLst>
              <a:path w="382904">
                <a:moveTo>
                  <a:pt x="0" y="0"/>
                </a:moveTo>
                <a:lnTo>
                  <a:pt x="382517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7600767" y="5473981"/>
            <a:ext cx="72390" cy="11430"/>
          </a:xfrm>
          <a:custGeom>
            <a:avLst/>
            <a:gdLst/>
            <a:ahLst/>
            <a:cxnLst/>
            <a:rect l="l" t="t" r="r" b="b"/>
            <a:pathLst>
              <a:path w="72390" h="11429">
                <a:moveTo>
                  <a:pt x="48573" y="11131"/>
                </a:moveTo>
                <a:lnTo>
                  <a:pt x="0" y="11131"/>
                </a:lnTo>
              </a:path>
              <a:path w="72390" h="11429">
                <a:moveTo>
                  <a:pt x="71848" y="4047"/>
                </a:moveTo>
                <a:lnTo>
                  <a:pt x="71848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7625053" y="5326236"/>
            <a:ext cx="47625" cy="159385"/>
          </a:xfrm>
          <a:custGeom>
            <a:avLst/>
            <a:gdLst/>
            <a:ahLst/>
            <a:cxnLst/>
            <a:rect l="l" t="t" r="r" b="b"/>
            <a:pathLst>
              <a:path w="47625" h="159385">
                <a:moveTo>
                  <a:pt x="47561" y="111314"/>
                </a:moveTo>
                <a:lnTo>
                  <a:pt x="47561" y="24286"/>
                </a:lnTo>
              </a:path>
              <a:path w="47625" h="159385">
                <a:moveTo>
                  <a:pt x="0" y="158876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7600767" y="5246292"/>
            <a:ext cx="478790" cy="239395"/>
          </a:xfrm>
          <a:custGeom>
            <a:avLst/>
            <a:gdLst/>
            <a:ahLst/>
            <a:cxnLst/>
            <a:rect l="l" t="t" r="r" b="b"/>
            <a:pathLst>
              <a:path w="478790" h="239395">
                <a:moveTo>
                  <a:pt x="71848" y="231736"/>
                </a:moveTo>
                <a:lnTo>
                  <a:pt x="67800" y="229712"/>
                </a:lnTo>
              </a:path>
              <a:path w="478790" h="239395">
                <a:moveTo>
                  <a:pt x="40478" y="215545"/>
                </a:moveTo>
                <a:lnTo>
                  <a:pt x="24286" y="207450"/>
                </a:lnTo>
              </a:path>
              <a:path w="478790" h="239395">
                <a:moveTo>
                  <a:pt x="0" y="238820"/>
                </a:moveTo>
                <a:lnTo>
                  <a:pt x="48573" y="238820"/>
                </a:lnTo>
                <a:lnTo>
                  <a:pt x="0" y="238820"/>
                </a:lnTo>
                <a:lnTo>
                  <a:pt x="0" y="215545"/>
                </a:lnTo>
                <a:lnTo>
                  <a:pt x="48573" y="215545"/>
                </a:lnTo>
                <a:lnTo>
                  <a:pt x="48573" y="191258"/>
                </a:lnTo>
                <a:lnTo>
                  <a:pt x="96135" y="191258"/>
                </a:lnTo>
                <a:lnTo>
                  <a:pt x="96135" y="167983"/>
                </a:lnTo>
                <a:lnTo>
                  <a:pt x="143697" y="167983"/>
                </a:lnTo>
                <a:lnTo>
                  <a:pt x="143697" y="143697"/>
                </a:lnTo>
                <a:lnTo>
                  <a:pt x="191258" y="143697"/>
                </a:lnTo>
                <a:lnTo>
                  <a:pt x="191258" y="119410"/>
                </a:lnTo>
                <a:lnTo>
                  <a:pt x="239832" y="119410"/>
                </a:lnTo>
                <a:lnTo>
                  <a:pt x="239832" y="96135"/>
                </a:lnTo>
                <a:lnTo>
                  <a:pt x="287394" y="96135"/>
                </a:lnTo>
                <a:lnTo>
                  <a:pt x="287394" y="71848"/>
                </a:lnTo>
                <a:lnTo>
                  <a:pt x="334955" y="71848"/>
                </a:lnTo>
                <a:lnTo>
                  <a:pt x="334955" y="47561"/>
                </a:lnTo>
                <a:lnTo>
                  <a:pt x="382517" y="47561"/>
                </a:lnTo>
                <a:lnTo>
                  <a:pt x="382517" y="24286"/>
                </a:lnTo>
                <a:lnTo>
                  <a:pt x="431091" y="24286"/>
                </a:lnTo>
                <a:lnTo>
                  <a:pt x="431091" y="0"/>
                </a:lnTo>
                <a:lnTo>
                  <a:pt x="478652" y="0"/>
                </a:lnTo>
              </a:path>
              <a:path w="478790" h="239395">
                <a:moveTo>
                  <a:pt x="48573" y="238820"/>
                </a:moveTo>
                <a:lnTo>
                  <a:pt x="478652" y="2428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7625053" y="5301950"/>
            <a:ext cx="0" cy="160020"/>
          </a:xfrm>
          <a:custGeom>
            <a:avLst/>
            <a:gdLst/>
            <a:ahLst/>
            <a:cxnLst/>
            <a:rect l="l" t="t" r="r" b="b"/>
            <a:pathLst>
              <a:path h="160020">
                <a:moveTo>
                  <a:pt x="0" y="15988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7625053" y="5087416"/>
            <a:ext cx="430530" cy="247015"/>
          </a:xfrm>
          <a:custGeom>
            <a:avLst/>
            <a:gdLst/>
            <a:ahLst/>
            <a:cxnLst/>
            <a:rect l="l" t="t" r="r" b="b"/>
            <a:pathLst>
              <a:path w="430529" h="247014">
                <a:moveTo>
                  <a:pt x="430079" y="158876"/>
                </a:moveTo>
                <a:lnTo>
                  <a:pt x="430079" y="0"/>
                </a:lnTo>
                <a:lnTo>
                  <a:pt x="302573" y="63752"/>
                </a:lnTo>
              </a:path>
              <a:path w="430529" h="247014">
                <a:moveTo>
                  <a:pt x="259059" y="85003"/>
                </a:moveTo>
                <a:lnTo>
                  <a:pt x="0" y="214533"/>
                </a:lnTo>
              </a:path>
              <a:path w="430529" h="247014">
                <a:moveTo>
                  <a:pt x="0" y="246916"/>
                </a:moveTo>
                <a:lnTo>
                  <a:pt x="291441" y="101195"/>
                </a:lnTo>
              </a:path>
              <a:path w="430529" h="247014">
                <a:moveTo>
                  <a:pt x="318764" y="87027"/>
                </a:moveTo>
                <a:lnTo>
                  <a:pt x="430079" y="3137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7768750" y="5262484"/>
            <a:ext cx="0" cy="127635"/>
          </a:xfrm>
          <a:custGeom>
            <a:avLst/>
            <a:gdLst/>
            <a:ahLst/>
            <a:cxnLst/>
            <a:rect l="l" t="t" r="r" b="b"/>
            <a:pathLst>
              <a:path h="127635">
                <a:moveTo>
                  <a:pt x="0" y="12750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7912448" y="5190635"/>
            <a:ext cx="0" cy="127635"/>
          </a:xfrm>
          <a:custGeom>
            <a:avLst/>
            <a:gdLst/>
            <a:ahLst/>
            <a:cxnLst/>
            <a:rect l="l" t="t" r="r" b="b"/>
            <a:pathLst>
              <a:path h="127635">
                <a:moveTo>
                  <a:pt x="0" y="12750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7625053" y="5214922"/>
            <a:ext cx="430530" cy="214629"/>
          </a:xfrm>
          <a:custGeom>
            <a:avLst/>
            <a:gdLst/>
            <a:ahLst/>
            <a:cxnLst/>
            <a:rect l="l" t="t" r="r" b="b"/>
            <a:pathLst>
              <a:path w="430529" h="214629">
                <a:moveTo>
                  <a:pt x="430079" y="0"/>
                </a:moveTo>
                <a:lnTo>
                  <a:pt x="414900" y="8095"/>
                </a:lnTo>
              </a:path>
              <a:path w="430529" h="214629">
                <a:moveTo>
                  <a:pt x="386565" y="21250"/>
                </a:moveTo>
                <a:lnTo>
                  <a:pt x="0" y="21453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7672615" y="5286770"/>
            <a:ext cx="48895" cy="120014"/>
          </a:xfrm>
          <a:custGeom>
            <a:avLst/>
            <a:gdLst/>
            <a:ahLst/>
            <a:cxnLst/>
            <a:rect l="l" t="t" r="r" b="b"/>
            <a:pathLst>
              <a:path w="48895" h="120014">
                <a:moveTo>
                  <a:pt x="0" y="119410"/>
                </a:moveTo>
                <a:lnTo>
                  <a:pt x="0" y="23274"/>
                </a:lnTo>
              </a:path>
              <a:path w="48895" h="120014">
                <a:moveTo>
                  <a:pt x="48573" y="95123"/>
                </a:moveTo>
                <a:lnTo>
                  <a:pt x="48573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7816312" y="5238197"/>
            <a:ext cx="0" cy="96520"/>
          </a:xfrm>
          <a:custGeom>
            <a:avLst/>
            <a:gdLst/>
            <a:ahLst/>
            <a:cxnLst/>
            <a:rect l="l" t="t" r="r" b="b"/>
            <a:pathLst>
              <a:path h="96520">
                <a:moveTo>
                  <a:pt x="0" y="9613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7863874" y="5214922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95123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7625053" y="4847583"/>
            <a:ext cx="454659" cy="415290"/>
          </a:xfrm>
          <a:custGeom>
            <a:avLst/>
            <a:gdLst/>
            <a:ahLst/>
            <a:cxnLst/>
            <a:rect l="l" t="t" r="r" b="b"/>
            <a:pathLst>
              <a:path w="454659" h="415289">
                <a:moveTo>
                  <a:pt x="334955" y="414900"/>
                </a:moveTo>
                <a:lnTo>
                  <a:pt x="334955" y="363290"/>
                </a:lnTo>
              </a:path>
              <a:path w="454659" h="415289">
                <a:moveTo>
                  <a:pt x="334955" y="326860"/>
                </a:moveTo>
                <a:lnTo>
                  <a:pt x="334955" y="318764"/>
                </a:lnTo>
              </a:path>
              <a:path w="454659" h="415289">
                <a:moveTo>
                  <a:pt x="382517" y="390613"/>
                </a:moveTo>
                <a:lnTo>
                  <a:pt x="382517" y="386565"/>
                </a:lnTo>
              </a:path>
              <a:path w="454659" h="415289">
                <a:moveTo>
                  <a:pt x="382517" y="351147"/>
                </a:moveTo>
                <a:lnTo>
                  <a:pt x="382517" y="295489"/>
                </a:lnTo>
              </a:path>
              <a:path w="454659" h="415289">
                <a:moveTo>
                  <a:pt x="406804" y="398708"/>
                </a:moveTo>
                <a:lnTo>
                  <a:pt x="454366" y="398708"/>
                </a:lnTo>
                <a:lnTo>
                  <a:pt x="454366" y="375433"/>
                </a:lnTo>
                <a:lnTo>
                  <a:pt x="406804" y="375433"/>
                </a:lnTo>
                <a:lnTo>
                  <a:pt x="406804" y="351147"/>
                </a:lnTo>
                <a:lnTo>
                  <a:pt x="358230" y="351147"/>
                </a:lnTo>
                <a:lnTo>
                  <a:pt x="358230" y="326860"/>
                </a:lnTo>
                <a:lnTo>
                  <a:pt x="310669" y="326860"/>
                </a:lnTo>
                <a:lnTo>
                  <a:pt x="310669" y="303585"/>
                </a:lnTo>
                <a:lnTo>
                  <a:pt x="263107" y="303585"/>
                </a:lnTo>
                <a:lnTo>
                  <a:pt x="263107" y="279298"/>
                </a:lnTo>
                <a:lnTo>
                  <a:pt x="215545" y="279298"/>
                </a:lnTo>
                <a:lnTo>
                  <a:pt x="215545" y="255011"/>
                </a:lnTo>
                <a:lnTo>
                  <a:pt x="166971" y="255011"/>
                </a:lnTo>
                <a:lnTo>
                  <a:pt x="166971" y="231736"/>
                </a:lnTo>
                <a:lnTo>
                  <a:pt x="119410" y="231736"/>
                </a:lnTo>
                <a:lnTo>
                  <a:pt x="119410" y="207450"/>
                </a:lnTo>
                <a:lnTo>
                  <a:pt x="71848" y="207450"/>
                </a:lnTo>
                <a:lnTo>
                  <a:pt x="71848" y="184175"/>
                </a:lnTo>
                <a:lnTo>
                  <a:pt x="24286" y="184175"/>
                </a:lnTo>
                <a:lnTo>
                  <a:pt x="24286" y="159888"/>
                </a:lnTo>
              </a:path>
              <a:path w="454659" h="415289">
                <a:moveTo>
                  <a:pt x="382517" y="390613"/>
                </a:moveTo>
                <a:lnTo>
                  <a:pt x="382517" y="386565"/>
                </a:lnTo>
              </a:path>
              <a:path w="454659" h="415289">
                <a:moveTo>
                  <a:pt x="382517" y="351147"/>
                </a:moveTo>
                <a:lnTo>
                  <a:pt x="382517" y="295489"/>
                </a:lnTo>
              </a:path>
              <a:path w="454659" h="415289">
                <a:moveTo>
                  <a:pt x="430079" y="375433"/>
                </a:moveTo>
                <a:lnTo>
                  <a:pt x="430079" y="215545"/>
                </a:lnTo>
              </a:path>
              <a:path w="454659" h="415289">
                <a:moveTo>
                  <a:pt x="0" y="159888"/>
                </a:moveTo>
                <a:lnTo>
                  <a:pt x="0" y="0"/>
                </a:lnTo>
                <a:lnTo>
                  <a:pt x="111314" y="56669"/>
                </a:lnTo>
              </a:path>
              <a:path w="454659" h="415289">
                <a:moveTo>
                  <a:pt x="139649" y="69824"/>
                </a:moveTo>
                <a:lnTo>
                  <a:pt x="430079" y="215545"/>
                </a:lnTo>
              </a:path>
              <a:path w="454659" h="415289">
                <a:moveTo>
                  <a:pt x="430079" y="247928"/>
                </a:moveTo>
                <a:lnTo>
                  <a:pt x="107266" y="86015"/>
                </a:lnTo>
              </a:path>
              <a:path w="454659" h="415289">
                <a:moveTo>
                  <a:pt x="71848" y="67800"/>
                </a:moveTo>
                <a:lnTo>
                  <a:pt x="0" y="32382"/>
                </a:lnTo>
              </a:path>
              <a:path w="454659" h="415289">
                <a:moveTo>
                  <a:pt x="287394" y="303585"/>
                </a:moveTo>
                <a:lnTo>
                  <a:pt x="287394" y="176079"/>
                </a:lnTo>
              </a:path>
              <a:path w="454659" h="415289">
                <a:moveTo>
                  <a:pt x="143697" y="231736"/>
                </a:moveTo>
                <a:lnTo>
                  <a:pt x="143697" y="104230"/>
                </a:lnTo>
              </a:path>
              <a:path w="454659" h="415289">
                <a:moveTo>
                  <a:pt x="0" y="127505"/>
                </a:moveTo>
                <a:lnTo>
                  <a:pt x="430079" y="343051"/>
                </a:lnTo>
              </a:path>
              <a:path w="454659" h="415289">
                <a:moveTo>
                  <a:pt x="382517" y="318764"/>
                </a:moveTo>
                <a:lnTo>
                  <a:pt x="382517" y="223641"/>
                </a:lnTo>
              </a:path>
              <a:path w="454659" h="415289">
                <a:moveTo>
                  <a:pt x="334955" y="295489"/>
                </a:moveTo>
                <a:lnTo>
                  <a:pt x="334955" y="199354"/>
                </a:lnTo>
              </a:path>
              <a:path w="454659" h="415289">
                <a:moveTo>
                  <a:pt x="238820" y="247928"/>
                </a:moveTo>
                <a:lnTo>
                  <a:pt x="238820" y="15179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7816312" y="4975089"/>
            <a:ext cx="0" cy="96520"/>
          </a:xfrm>
          <a:custGeom>
            <a:avLst/>
            <a:gdLst/>
            <a:ahLst/>
            <a:cxnLst/>
            <a:rect l="l" t="t" r="r" b="b"/>
            <a:pathLst>
              <a:path h="96520">
                <a:moveTo>
                  <a:pt x="0" y="9613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7721189" y="4939671"/>
            <a:ext cx="0" cy="84455"/>
          </a:xfrm>
          <a:custGeom>
            <a:avLst/>
            <a:gdLst/>
            <a:ahLst/>
            <a:cxnLst/>
            <a:rect l="l" t="t" r="r" b="b"/>
            <a:pathLst>
              <a:path h="84454">
                <a:moveTo>
                  <a:pt x="0" y="83991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7672615" y="4963958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3541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7672615" y="4904253"/>
            <a:ext cx="0" cy="23495"/>
          </a:xfrm>
          <a:custGeom>
            <a:avLst/>
            <a:gdLst/>
            <a:ahLst/>
            <a:cxnLst/>
            <a:rect l="l" t="t" r="r" b="b"/>
            <a:pathLst>
              <a:path h="23495">
                <a:moveTo>
                  <a:pt x="0" y="23274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7600767" y="4975089"/>
            <a:ext cx="48895" cy="32384"/>
          </a:xfrm>
          <a:custGeom>
            <a:avLst/>
            <a:gdLst/>
            <a:ahLst/>
            <a:cxnLst/>
            <a:rect l="l" t="t" r="r" b="b"/>
            <a:pathLst>
              <a:path w="48895" h="32385">
                <a:moveTo>
                  <a:pt x="48573" y="32382"/>
                </a:moveTo>
                <a:lnTo>
                  <a:pt x="0" y="32382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8079420" y="5246292"/>
            <a:ext cx="222885" cy="24765"/>
          </a:xfrm>
          <a:custGeom>
            <a:avLst/>
            <a:gdLst/>
            <a:ahLst/>
            <a:cxnLst/>
            <a:rect l="l" t="t" r="r" b="b"/>
            <a:pathLst>
              <a:path w="222884" h="24764">
                <a:moveTo>
                  <a:pt x="0" y="0"/>
                </a:moveTo>
                <a:lnTo>
                  <a:pt x="222629" y="0"/>
                </a:lnTo>
              </a:path>
              <a:path w="222884" h="24764">
                <a:moveTo>
                  <a:pt x="0" y="24286"/>
                </a:moveTo>
                <a:lnTo>
                  <a:pt x="222629" y="2428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7218249" y="4483281"/>
            <a:ext cx="382905" cy="0"/>
          </a:xfrm>
          <a:custGeom>
            <a:avLst/>
            <a:gdLst/>
            <a:ahLst/>
            <a:cxnLst/>
            <a:rect l="l" t="t" r="r" b="b"/>
            <a:pathLst>
              <a:path w="382904">
                <a:moveTo>
                  <a:pt x="0" y="0"/>
                </a:moveTo>
                <a:lnTo>
                  <a:pt x="382517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7600767" y="4963958"/>
            <a:ext cx="72390" cy="11430"/>
          </a:xfrm>
          <a:custGeom>
            <a:avLst/>
            <a:gdLst/>
            <a:ahLst/>
            <a:cxnLst/>
            <a:rect l="l" t="t" r="r" b="b"/>
            <a:pathLst>
              <a:path w="72390" h="11429">
                <a:moveTo>
                  <a:pt x="48573" y="11131"/>
                </a:moveTo>
                <a:lnTo>
                  <a:pt x="0" y="11131"/>
                </a:lnTo>
              </a:path>
              <a:path w="72390" h="11429">
                <a:moveTo>
                  <a:pt x="71848" y="4047"/>
                </a:moveTo>
                <a:lnTo>
                  <a:pt x="71848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7625053" y="4816213"/>
            <a:ext cx="47625" cy="159385"/>
          </a:xfrm>
          <a:custGeom>
            <a:avLst/>
            <a:gdLst/>
            <a:ahLst/>
            <a:cxnLst/>
            <a:rect l="l" t="t" r="r" b="b"/>
            <a:pathLst>
              <a:path w="47625" h="159385">
                <a:moveTo>
                  <a:pt x="47561" y="111314"/>
                </a:moveTo>
                <a:lnTo>
                  <a:pt x="47561" y="24286"/>
                </a:lnTo>
              </a:path>
              <a:path w="47625" h="159385">
                <a:moveTo>
                  <a:pt x="0" y="158876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7600767" y="4736269"/>
            <a:ext cx="478790" cy="239395"/>
          </a:xfrm>
          <a:custGeom>
            <a:avLst/>
            <a:gdLst/>
            <a:ahLst/>
            <a:cxnLst/>
            <a:rect l="l" t="t" r="r" b="b"/>
            <a:pathLst>
              <a:path w="478790" h="239395">
                <a:moveTo>
                  <a:pt x="71848" y="231736"/>
                </a:moveTo>
                <a:lnTo>
                  <a:pt x="67800" y="229712"/>
                </a:lnTo>
              </a:path>
              <a:path w="478790" h="239395">
                <a:moveTo>
                  <a:pt x="40478" y="215545"/>
                </a:moveTo>
                <a:lnTo>
                  <a:pt x="24286" y="207450"/>
                </a:lnTo>
              </a:path>
              <a:path w="478790" h="239395">
                <a:moveTo>
                  <a:pt x="0" y="238820"/>
                </a:moveTo>
                <a:lnTo>
                  <a:pt x="48573" y="238820"/>
                </a:lnTo>
                <a:lnTo>
                  <a:pt x="0" y="238820"/>
                </a:lnTo>
                <a:lnTo>
                  <a:pt x="0" y="215545"/>
                </a:lnTo>
                <a:lnTo>
                  <a:pt x="48573" y="215545"/>
                </a:lnTo>
                <a:lnTo>
                  <a:pt x="48573" y="191258"/>
                </a:lnTo>
                <a:lnTo>
                  <a:pt x="96135" y="191258"/>
                </a:lnTo>
                <a:lnTo>
                  <a:pt x="96135" y="167983"/>
                </a:lnTo>
                <a:lnTo>
                  <a:pt x="143697" y="167983"/>
                </a:lnTo>
                <a:lnTo>
                  <a:pt x="143697" y="143697"/>
                </a:lnTo>
                <a:lnTo>
                  <a:pt x="191258" y="143697"/>
                </a:lnTo>
                <a:lnTo>
                  <a:pt x="191258" y="119410"/>
                </a:lnTo>
                <a:lnTo>
                  <a:pt x="239832" y="119410"/>
                </a:lnTo>
                <a:lnTo>
                  <a:pt x="239832" y="96135"/>
                </a:lnTo>
                <a:lnTo>
                  <a:pt x="287394" y="96135"/>
                </a:lnTo>
                <a:lnTo>
                  <a:pt x="287394" y="71848"/>
                </a:lnTo>
                <a:lnTo>
                  <a:pt x="334955" y="71848"/>
                </a:lnTo>
                <a:lnTo>
                  <a:pt x="334955" y="47561"/>
                </a:lnTo>
                <a:lnTo>
                  <a:pt x="382517" y="47561"/>
                </a:lnTo>
                <a:lnTo>
                  <a:pt x="382517" y="24286"/>
                </a:lnTo>
                <a:lnTo>
                  <a:pt x="431091" y="24286"/>
                </a:lnTo>
                <a:lnTo>
                  <a:pt x="431091" y="0"/>
                </a:lnTo>
                <a:lnTo>
                  <a:pt x="478652" y="0"/>
                </a:lnTo>
              </a:path>
              <a:path w="478790" h="239395">
                <a:moveTo>
                  <a:pt x="48573" y="238820"/>
                </a:moveTo>
                <a:lnTo>
                  <a:pt x="478652" y="2428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7625053" y="4791926"/>
            <a:ext cx="0" cy="160020"/>
          </a:xfrm>
          <a:custGeom>
            <a:avLst/>
            <a:gdLst/>
            <a:ahLst/>
            <a:cxnLst/>
            <a:rect l="l" t="t" r="r" b="b"/>
            <a:pathLst>
              <a:path h="160020">
                <a:moveTo>
                  <a:pt x="0" y="15988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7625053" y="4577393"/>
            <a:ext cx="430530" cy="247015"/>
          </a:xfrm>
          <a:custGeom>
            <a:avLst/>
            <a:gdLst/>
            <a:ahLst/>
            <a:cxnLst/>
            <a:rect l="l" t="t" r="r" b="b"/>
            <a:pathLst>
              <a:path w="430529" h="247014">
                <a:moveTo>
                  <a:pt x="430079" y="158876"/>
                </a:moveTo>
                <a:lnTo>
                  <a:pt x="430079" y="0"/>
                </a:lnTo>
                <a:lnTo>
                  <a:pt x="302573" y="63752"/>
                </a:lnTo>
              </a:path>
              <a:path w="430529" h="247014">
                <a:moveTo>
                  <a:pt x="259059" y="85003"/>
                </a:moveTo>
                <a:lnTo>
                  <a:pt x="0" y="214533"/>
                </a:lnTo>
              </a:path>
              <a:path w="430529" h="247014">
                <a:moveTo>
                  <a:pt x="0" y="246916"/>
                </a:moveTo>
                <a:lnTo>
                  <a:pt x="291441" y="101195"/>
                </a:lnTo>
              </a:path>
              <a:path w="430529" h="247014">
                <a:moveTo>
                  <a:pt x="318764" y="87027"/>
                </a:moveTo>
                <a:lnTo>
                  <a:pt x="430079" y="3137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7768750" y="4752460"/>
            <a:ext cx="0" cy="127635"/>
          </a:xfrm>
          <a:custGeom>
            <a:avLst/>
            <a:gdLst/>
            <a:ahLst/>
            <a:cxnLst/>
            <a:rect l="l" t="t" r="r" b="b"/>
            <a:pathLst>
              <a:path h="127635">
                <a:moveTo>
                  <a:pt x="0" y="12750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7912448" y="4680611"/>
            <a:ext cx="0" cy="127635"/>
          </a:xfrm>
          <a:custGeom>
            <a:avLst/>
            <a:gdLst/>
            <a:ahLst/>
            <a:cxnLst/>
            <a:rect l="l" t="t" r="r" b="b"/>
            <a:pathLst>
              <a:path h="127635">
                <a:moveTo>
                  <a:pt x="0" y="12750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7625053" y="4704898"/>
            <a:ext cx="430530" cy="214629"/>
          </a:xfrm>
          <a:custGeom>
            <a:avLst/>
            <a:gdLst/>
            <a:ahLst/>
            <a:cxnLst/>
            <a:rect l="l" t="t" r="r" b="b"/>
            <a:pathLst>
              <a:path w="430529" h="214629">
                <a:moveTo>
                  <a:pt x="430079" y="0"/>
                </a:moveTo>
                <a:lnTo>
                  <a:pt x="414900" y="8095"/>
                </a:lnTo>
              </a:path>
              <a:path w="430529" h="214629">
                <a:moveTo>
                  <a:pt x="386565" y="21250"/>
                </a:moveTo>
                <a:lnTo>
                  <a:pt x="0" y="21453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7672615" y="4776747"/>
            <a:ext cx="48895" cy="120014"/>
          </a:xfrm>
          <a:custGeom>
            <a:avLst/>
            <a:gdLst/>
            <a:ahLst/>
            <a:cxnLst/>
            <a:rect l="l" t="t" r="r" b="b"/>
            <a:pathLst>
              <a:path w="48895" h="120014">
                <a:moveTo>
                  <a:pt x="0" y="119410"/>
                </a:moveTo>
                <a:lnTo>
                  <a:pt x="0" y="23274"/>
                </a:lnTo>
              </a:path>
              <a:path w="48895" h="120014">
                <a:moveTo>
                  <a:pt x="48573" y="95123"/>
                </a:moveTo>
                <a:lnTo>
                  <a:pt x="48573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7816312" y="4704898"/>
            <a:ext cx="47625" cy="120014"/>
          </a:xfrm>
          <a:custGeom>
            <a:avLst/>
            <a:gdLst/>
            <a:ahLst/>
            <a:cxnLst/>
            <a:rect l="l" t="t" r="r" b="b"/>
            <a:pathLst>
              <a:path w="47625" h="120014">
                <a:moveTo>
                  <a:pt x="0" y="119410"/>
                </a:moveTo>
                <a:lnTo>
                  <a:pt x="0" y="23274"/>
                </a:lnTo>
              </a:path>
              <a:path w="47625" h="120014">
                <a:moveTo>
                  <a:pt x="47561" y="95123"/>
                </a:moveTo>
                <a:lnTo>
                  <a:pt x="47561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7625053" y="4338572"/>
            <a:ext cx="454659" cy="414020"/>
          </a:xfrm>
          <a:custGeom>
            <a:avLst/>
            <a:gdLst/>
            <a:ahLst/>
            <a:cxnLst/>
            <a:rect l="l" t="t" r="r" b="b"/>
            <a:pathLst>
              <a:path w="454659" h="414020">
                <a:moveTo>
                  <a:pt x="334955" y="413888"/>
                </a:moveTo>
                <a:lnTo>
                  <a:pt x="334955" y="362278"/>
                </a:lnTo>
              </a:path>
              <a:path w="454659" h="414020">
                <a:moveTo>
                  <a:pt x="334955" y="325848"/>
                </a:moveTo>
                <a:lnTo>
                  <a:pt x="334955" y="318764"/>
                </a:lnTo>
              </a:path>
              <a:path w="454659" h="414020">
                <a:moveTo>
                  <a:pt x="382517" y="389601"/>
                </a:moveTo>
                <a:lnTo>
                  <a:pt x="382517" y="385553"/>
                </a:lnTo>
              </a:path>
              <a:path w="454659" h="414020">
                <a:moveTo>
                  <a:pt x="382517" y="350135"/>
                </a:moveTo>
                <a:lnTo>
                  <a:pt x="382517" y="294477"/>
                </a:lnTo>
              </a:path>
              <a:path w="454659" h="414020">
                <a:moveTo>
                  <a:pt x="406804" y="397696"/>
                </a:moveTo>
                <a:lnTo>
                  <a:pt x="454366" y="397696"/>
                </a:lnTo>
                <a:lnTo>
                  <a:pt x="454366" y="374422"/>
                </a:lnTo>
                <a:lnTo>
                  <a:pt x="406804" y="374422"/>
                </a:lnTo>
                <a:lnTo>
                  <a:pt x="406804" y="350135"/>
                </a:lnTo>
                <a:lnTo>
                  <a:pt x="358230" y="350135"/>
                </a:lnTo>
                <a:lnTo>
                  <a:pt x="358230" y="325848"/>
                </a:lnTo>
                <a:lnTo>
                  <a:pt x="310669" y="325848"/>
                </a:lnTo>
                <a:lnTo>
                  <a:pt x="310669" y="302573"/>
                </a:lnTo>
                <a:lnTo>
                  <a:pt x="263107" y="302573"/>
                </a:lnTo>
                <a:lnTo>
                  <a:pt x="263107" y="278286"/>
                </a:lnTo>
                <a:lnTo>
                  <a:pt x="215545" y="278286"/>
                </a:lnTo>
                <a:lnTo>
                  <a:pt x="215545" y="255011"/>
                </a:lnTo>
                <a:lnTo>
                  <a:pt x="166971" y="255011"/>
                </a:lnTo>
                <a:lnTo>
                  <a:pt x="166971" y="230724"/>
                </a:lnTo>
                <a:lnTo>
                  <a:pt x="119410" y="230724"/>
                </a:lnTo>
                <a:lnTo>
                  <a:pt x="119410" y="206438"/>
                </a:lnTo>
                <a:lnTo>
                  <a:pt x="71848" y="206438"/>
                </a:lnTo>
                <a:lnTo>
                  <a:pt x="71848" y="183163"/>
                </a:lnTo>
                <a:lnTo>
                  <a:pt x="24286" y="183163"/>
                </a:lnTo>
                <a:lnTo>
                  <a:pt x="24286" y="158876"/>
                </a:lnTo>
              </a:path>
              <a:path w="454659" h="414020">
                <a:moveTo>
                  <a:pt x="382517" y="389601"/>
                </a:moveTo>
                <a:lnTo>
                  <a:pt x="382517" y="385553"/>
                </a:lnTo>
              </a:path>
              <a:path w="454659" h="414020">
                <a:moveTo>
                  <a:pt x="382517" y="350135"/>
                </a:moveTo>
                <a:lnTo>
                  <a:pt x="382517" y="294477"/>
                </a:lnTo>
              </a:path>
              <a:path w="454659" h="414020">
                <a:moveTo>
                  <a:pt x="430079" y="374422"/>
                </a:moveTo>
                <a:lnTo>
                  <a:pt x="430079" y="214533"/>
                </a:lnTo>
              </a:path>
              <a:path w="454659" h="414020">
                <a:moveTo>
                  <a:pt x="0" y="158876"/>
                </a:moveTo>
                <a:lnTo>
                  <a:pt x="0" y="0"/>
                </a:lnTo>
                <a:lnTo>
                  <a:pt x="111314" y="55657"/>
                </a:lnTo>
              </a:path>
              <a:path w="454659" h="414020">
                <a:moveTo>
                  <a:pt x="139649" y="68812"/>
                </a:moveTo>
                <a:lnTo>
                  <a:pt x="430079" y="214533"/>
                </a:lnTo>
              </a:path>
              <a:path w="454659" h="414020">
                <a:moveTo>
                  <a:pt x="430079" y="246916"/>
                </a:moveTo>
                <a:lnTo>
                  <a:pt x="107266" y="85003"/>
                </a:lnTo>
              </a:path>
              <a:path w="454659" h="414020">
                <a:moveTo>
                  <a:pt x="71848" y="66788"/>
                </a:moveTo>
                <a:lnTo>
                  <a:pt x="0" y="31370"/>
                </a:lnTo>
              </a:path>
              <a:path w="454659" h="414020">
                <a:moveTo>
                  <a:pt x="287394" y="302573"/>
                </a:moveTo>
                <a:lnTo>
                  <a:pt x="287394" y="175067"/>
                </a:lnTo>
              </a:path>
              <a:path w="454659" h="414020">
                <a:moveTo>
                  <a:pt x="143697" y="230724"/>
                </a:moveTo>
                <a:lnTo>
                  <a:pt x="143697" y="103219"/>
                </a:lnTo>
              </a:path>
              <a:path w="454659" h="414020">
                <a:moveTo>
                  <a:pt x="0" y="127505"/>
                </a:moveTo>
                <a:lnTo>
                  <a:pt x="430079" y="342039"/>
                </a:lnTo>
              </a:path>
              <a:path w="454659" h="414020">
                <a:moveTo>
                  <a:pt x="382517" y="318764"/>
                </a:moveTo>
                <a:lnTo>
                  <a:pt x="382517" y="222629"/>
                </a:lnTo>
              </a:path>
              <a:path w="454659" h="414020">
                <a:moveTo>
                  <a:pt x="334955" y="294477"/>
                </a:moveTo>
                <a:lnTo>
                  <a:pt x="334955" y="19834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7816312" y="4466078"/>
            <a:ext cx="47625" cy="120014"/>
          </a:xfrm>
          <a:custGeom>
            <a:avLst/>
            <a:gdLst/>
            <a:ahLst/>
            <a:cxnLst/>
            <a:rect l="l" t="t" r="r" b="b"/>
            <a:pathLst>
              <a:path w="47625" h="120014">
                <a:moveTo>
                  <a:pt x="47561" y="119410"/>
                </a:moveTo>
                <a:lnTo>
                  <a:pt x="47561" y="23274"/>
                </a:lnTo>
              </a:path>
              <a:path w="47625" h="120014">
                <a:moveTo>
                  <a:pt x="0" y="95123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7721189" y="4429648"/>
            <a:ext cx="0" cy="84455"/>
          </a:xfrm>
          <a:custGeom>
            <a:avLst/>
            <a:gdLst/>
            <a:ahLst/>
            <a:cxnLst/>
            <a:rect l="l" t="t" r="r" b="b"/>
            <a:pathLst>
              <a:path h="84454">
                <a:moveTo>
                  <a:pt x="0" y="83991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7672615" y="4453934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3541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7672615" y="4394229"/>
            <a:ext cx="0" cy="23495"/>
          </a:xfrm>
          <a:custGeom>
            <a:avLst/>
            <a:gdLst/>
            <a:ahLst/>
            <a:cxnLst/>
            <a:rect l="l" t="t" r="r" b="b"/>
            <a:pathLst>
              <a:path h="23495">
                <a:moveTo>
                  <a:pt x="0" y="23274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7600767" y="4466078"/>
            <a:ext cx="48895" cy="31750"/>
          </a:xfrm>
          <a:custGeom>
            <a:avLst/>
            <a:gdLst/>
            <a:ahLst/>
            <a:cxnLst/>
            <a:rect l="l" t="t" r="r" b="b"/>
            <a:pathLst>
              <a:path w="48895" h="31750">
                <a:moveTo>
                  <a:pt x="48573" y="31370"/>
                </a:moveTo>
                <a:lnTo>
                  <a:pt x="0" y="31370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8079420" y="4736269"/>
            <a:ext cx="222885" cy="24765"/>
          </a:xfrm>
          <a:custGeom>
            <a:avLst/>
            <a:gdLst/>
            <a:ahLst/>
            <a:cxnLst/>
            <a:rect l="l" t="t" r="r" b="b"/>
            <a:pathLst>
              <a:path w="222884" h="24764">
                <a:moveTo>
                  <a:pt x="0" y="0"/>
                </a:moveTo>
                <a:lnTo>
                  <a:pt x="222629" y="0"/>
                </a:lnTo>
              </a:path>
              <a:path w="222884" h="24764">
                <a:moveTo>
                  <a:pt x="0" y="24286"/>
                </a:moveTo>
                <a:lnTo>
                  <a:pt x="222629" y="2428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7218249" y="3973257"/>
            <a:ext cx="382905" cy="0"/>
          </a:xfrm>
          <a:custGeom>
            <a:avLst/>
            <a:gdLst/>
            <a:ahLst/>
            <a:cxnLst/>
            <a:rect l="l" t="t" r="r" b="b"/>
            <a:pathLst>
              <a:path w="382904">
                <a:moveTo>
                  <a:pt x="0" y="0"/>
                </a:moveTo>
                <a:lnTo>
                  <a:pt x="382517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7600767" y="4453934"/>
            <a:ext cx="72390" cy="12700"/>
          </a:xfrm>
          <a:custGeom>
            <a:avLst/>
            <a:gdLst/>
            <a:ahLst/>
            <a:cxnLst/>
            <a:rect l="l" t="t" r="r" b="b"/>
            <a:pathLst>
              <a:path w="72390" h="12700">
                <a:moveTo>
                  <a:pt x="48573" y="12143"/>
                </a:moveTo>
                <a:lnTo>
                  <a:pt x="0" y="12143"/>
                </a:lnTo>
              </a:path>
              <a:path w="72390" h="12700">
                <a:moveTo>
                  <a:pt x="71848" y="4047"/>
                </a:moveTo>
                <a:lnTo>
                  <a:pt x="71848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7625053" y="4306189"/>
            <a:ext cx="47625" cy="160020"/>
          </a:xfrm>
          <a:custGeom>
            <a:avLst/>
            <a:gdLst/>
            <a:ahLst/>
            <a:cxnLst/>
            <a:rect l="l" t="t" r="r" b="b"/>
            <a:pathLst>
              <a:path w="47625" h="160020">
                <a:moveTo>
                  <a:pt x="47561" y="111314"/>
                </a:moveTo>
                <a:lnTo>
                  <a:pt x="47561" y="24286"/>
                </a:lnTo>
              </a:path>
              <a:path w="47625" h="160020">
                <a:moveTo>
                  <a:pt x="0" y="15988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7600767" y="4226245"/>
            <a:ext cx="478790" cy="240029"/>
          </a:xfrm>
          <a:custGeom>
            <a:avLst/>
            <a:gdLst/>
            <a:ahLst/>
            <a:cxnLst/>
            <a:rect l="l" t="t" r="r" b="b"/>
            <a:pathLst>
              <a:path w="478790" h="240029">
                <a:moveTo>
                  <a:pt x="71848" y="231736"/>
                </a:moveTo>
                <a:lnTo>
                  <a:pt x="67800" y="229712"/>
                </a:lnTo>
              </a:path>
              <a:path w="478790" h="240029">
                <a:moveTo>
                  <a:pt x="40478" y="215545"/>
                </a:moveTo>
                <a:lnTo>
                  <a:pt x="24286" y="207450"/>
                </a:lnTo>
              </a:path>
              <a:path w="478790" h="240029">
                <a:moveTo>
                  <a:pt x="0" y="239832"/>
                </a:moveTo>
                <a:lnTo>
                  <a:pt x="48573" y="239832"/>
                </a:lnTo>
                <a:lnTo>
                  <a:pt x="0" y="239832"/>
                </a:lnTo>
                <a:lnTo>
                  <a:pt x="0" y="215545"/>
                </a:lnTo>
                <a:lnTo>
                  <a:pt x="48573" y="215545"/>
                </a:lnTo>
                <a:lnTo>
                  <a:pt x="48573" y="191258"/>
                </a:lnTo>
                <a:lnTo>
                  <a:pt x="96135" y="191258"/>
                </a:lnTo>
                <a:lnTo>
                  <a:pt x="96135" y="167983"/>
                </a:lnTo>
                <a:lnTo>
                  <a:pt x="143697" y="167983"/>
                </a:lnTo>
                <a:lnTo>
                  <a:pt x="143697" y="143697"/>
                </a:lnTo>
                <a:lnTo>
                  <a:pt x="191258" y="143697"/>
                </a:lnTo>
                <a:lnTo>
                  <a:pt x="191258" y="119410"/>
                </a:lnTo>
                <a:lnTo>
                  <a:pt x="239832" y="119410"/>
                </a:lnTo>
                <a:lnTo>
                  <a:pt x="239832" y="96135"/>
                </a:lnTo>
                <a:lnTo>
                  <a:pt x="287394" y="96135"/>
                </a:lnTo>
                <a:lnTo>
                  <a:pt x="287394" y="71848"/>
                </a:lnTo>
                <a:lnTo>
                  <a:pt x="334955" y="71848"/>
                </a:lnTo>
                <a:lnTo>
                  <a:pt x="334955" y="48573"/>
                </a:lnTo>
                <a:lnTo>
                  <a:pt x="382517" y="48573"/>
                </a:lnTo>
                <a:lnTo>
                  <a:pt x="382517" y="24286"/>
                </a:lnTo>
                <a:lnTo>
                  <a:pt x="431091" y="24286"/>
                </a:lnTo>
                <a:lnTo>
                  <a:pt x="431091" y="0"/>
                </a:lnTo>
                <a:lnTo>
                  <a:pt x="478652" y="0"/>
                </a:lnTo>
              </a:path>
              <a:path w="478790" h="240029">
                <a:moveTo>
                  <a:pt x="48573" y="239832"/>
                </a:moveTo>
                <a:lnTo>
                  <a:pt x="478652" y="2428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7625053" y="4281903"/>
            <a:ext cx="0" cy="160020"/>
          </a:xfrm>
          <a:custGeom>
            <a:avLst/>
            <a:gdLst/>
            <a:ahLst/>
            <a:cxnLst/>
            <a:rect l="l" t="t" r="r" b="b"/>
            <a:pathLst>
              <a:path h="160020">
                <a:moveTo>
                  <a:pt x="0" y="15988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7625053" y="4067369"/>
            <a:ext cx="430530" cy="247015"/>
          </a:xfrm>
          <a:custGeom>
            <a:avLst/>
            <a:gdLst/>
            <a:ahLst/>
            <a:cxnLst/>
            <a:rect l="l" t="t" r="r" b="b"/>
            <a:pathLst>
              <a:path w="430529" h="247014">
                <a:moveTo>
                  <a:pt x="430079" y="158876"/>
                </a:moveTo>
                <a:lnTo>
                  <a:pt x="430079" y="0"/>
                </a:lnTo>
                <a:lnTo>
                  <a:pt x="302573" y="63752"/>
                </a:lnTo>
              </a:path>
              <a:path w="430529" h="247014">
                <a:moveTo>
                  <a:pt x="259059" y="85003"/>
                </a:moveTo>
                <a:lnTo>
                  <a:pt x="0" y="214533"/>
                </a:lnTo>
              </a:path>
              <a:path w="430529" h="247014">
                <a:moveTo>
                  <a:pt x="0" y="246916"/>
                </a:moveTo>
                <a:lnTo>
                  <a:pt x="291441" y="101195"/>
                </a:lnTo>
              </a:path>
              <a:path w="430529" h="247014">
                <a:moveTo>
                  <a:pt x="318764" y="87027"/>
                </a:moveTo>
                <a:lnTo>
                  <a:pt x="430079" y="3137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7768750" y="4242437"/>
            <a:ext cx="0" cy="127635"/>
          </a:xfrm>
          <a:custGeom>
            <a:avLst/>
            <a:gdLst/>
            <a:ahLst/>
            <a:cxnLst/>
            <a:rect l="l" t="t" r="r" b="b"/>
            <a:pathLst>
              <a:path h="127635">
                <a:moveTo>
                  <a:pt x="0" y="12750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7912448" y="4170588"/>
            <a:ext cx="0" cy="127635"/>
          </a:xfrm>
          <a:custGeom>
            <a:avLst/>
            <a:gdLst/>
            <a:ahLst/>
            <a:cxnLst/>
            <a:rect l="l" t="t" r="r" b="b"/>
            <a:pathLst>
              <a:path h="127635">
                <a:moveTo>
                  <a:pt x="0" y="12750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7625053" y="4194875"/>
            <a:ext cx="430530" cy="214629"/>
          </a:xfrm>
          <a:custGeom>
            <a:avLst/>
            <a:gdLst/>
            <a:ahLst/>
            <a:cxnLst/>
            <a:rect l="l" t="t" r="r" b="b"/>
            <a:pathLst>
              <a:path w="430529" h="214629">
                <a:moveTo>
                  <a:pt x="430079" y="0"/>
                </a:moveTo>
                <a:lnTo>
                  <a:pt x="414900" y="8095"/>
                </a:lnTo>
              </a:path>
              <a:path w="430529" h="214629">
                <a:moveTo>
                  <a:pt x="386565" y="21250"/>
                </a:moveTo>
                <a:lnTo>
                  <a:pt x="0" y="21453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7672615" y="4266724"/>
            <a:ext cx="48895" cy="120014"/>
          </a:xfrm>
          <a:custGeom>
            <a:avLst/>
            <a:gdLst/>
            <a:ahLst/>
            <a:cxnLst/>
            <a:rect l="l" t="t" r="r" b="b"/>
            <a:pathLst>
              <a:path w="48895" h="120014">
                <a:moveTo>
                  <a:pt x="0" y="119410"/>
                </a:moveTo>
                <a:lnTo>
                  <a:pt x="0" y="23274"/>
                </a:lnTo>
              </a:path>
              <a:path w="48895" h="120014">
                <a:moveTo>
                  <a:pt x="48573" y="95123"/>
                </a:moveTo>
                <a:lnTo>
                  <a:pt x="48573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7816312" y="4194875"/>
            <a:ext cx="47625" cy="120014"/>
          </a:xfrm>
          <a:custGeom>
            <a:avLst/>
            <a:gdLst/>
            <a:ahLst/>
            <a:cxnLst/>
            <a:rect l="l" t="t" r="r" b="b"/>
            <a:pathLst>
              <a:path w="47625" h="120014">
                <a:moveTo>
                  <a:pt x="0" y="119410"/>
                </a:moveTo>
                <a:lnTo>
                  <a:pt x="0" y="23274"/>
                </a:lnTo>
              </a:path>
              <a:path w="47625" h="120014">
                <a:moveTo>
                  <a:pt x="47561" y="95123"/>
                </a:moveTo>
                <a:lnTo>
                  <a:pt x="47561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7625053" y="3828548"/>
            <a:ext cx="454659" cy="414020"/>
          </a:xfrm>
          <a:custGeom>
            <a:avLst/>
            <a:gdLst/>
            <a:ahLst/>
            <a:cxnLst/>
            <a:rect l="l" t="t" r="r" b="b"/>
            <a:pathLst>
              <a:path w="454659" h="414020">
                <a:moveTo>
                  <a:pt x="334955" y="413888"/>
                </a:moveTo>
                <a:lnTo>
                  <a:pt x="334955" y="362278"/>
                </a:lnTo>
              </a:path>
              <a:path w="454659" h="414020">
                <a:moveTo>
                  <a:pt x="334955" y="325848"/>
                </a:moveTo>
                <a:lnTo>
                  <a:pt x="334955" y="318764"/>
                </a:lnTo>
              </a:path>
              <a:path w="454659" h="414020">
                <a:moveTo>
                  <a:pt x="382517" y="389601"/>
                </a:moveTo>
                <a:lnTo>
                  <a:pt x="382517" y="386565"/>
                </a:lnTo>
              </a:path>
              <a:path w="454659" h="414020">
                <a:moveTo>
                  <a:pt x="382517" y="350135"/>
                </a:moveTo>
                <a:lnTo>
                  <a:pt x="382517" y="294477"/>
                </a:lnTo>
              </a:path>
              <a:path w="454659" h="414020">
                <a:moveTo>
                  <a:pt x="406804" y="397696"/>
                </a:moveTo>
                <a:lnTo>
                  <a:pt x="454366" y="397696"/>
                </a:lnTo>
                <a:lnTo>
                  <a:pt x="454366" y="374422"/>
                </a:lnTo>
                <a:lnTo>
                  <a:pt x="406804" y="374422"/>
                </a:lnTo>
                <a:lnTo>
                  <a:pt x="406804" y="350135"/>
                </a:lnTo>
                <a:lnTo>
                  <a:pt x="358230" y="350135"/>
                </a:lnTo>
                <a:lnTo>
                  <a:pt x="358230" y="325848"/>
                </a:lnTo>
                <a:lnTo>
                  <a:pt x="310669" y="325848"/>
                </a:lnTo>
                <a:lnTo>
                  <a:pt x="310669" y="302573"/>
                </a:lnTo>
                <a:lnTo>
                  <a:pt x="263107" y="302573"/>
                </a:lnTo>
                <a:lnTo>
                  <a:pt x="263107" y="278286"/>
                </a:lnTo>
                <a:lnTo>
                  <a:pt x="215545" y="278286"/>
                </a:lnTo>
                <a:lnTo>
                  <a:pt x="215545" y="255011"/>
                </a:lnTo>
                <a:lnTo>
                  <a:pt x="166971" y="255011"/>
                </a:lnTo>
                <a:lnTo>
                  <a:pt x="166971" y="230724"/>
                </a:lnTo>
                <a:lnTo>
                  <a:pt x="119410" y="230724"/>
                </a:lnTo>
                <a:lnTo>
                  <a:pt x="119410" y="206438"/>
                </a:lnTo>
                <a:lnTo>
                  <a:pt x="71848" y="206438"/>
                </a:lnTo>
                <a:lnTo>
                  <a:pt x="71848" y="183163"/>
                </a:lnTo>
                <a:lnTo>
                  <a:pt x="24286" y="183163"/>
                </a:lnTo>
                <a:lnTo>
                  <a:pt x="24286" y="158876"/>
                </a:lnTo>
              </a:path>
              <a:path w="454659" h="414020">
                <a:moveTo>
                  <a:pt x="382517" y="389601"/>
                </a:moveTo>
                <a:lnTo>
                  <a:pt x="382517" y="386565"/>
                </a:lnTo>
              </a:path>
              <a:path w="454659" h="414020">
                <a:moveTo>
                  <a:pt x="382517" y="350135"/>
                </a:moveTo>
                <a:lnTo>
                  <a:pt x="382517" y="294477"/>
                </a:lnTo>
              </a:path>
              <a:path w="454659" h="414020">
                <a:moveTo>
                  <a:pt x="430079" y="374422"/>
                </a:moveTo>
                <a:lnTo>
                  <a:pt x="430079" y="214533"/>
                </a:lnTo>
              </a:path>
              <a:path w="454659" h="414020">
                <a:moveTo>
                  <a:pt x="0" y="158876"/>
                </a:moveTo>
                <a:lnTo>
                  <a:pt x="0" y="0"/>
                </a:lnTo>
                <a:lnTo>
                  <a:pt x="111314" y="55657"/>
                </a:lnTo>
              </a:path>
              <a:path w="454659" h="414020">
                <a:moveTo>
                  <a:pt x="139649" y="69824"/>
                </a:moveTo>
                <a:lnTo>
                  <a:pt x="430079" y="214533"/>
                </a:lnTo>
              </a:path>
              <a:path w="454659" h="414020">
                <a:moveTo>
                  <a:pt x="430079" y="246916"/>
                </a:moveTo>
                <a:lnTo>
                  <a:pt x="107266" y="85003"/>
                </a:lnTo>
              </a:path>
              <a:path w="454659" h="414020">
                <a:moveTo>
                  <a:pt x="71848" y="67800"/>
                </a:moveTo>
                <a:lnTo>
                  <a:pt x="0" y="31370"/>
                </a:lnTo>
              </a:path>
              <a:path w="454659" h="414020">
                <a:moveTo>
                  <a:pt x="287394" y="302573"/>
                </a:moveTo>
                <a:lnTo>
                  <a:pt x="287394" y="175067"/>
                </a:lnTo>
              </a:path>
              <a:path w="454659" h="414020">
                <a:moveTo>
                  <a:pt x="143697" y="230724"/>
                </a:moveTo>
                <a:lnTo>
                  <a:pt x="143697" y="103219"/>
                </a:lnTo>
              </a:path>
              <a:path w="454659" h="414020">
                <a:moveTo>
                  <a:pt x="0" y="127505"/>
                </a:moveTo>
                <a:lnTo>
                  <a:pt x="430079" y="342039"/>
                </a:lnTo>
              </a:path>
              <a:path w="454659" h="414020">
                <a:moveTo>
                  <a:pt x="382517" y="318764"/>
                </a:moveTo>
                <a:lnTo>
                  <a:pt x="382517" y="222629"/>
                </a:lnTo>
              </a:path>
              <a:path w="454659" h="414020">
                <a:moveTo>
                  <a:pt x="334955" y="294477"/>
                </a:moveTo>
                <a:lnTo>
                  <a:pt x="334955" y="19834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7816312" y="3956054"/>
            <a:ext cx="47625" cy="120014"/>
          </a:xfrm>
          <a:custGeom>
            <a:avLst/>
            <a:gdLst/>
            <a:ahLst/>
            <a:cxnLst/>
            <a:rect l="l" t="t" r="r" b="b"/>
            <a:pathLst>
              <a:path w="47625" h="120014">
                <a:moveTo>
                  <a:pt x="47561" y="119410"/>
                </a:moveTo>
                <a:lnTo>
                  <a:pt x="47561" y="23274"/>
                </a:lnTo>
              </a:path>
              <a:path w="47625" h="120014">
                <a:moveTo>
                  <a:pt x="0" y="95123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7721189" y="3919624"/>
            <a:ext cx="0" cy="84455"/>
          </a:xfrm>
          <a:custGeom>
            <a:avLst/>
            <a:gdLst/>
            <a:ahLst/>
            <a:cxnLst/>
            <a:rect l="l" t="t" r="r" b="b"/>
            <a:pathLst>
              <a:path h="84454">
                <a:moveTo>
                  <a:pt x="0" y="83991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7672615" y="3943911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3541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7672615" y="3884206"/>
            <a:ext cx="0" cy="23495"/>
          </a:xfrm>
          <a:custGeom>
            <a:avLst/>
            <a:gdLst/>
            <a:ahLst/>
            <a:cxnLst/>
            <a:rect l="l" t="t" r="r" b="b"/>
            <a:pathLst>
              <a:path h="23495">
                <a:moveTo>
                  <a:pt x="0" y="23274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7600767" y="3956054"/>
            <a:ext cx="48895" cy="31750"/>
          </a:xfrm>
          <a:custGeom>
            <a:avLst/>
            <a:gdLst/>
            <a:ahLst/>
            <a:cxnLst/>
            <a:rect l="l" t="t" r="r" b="b"/>
            <a:pathLst>
              <a:path w="48895" h="31750">
                <a:moveTo>
                  <a:pt x="48573" y="31370"/>
                </a:moveTo>
                <a:lnTo>
                  <a:pt x="0" y="31370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8079420" y="4226245"/>
            <a:ext cx="222885" cy="24765"/>
          </a:xfrm>
          <a:custGeom>
            <a:avLst/>
            <a:gdLst/>
            <a:ahLst/>
            <a:cxnLst/>
            <a:rect l="l" t="t" r="r" b="b"/>
            <a:pathLst>
              <a:path w="222884" h="24764">
                <a:moveTo>
                  <a:pt x="0" y="0"/>
                </a:moveTo>
                <a:lnTo>
                  <a:pt x="222629" y="0"/>
                </a:lnTo>
              </a:path>
              <a:path w="222884" h="24764">
                <a:moveTo>
                  <a:pt x="0" y="24286"/>
                </a:moveTo>
                <a:lnTo>
                  <a:pt x="222629" y="2428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7218249" y="3463234"/>
            <a:ext cx="382905" cy="0"/>
          </a:xfrm>
          <a:custGeom>
            <a:avLst/>
            <a:gdLst/>
            <a:ahLst/>
            <a:cxnLst/>
            <a:rect l="l" t="t" r="r" b="b"/>
            <a:pathLst>
              <a:path w="382904">
                <a:moveTo>
                  <a:pt x="0" y="0"/>
                </a:moveTo>
                <a:lnTo>
                  <a:pt x="382517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7600767" y="3943911"/>
            <a:ext cx="72390" cy="12700"/>
          </a:xfrm>
          <a:custGeom>
            <a:avLst/>
            <a:gdLst/>
            <a:ahLst/>
            <a:cxnLst/>
            <a:rect l="l" t="t" r="r" b="b"/>
            <a:pathLst>
              <a:path w="72390" h="12700">
                <a:moveTo>
                  <a:pt x="48573" y="12143"/>
                </a:moveTo>
                <a:lnTo>
                  <a:pt x="0" y="12143"/>
                </a:lnTo>
              </a:path>
              <a:path w="72390" h="12700">
                <a:moveTo>
                  <a:pt x="71848" y="4047"/>
                </a:moveTo>
                <a:lnTo>
                  <a:pt x="71848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7625053" y="3796166"/>
            <a:ext cx="47625" cy="160020"/>
          </a:xfrm>
          <a:custGeom>
            <a:avLst/>
            <a:gdLst/>
            <a:ahLst/>
            <a:cxnLst/>
            <a:rect l="l" t="t" r="r" b="b"/>
            <a:pathLst>
              <a:path w="47625" h="160020">
                <a:moveTo>
                  <a:pt x="47561" y="111314"/>
                </a:moveTo>
                <a:lnTo>
                  <a:pt x="47561" y="24286"/>
                </a:lnTo>
              </a:path>
              <a:path w="47625" h="160020">
                <a:moveTo>
                  <a:pt x="0" y="15988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7600767" y="3716222"/>
            <a:ext cx="478790" cy="240029"/>
          </a:xfrm>
          <a:custGeom>
            <a:avLst/>
            <a:gdLst/>
            <a:ahLst/>
            <a:cxnLst/>
            <a:rect l="l" t="t" r="r" b="b"/>
            <a:pathLst>
              <a:path w="478790" h="240029">
                <a:moveTo>
                  <a:pt x="71848" y="231736"/>
                </a:moveTo>
                <a:lnTo>
                  <a:pt x="67800" y="229712"/>
                </a:lnTo>
              </a:path>
              <a:path w="478790" h="240029">
                <a:moveTo>
                  <a:pt x="40478" y="215545"/>
                </a:moveTo>
                <a:lnTo>
                  <a:pt x="24286" y="207450"/>
                </a:lnTo>
              </a:path>
              <a:path w="478790" h="240029">
                <a:moveTo>
                  <a:pt x="0" y="239832"/>
                </a:moveTo>
                <a:lnTo>
                  <a:pt x="48573" y="239832"/>
                </a:lnTo>
                <a:lnTo>
                  <a:pt x="0" y="239832"/>
                </a:lnTo>
                <a:lnTo>
                  <a:pt x="0" y="215545"/>
                </a:lnTo>
                <a:lnTo>
                  <a:pt x="48573" y="215545"/>
                </a:lnTo>
                <a:lnTo>
                  <a:pt x="48573" y="191258"/>
                </a:lnTo>
                <a:lnTo>
                  <a:pt x="96135" y="191258"/>
                </a:lnTo>
                <a:lnTo>
                  <a:pt x="96135" y="167983"/>
                </a:lnTo>
                <a:lnTo>
                  <a:pt x="143697" y="167983"/>
                </a:lnTo>
                <a:lnTo>
                  <a:pt x="143697" y="143697"/>
                </a:lnTo>
                <a:lnTo>
                  <a:pt x="191258" y="143697"/>
                </a:lnTo>
                <a:lnTo>
                  <a:pt x="191258" y="120422"/>
                </a:lnTo>
                <a:lnTo>
                  <a:pt x="239832" y="120422"/>
                </a:lnTo>
                <a:lnTo>
                  <a:pt x="239832" y="96135"/>
                </a:lnTo>
                <a:lnTo>
                  <a:pt x="287394" y="96135"/>
                </a:lnTo>
                <a:lnTo>
                  <a:pt x="287394" y="71848"/>
                </a:lnTo>
                <a:lnTo>
                  <a:pt x="334955" y="71848"/>
                </a:lnTo>
                <a:lnTo>
                  <a:pt x="334955" y="48573"/>
                </a:lnTo>
                <a:lnTo>
                  <a:pt x="382517" y="48573"/>
                </a:lnTo>
                <a:lnTo>
                  <a:pt x="382517" y="24286"/>
                </a:lnTo>
                <a:lnTo>
                  <a:pt x="431091" y="24286"/>
                </a:lnTo>
                <a:lnTo>
                  <a:pt x="431091" y="0"/>
                </a:lnTo>
                <a:lnTo>
                  <a:pt x="478652" y="0"/>
                </a:lnTo>
              </a:path>
              <a:path w="478790" h="240029">
                <a:moveTo>
                  <a:pt x="48573" y="239832"/>
                </a:moveTo>
                <a:lnTo>
                  <a:pt x="478652" y="2428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7625053" y="3772891"/>
            <a:ext cx="0" cy="159385"/>
          </a:xfrm>
          <a:custGeom>
            <a:avLst/>
            <a:gdLst/>
            <a:ahLst/>
            <a:cxnLst/>
            <a:rect l="l" t="t" r="r" b="b"/>
            <a:pathLst>
              <a:path h="159385">
                <a:moveTo>
                  <a:pt x="0" y="158876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7625053" y="3557346"/>
            <a:ext cx="430530" cy="247015"/>
          </a:xfrm>
          <a:custGeom>
            <a:avLst/>
            <a:gdLst/>
            <a:ahLst/>
            <a:cxnLst/>
            <a:rect l="l" t="t" r="r" b="b"/>
            <a:pathLst>
              <a:path w="430529" h="247014">
                <a:moveTo>
                  <a:pt x="430079" y="158876"/>
                </a:moveTo>
                <a:lnTo>
                  <a:pt x="430079" y="0"/>
                </a:lnTo>
                <a:lnTo>
                  <a:pt x="302573" y="63752"/>
                </a:lnTo>
              </a:path>
              <a:path w="430529" h="247014">
                <a:moveTo>
                  <a:pt x="259059" y="86015"/>
                </a:moveTo>
                <a:lnTo>
                  <a:pt x="0" y="215545"/>
                </a:lnTo>
              </a:path>
              <a:path w="430529" h="247014">
                <a:moveTo>
                  <a:pt x="0" y="246916"/>
                </a:moveTo>
                <a:lnTo>
                  <a:pt x="291441" y="101195"/>
                </a:lnTo>
              </a:path>
              <a:path w="430529" h="247014">
                <a:moveTo>
                  <a:pt x="318764" y="88039"/>
                </a:moveTo>
                <a:lnTo>
                  <a:pt x="430079" y="3137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7768750" y="3732413"/>
            <a:ext cx="0" cy="127635"/>
          </a:xfrm>
          <a:custGeom>
            <a:avLst/>
            <a:gdLst/>
            <a:ahLst/>
            <a:cxnLst/>
            <a:rect l="l" t="t" r="r" b="b"/>
            <a:pathLst>
              <a:path h="127635">
                <a:moveTo>
                  <a:pt x="0" y="12750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7912448" y="3660564"/>
            <a:ext cx="0" cy="127635"/>
          </a:xfrm>
          <a:custGeom>
            <a:avLst/>
            <a:gdLst/>
            <a:ahLst/>
            <a:cxnLst/>
            <a:rect l="l" t="t" r="r" b="b"/>
            <a:pathLst>
              <a:path h="127635">
                <a:moveTo>
                  <a:pt x="0" y="12750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7625053" y="3684851"/>
            <a:ext cx="430530" cy="214629"/>
          </a:xfrm>
          <a:custGeom>
            <a:avLst/>
            <a:gdLst/>
            <a:ahLst/>
            <a:cxnLst/>
            <a:rect l="l" t="t" r="r" b="b"/>
            <a:pathLst>
              <a:path w="430529" h="214629">
                <a:moveTo>
                  <a:pt x="430079" y="0"/>
                </a:moveTo>
                <a:lnTo>
                  <a:pt x="414900" y="8095"/>
                </a:lnTo>
              </a:path>
              <a:path w="430529" h="214629">
                <a:moveTo>
                  <a:pt x="386565" y="22262"/>
                </a:moveTo>
                <a:lnTo>
                  <a:pt x="0" y="21453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7672615" y="3756700"/>
            <a:ext cx="48895" cy="120014"/>
          </a:xfrm>
          <a:custGeom>
            <a:avLst/>
            <a:gdLst/>
            <a:ahLst/>
            <a:cxnLst/>
            <a:rect l="l" t="t" r="r" b="b"/>
            <a:pathLst>
              <a:path w="48895" h="120014">
                <a:moveTo>
                  <a:pt x="0" y="119410"/>
                </a:moveTo>
                <a:lnTo>
                  <a:pt x="0" y="23274"/>
                </a:lnTo>
              </a:path>
              <a:path w="48895" h="120014">
                <a:moveTo>
                  <a:pt x="48573" y="95123"/>
                </a:moveTo>
                <a:lnTo>
                  <a:pt x="48573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7816312" y="3684851"/>
            <a:ext cx="47625" cy="120014"/>
          </a:xfrm>
          <a:custGeom>
            <a:avLst/>
            <a:gdLst/>
            <a:ahLst/>
            <a:cxnLst/>
            <a:rect l="l" t="t" r="r" b="b"/>
            <a:pathLst>
              <a:path w="47625" h="120014">
                <a:moveTo>
                  <a:pt x="0" y="119410"/>
                </a:moveTo>
                <a:lnTo>
                  <a:pt x="0" y="24286"/>
                </a:lnTo>
              </a:path>
              <a:path w="47625" h="120014">
                <a:moveTo>
                  <a:pt x="47561" y="95123"/>
                </a:moveTo>
                <a:lnTo>
                  <a:pt x="47561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7625053" y="3318525"/>
            <a:ext cx="454659" cy="414020"/>
          </a:xfrm>
          <a:custGeom>
            <a:avLst/>
            <a:gdLst/>
            <a:ahLst/>
            <a:cxnLst/>
            <a:rect l="l" t="t" r="r" b="b"/>
            <a:pathLst>
              <a:path w="454659" h="414020">
                <a:moveTo>
                  <a:pt x="334955" y="413888"/>
                </a:moveTo>
                <a:lnTo>
                  <a:pt x="334955" y="362278"/>
                </a:lnTo>
              </a:path>
              <a:path w="454659" h="414020">
                <a:moveTo>
                  <a:pt x="334955" y="326860"/>
                </a:moveTo>
                <a:lnTo>
                  <a:pt x="334955" y="318764"/>
                </a:lnTo>
              </a:path>
              <a:path w="454659" h="414020">
                <a:moveTo>
                  <a:pt x="382517" y="390613"/>
                </a:moveTo>
                <a:lnTo>
                  <a:pt x="382517" y="386565"/>
                </a:lnTo>
              </a:path>
              <a:path w="454659" h="414020">
                <a:moveTo>
                  <a:pt x="382517" y="350135"/>
                </a:moveTo>
                <a:lnTo>
                  <a:pt x="382517" y="294477"/>
                </a:lnTo>
              </a:path>
              <a:path w="454659" h="414020">
                <a:moveTo>
                  <a:pt x="406804" y="397696"/>
                </a:moveTo>
                <a:lnTo>
                  <a:pt x="454366" y="397696"/>
                </a:lnTo>
                <a:lnTo>
                  <a:pt x="454366" y="374422"/>
                </a:lnTo>
                <a:lnTo>
                  <a:pt x="406804" y="374422"/>
                </a:lnTo>
                <a:lnTo>
                  <a:pt x="406804" y="350135"/>
                </a:lnTo>
                <a:lnTo>
                  <a:pt x="358230" y="350135"/>
                </a:lnTo>
                <a:lnTo>
                  <a:pt x="358230" y="326860"/>
                </a:lnTo>
                <a:lnTo>
                  <a:pt x="310669" y="326860"/>
                </a:lnTo>
                <a:lnTo>
                  <a:pt x="310669" y="302573"/>
                </a:lnTo>
                <a:lnTo>
                  <a:pt x="263107" y="302573"/>
                </a:lnTo>
                <a:lnTo>
                  <a:pt x="263107" y="278286"/>
                </a:lnTo>
                <a:lnTo>
                  <a:pt x="215545" y="278286"/>
                </a:lnTo>
                <a:lnTo>
                  <a:pt x="215545" y="255011"/>
                </a:lnTo>
                <a:lnTo>
                  <a:pt x="166971" y="255011"/>
                </a:lnTo>
                <a:lnTo>
                  <a:pt x="166971" y="230724"/>
                </a:lnTo>
                <a:lnTo>
                  <a:pt x="119410" y="230724"/>
                </a:lnTo>
                <a:lnTo>
                  <a:pt x="119410" y="206438"/>
                </a:lnTo>
                <a:lnTo>
                  <a:pt x="71848" y="206438"/>
                </a:lnTo>
                <a:lnTo>
                  <a:pt x="71848" y="183163"/>
                </a:lnTo>
                <a:lnTo>
                  <a:pt x="24286" y="183163"/>
                </a:lnTo>
                <a:lnTo>
                  <a:pt x="24286" y="158876"/>
                </a:lnTo>
              </a:path>
              <a:path w="454659" h="414020">
                <a:moveTo>
                  <a:pt x="382517" y="390613"/>
                </a:moveTo>
                <a:lnTo>
                  <a:pt x="382517" y="386565"/>
                </a:lnTo>
              </a:path>
              <a:path w="454659" h="414020">
                <a:moveTo>
                  <a:pt x="382517" y="350135"/>
                </a:moveTo>
                <a:lnTo>
                  <a:pt x="382517" y="294477"/>
                </a:lnTo>
              </a:path>
              <a:path w="454659" h="414020">
                <a:moveTo>
                  <a:pt x="430079" y="374422"/>
                </a:moveTo>
                <a:lnTo>
                  <a:pt x="430079" y="214533"/>
                </a:lnTo>
              </a:path>
              <a:path w="454659" h="414020">
                <a:moveTo>
                  <a:pt x="0" y="158876"/>
                </a:moveTo>
                <a:lnTo>
                  <a:pt x="0" y="0"/>
                </a:lnTo>
                <a:lnTo>
                  <a:pt x="111314" y="55657"/>
                </a:lnTo>
              </a:path>
              <a:path w="454659" h="414020">
                <a:moveTo>
                  <a:pt x="139649" y="69824"/>
                </a:moveTo>
                <a:lnTo>
                  <a:pt x="430079" y="214533"/>
                </a:lnTo>
              </a:path>
              <a:path w="454659" h="414020">
                <a:moveTo>
                  <a:pt x="430079" y="246916"/>
                </a:moveTo>
                <a:lnTo>
                  <a:pt x="107266" y="85003"/>
                </a:lnTo>
              </a:path>
              <a:path w="454659" h="414020">
                <a:moveTo>
                  <a:pt x="71848" y="67800"/>
                </a:moveTo>
                <a:lnTo>
                  <a:pt x="0" y="31370"/>
                </a:lnTo>
              </a:path>
              <a:path w="454659" h="414020">
                <a:moveTo>
                  <a:pt x="287394" y="302573"/>
                </a:moveTo>
                <a:lnTo>
                  <a:pt x="287394" y="175067"/>
                </a:lnTo>
              </a:path>
              <a:path w="454659" h="414020">
                <a:moveTo>
                  <a:pt x="143697" y="230724"/>
                </a:moveTo>
                <a:lnTo>
                  <a:pt x="143697" y="103219"/>
                </a:lnTo>
              </a:path>
              <a:path w="454659" h="414020">
                <a:moveTo>
                  <a:pt x="0" y="127505"/>
                </a:moveTo>
                <a:lnTo>
                  <a:pt x="430079" y="342039"/>
                </a:lnTo>
              </a:path>
              <a:path w="454659" h="414020">
                <a:moveTo>
                  <a:pt x="382517" y="318764"/>
                </a:moveTo>
                <a:lnTo>
                  <a:pt x="382517" y="222629"/>
                </a:lnTo>
              </a:path>
              <a:path w="454659" h="414020">
                <a:moveTo>
                  <a:pt x="334955" y="294477"/>
                </a:moveTo>
                <a:lnTo>
                  <a:pt x="334955" y="19935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7816312" y="3446031"/>
            <a:ext cx="47625" cy="120014"/>
          </a:xfrm>
          <a:custGeom>
            <a:avLst/>
            <a:gdLst/>
            <a:ahLst/>
            <a:cxnLst/>
            <a:rect l="l" t="t" r="r" b="b"/>
            <a:pathLst>
              <a:path w="47625" h="120014">
                <a:moveTo>
                  <a:pt x="47561" y="119410"/>
                </a:moveTo>
                <a:lnTo>
                  <a:pt x="47561" y="23274"/>
                </a:lnTo>
              </a:path>
              <a:path w="47625" h="120014">
                <a:moveTo>
                  <a:pt x="0" y="95123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7721189" y="3409601"/>
            <a:ext cx="0" cy="84455"/>
          </a:xfrm>
          <a:custGeom>
            <a:avLst/>
            <a:gdLst/>
            <a:ahLst/>
            <a:cxnLst/>
            <a:rect l="l" t="t" r="r" b="b"/>
            <a:pathLst>
              <a:path h="84454">
                <a:moveTo>
                  <a:pt x="0" y="83991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7672615" y="3433888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35418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7672615" y="3374182"/>
            <a:ext cx="0" cy="23495"/>
          </a:xfrm>
          <a:custGeom>
            <a:avLst/>
            <a:gdLst/>
            <a:ahLst/>
            <a:cxnLst/>
            <a:rect l="l" t="t" r="r" b="b"/>
            <a:pathLst>
              <a:path h="23495">
                <a:moveTo>
                  <a:pt x="0" y="23274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7600767" y="3446031"/>
            <a:ext cx="48895" cy="31750"/>
          </a:xfrm>
          <a:custGeom>
            <a:avLst/>
            <a:gdLst/>
            <a:ahLst/>
            <a:cxnLst/>
            <a:rect l="l" t="t" r="r" b="b"/>
            <a:pathLst>
              <a:path w="48895" h="31750">
                <a:moveTo>
                  <a:pt x="48573" y="31370"/>
                </a:moveTo>
                <a:lnTo>
                  <a:pt x="0" y="31370"/>
                </a:ln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8079420" y="3716222"/>
            <a:ext cx="222885" cy="24765"/>
          </a:xfrm>
          <a:custGeom>
            <a:avLst/>
            <a:gdLst/>
            <a:ahLst/>
            <a:cxnLst/>
            <a:rect l="l" t="t" r="r" b="b"/>
            <a:pathLst>
              <a:path w="222884" h="24764">
                <a:moveTo>
                  <a:pt x="0" y="0"/>
                </a:moveTo>
                <a:lnTo>
                  <a:pt x="222629" y="0"/>
                </a:lnTo>
              </a:path>
              <a:path w="222884" h="24764">
                <a:moveTo>
                  <a:pt x="0" y="24286"/>
                </a:moveTo>
                <a:lnTo>
                  <a:pt x="222629" y="2428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7218249" y="2953211"/>
            <a:ext cx="382905" cy="0"/>
          </a:xfrm>
          <a:custGeom>
            <a:avLst/>
            <a:gdLst/>
            <a:ahLst/>
            <a:cxnLst/>
            <a:rect l="l" t="t" r="r" b="b"/>
            <a:pathLst>
              <a:path w="382904">
                <a:moveTo>
                  <a:pt x="0" y="0"/>
                </a:moveTo>
                <a:lnTo>
                  <a:pt x="382517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7600767" y="3433888"/>
            <a:ext cx="72390" cy="12700"/>
          </a:xfrm>
          <a:custGeom>
            <a:avLst/>
            <a:gdLst/>
            <a:ahLst/>
            <a:cxnLst/>
            <a:rect l="l" t="t" r="r" b="b"/>
            <a:pathLst>
              <a:path w="72390" h="12700">
                <a:moveTo>
                  <a:pt x="48573" y="12143"/>
                </a:moveTo>
                <a:lnTo>
                  <a:pt x="0" y="12143"/>
                </a:lnTo>
              </a:path>
              <a:path w="72390" h="12700">
                <a:moveTo>
                  <a:pt x="71848" y="4047"/>
                </a:moveTo>
                <a:lnTo>
                  <a:pt x="71848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7672615" y="3310429"/>
            <a:ext cx="0" cy="87630"/>
          </a:xfrm>
          <a:custGeom>
            <a:avLst/>
            <a:gdLst/>
            <a:ahLst/>
            <a:cxnLst/>
            <a:rect l="l" t="t" r="r" b="b"/>
            <a:pathLst>
              <a:path h="87629">
                <a:moveTo>
                  <a:pt x="0" y="87027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7600767" y="3047322"/>
            <a:ext cx="478790" cy="398780"/>
          </a:xfrm>
          <a:custGeom>
            <a:avLst/>
            <a:gdLst/>
            <a:ahLst/>
            <a:cxnLst/>
            <a:rect l="l" t="t" r="r" b="b"/>
            <a:pathLst>
              <a:path w="478790" h="398779">
                <a:moveTo>
                  <a:pt x="24286" y="398708"/>
                </a:moveTo>
                <a:lnTo>
                  <a:pt x="24286" y="238820"/>
                </a:lnTo>
              </a:path>
              <a:path w="478790" h="398779">
                <a:moveTo>
                  <a:pt x="71848" y="390613"/>
                </a:moveTo>
                <a:lnTo>
                  <a:pt x="67800" y="388589"/>
                </a:lnTo>
              </a:path>
              <a:path w="478790" h="398779">
                <a:moveTo>
                  <a:pt x="40478" y="374422"/>
                </a:moveTo>
                <a:lnTo>
                  <a:pt x="24286" y="366326"/>
                </a:lnTo>
              </a:path>
              <a:path w="478790" h="398779">
                <a:moveTo>
                  <a:pt x="0" y="398708"/>
                </a:moveTo>
                <a:lnTo>
                  <a:pt x="48573" y="398708"/>
                </a:lnTo>
                <a:lnTo>
                  <a:pt x="0" y="398708"/>
                </a:lnTo>
                <a:lnTo>
                  <a:pt x="0" y="374422"/>
                </a:lnTo>
                <a:lnTo>
                  <a:pt x="48573" y="374422"/>
                </a:lnTo>
                <a:lnTo>
                  <a:pt x="48573" y="350135"/>
                </a:lnTo>
                <a:lnTo>
                  <a:pt x="96135" y="350135"/>
                </a:lnTo>
                <a:lnTo>
                  <a:pt x="96135" y="326860"/>
                </a:lnTo>
                <a:lnTo>
                  <a:pt x="143697" y="326860"/>
                </a:lnTo>
                <a:lnTo>
                  <a:pt x="143697" y="302573"/>
                </a:lnTo>
                <a:lnTo>
                  <a:pt x="191258" y="302573"/>
                </a:lnTo>
                <a:lnTo>
                  <a:pt x="191258" y="279298"/>
                </a:lnTo>
                <a:lnTo>
                  <a:pt x="239832" y="279298"/>
                </a:lnTo>
                <a:lnTo>
                  <a:pt x="239832" y="255011"/>
                </a:lnTo>
                <a:lnTo>
                  <a:pt x="287394" y="255011"/>
                </a:lnTo>
                <a:lnTo>
                  <a:pt x="287394" y="230724"/>
                </a:lnTo>
                <a:lnTo>
                  <a:pt x="334955" y="230724"/>
                </a:lnTo>
                <a:lnTo>
                  <a:pt x="334955" y="207450"/>
                </a:lnTo>
                <a:lnTo>
                  <a:pt x="382517" y="207450"/>
                </a:lnTo>
                <a:lnTo>
                  <a:pt x="382517" y="183163"/>
                </a:lnTo>
                <a:lnTo>
                  <a:pt x="431091" y="183163"/>
                </a:lnTo>
                <a:lnTo>
                  <a:pt x="431091" y="158876"/>
                </a:lnTo>
                <a:lnTo>
                  <a:pt x="478652" y="158876"/>
                </a:lnTo>
              </a:path>
              <a:path w="478790" h="398779">
                <a:moveTo>
                  <a:pt x="48573" y="398708"/>
                </a:moveTo>
                <a:lnTo>
                  <a:pt x="478652" y="183163"/>
                </a:lnTo>
              </a:path>
              <a:path w="478790" h="398779">
                <a:moveTo>
                  <a:pt x="24286" y="374422"/>
                </a:moveTo>
                <a:lnTo>
                  <a:pt x="24286" y="215545"/>
                </a:lnTo>
              </a:path>
              <a:path w="478790" h="398779">
                <a:moveTo>
                  <a:pt x="454366" y="158876"/>
                </a:moveTo>
                <a:lnTo>
                  <a:pt x="454366" y="0"/>
                </a:lnTo>
                <a:lnTo>
                  <a:pt x="326860" y="63752"/>
                </a:lnTo>
              </a:path>
              <a:path w="478790" h="398779">
                <a:moveTo>
                  <a:pt x="283346" y="86015"/>
                </a:moveTo>
                <a:lnTo>
                  <a:pt x="24286" y="215545"/>
                </a:lnTo>
              </a:path>
              <a:path w="478790" h="398779">
                <a:moveTo>
                  <a:pt x="24286" y="246916"/>
                </a:moveTo>
                <a:lnTo>
                  <a:pt x="315728" y="101195"/>
                </a:lnTo>
              </a:path>
              <a:path w="478790" h="398779">
                <a:moveTo>
                  <a:pt x="343051" y="88039"/>
                </a:moveTo>
                <a:lnTo>
                  <a:pt x="454366" y="3238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7768750" y="3222390"/>
            <a:ext cx="0" cy="127635"/>
          </a:xfrm>
          <a:custGeom>
            <a:avLst/>
            <a:gdLst/>
            <a:ahLst/>
            <a:cxnLst/>
            <a:rect l="l" t="t" r="r" b="b"/>
            <a:pathLst>
              <a:path h="127635">
                <a:moveTo>
                  <a:pt x="0" y="12750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7912448" y="3150541"/>
            <a:ext cx="0" cy="127635"/>
          </a:xfrm>
          <a:custGeom>
            <a:avLst/>
            <a:gdLst/>
            <a:ahLst/>
            <a:cxnLst/>
            <a:rect l="l" t="t" r="r" b="b"/>
            <a:pathLst>
              <a:path h="127635">
                <a:moveTo>
                  <a:pt x="0" y="12750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7625053" y="3174828"/>
            <a:ext cx="430530" cy="215900"/>
          </a:xfrm>
          <a:custGeom>
            <a:avLst/>
            <a:gdLst/>
            <a:ahLst/>
            <a:cxnLst/>
            <a:rect l="l" t="t" r="r" b="b"/>
            <a:pathLst>
              <a:path w="430529" h="215900">
                <a:moveTo>
                  <a:pt x="430079" y="0"/>
                </a:moveTo>
                <a:lnTo>
                  <a:pt x="414900" y="8095"/>
                </a:lnTo>
              </a:path>
              <a:path w="430529" h="215900">
                <a:moveTo>
                  <a:pt x="386565" y="22262"/>
                </a:moveTo>
                <a:lnTo>
                  <a:pt x="0" y="21554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7672615" y="3246677"/>
            <a:ext cx="48895" cy="120014"/>
          </a:xfrm>
          <a:custGeom>
            <a:avLst/>
            <a:gdLst/>
            <a:ahLst/>
            <a:cxnLst/>
            <a:rect l="l" t="t" r="r" b="b"/>
            <a:pathLst>
              <a:path w="48895" h="120014">
                <a:moveTo>
                  <a:pt x="0" y="119410"/>
                </a:moveTo>
                <a:lnTo>
                  <a:pt x="0" y="23274"/>
                </a:lnTo>
              </a:path>
              <a:path w="48895" h="120014">
                <a:moveTo>
                  <a:pt x="48573" y="95123"/>
                </a:moveTo>
                <a:lnTo>
                  <a:pt x="48573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7816312" y="3199115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95123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7863874" y="3174828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95123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7600767" y="2967378"/>
            <a:ext cx="701675" cy="263525"/>
          </a:xfrm>
          <a:custGeom>
            <a:avLst/>
            <a:gdLst/>
            <a:ahLst/>
            <a:cxnLst/>
            <a:rect l="l" t="t" r="r" b="b"/>
            <a:pathLst>
              <a:path w="701675" h="263525">
                <a:moveTo>
                  <a:pt x="359242" y="255011"/>
                </a:moveTo>
                <a:lnTo>
                  <a:pt x="359242" y="203402"/>
                </a:lnTo>
              </a:path>
              <a:path w="701675" h="263525">
                <a:moveTo>
                  <a:pt x="359242" y="167983"/>
                </a:moveTo>
                <a:lnTo>
                  <a:pt x="359242" y="159888"/>
                </a:lnTo>
              </a:path>
              <a:path w="701675" h="263525">
                <a:moveTo>
                  <a:pt x="406804" y="231736"/>
                </a:moveTo>
                <a:lnTo>
                  <a:pt x="406804" y="227689"/>
                </a:lnTo>
              </a:path>
              <a:path w="701675" h="263525">
                <a:moveTo>
                  <a:pt x="406804" y="191258"/>
                </a:moveTo>
                <a:lnTo>
                  <a:pt x="406804" y="135601"/>
                </a:lnTo>
              </a:path>
              <a:path w="701675" h="263525">
                <a:moveTo>
                  <a:pt x="431091" y="238820"/>
                </a:moveTo>
                <a:lnTo>
                  <a:pt x="478652" y="238820"/>
                </a:lnTo>
                <a:lnTo>
                  <a:pt x="478652" y="215545"/>
                </a:lnTo>
                <a:lnTo>
                  <a:pt x="431091" y="215545"/>
                </a:lnTo>
                <a:lnTo>
                  <a:pt x="431091" y="191258"/>
                </a:lnTo>
                <a:lnTo>
                  <a:pt x="382517" y="191258"/>
                </a:lnTo>
                <a:lnTo>
                  <a:pt x="382517" y="167983"/>
                </a:lnTo>
                <a:lnTo>
                  <a:pt x="334955" y="167983"/>
                </a:lnTo>
                <a:lnTo>
                  <a:pt x="334955" y="143697"/>
                </a:lnTo>
                <a:lnTo>
                  <a:pt x="287394" y="143697"/>
                </a:lnTo>
                <a:lnTo>
                  <a:pt x="287394" y="119410"/>
                </a:lnTo>
                <a:lnTo>
                  <a:pt x="239832" y="119410"/>
                </a:lnTo>
                <a:lnTo>
                  <a:pt x="239832" y="96135"/>
                </a:lnTo>
                <a:lnTo>
                  <a:pt x="191258" y="96135"/>
                </a:lnTo>
                <a:lnTo>
                  <a:pt x="191258" y="71848"/>
                </a:lnTo>
                <a:lnTo>
                  <a:pt x="143697" y="71848"/>
                </a:lnTo>
                <a:lnTo>
                  <a:pt x="143697" y="48573"/>
                </a:lnTo>
                <a:lnTo>
                  <a:pt x="96135" y="48573"/>
                </a:lnTo>
                <a:lnTo>
                  <a:pt x="96135" y="24286"/>
                </a:lnTo>
                <a:lnTo>
                  <a:pt x="48573" y="24286"/>
                </a:lnTo>
                <a:lnTo>
                  <a:pt x="48573" y="0"/>
                </a:lnTo>
              </a:path>
              <a:path w="701675" h="263525">
                <a:moveTo>
                  <a:pt x="406804" y="231736"/>
                </a:moveTo>
                <a:lnTo>
                  <a:pt x="406804" y="227689"/>
                </a:lnTo>
              </a:path>
              <a:path w="701675" h="263525">
                <a:moveTo>
                  <a:pt x="406804" y="191258"/>
                </a:moveTo>
                <a:lnTo>
                  <a:pt x="406804" y="135601"/>
                </a:lnTo>
              </a:path>
              <a:path w="701675" h="263525">
                <a:moveTo>
                  <a:pt x="48573" y="0"/>
                </a:moveTo>
                <a:lnTo>
                  <a:pt x="0" y="0"/>
                </a:lnTo>
              </a:path>
              <a:path w="701675" h="263525">
                <a:moveTo>
                  <a:pt x="478652" y="238820"/>
                </a:moveTo>
                <a:lnTo>
                  <a:pt x="701282" y="238820"/>
                </a:lnTo>
              </a:path>
              <a:path w="701675" h="263525">
                <a:moveTo>
                  <a:pt x="478652" y="263107"/>
                </a:moveTo>
                <a:lnTo>
                  <a:pt x="701282" y="26310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7884113" y="6171216"/>
            <a:ext cx="60325" cy="37465"/>
          </a:xfrm>
          <a:custGeom>
            <a:avLst/>
            <a:gdLst/>
            <a:ahLst/>
            <a:cxnLst/>
            <a:rect l="l" t="t" r="r" b="b"/>
            <a:pathLst>
              <a:path w="60325" h="37464">
                <a:moveTo>
                  <a:pt x="0" y="21250"/>
                </a:moveTo>
                <a:lnTo>
                  <a:pt x="43513" y="0"/>
                </a:lnTo>
              </a:path>
              <a:path w="60325" h="37464">
                <a:moveTo>
                  <a:pt x="32382" y="37442"/>
                </a:moveTo>
                <a:lnTo>
                  <a:pt x="59705" y="2327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7960009" y="6194491"/>
            <a:ext cx="47625" cy="60325"/>
          </a:xfrm>
          <a:custGeom>
            <a:avLst/>
            <a:gdLst/>
            <a:ahLst/>
            <a:cxnLst/>
            <a:rect l="l" t="t" r="r" b="b"/>
            <a:pathLst>
              <a:path w="47625" h="60325">
                <a:moveTo>
                  <a:pt x="0" y="0"/>
                </a:moveTo>
                <a:lnTo>
                  <a:pt x="0" y="36430"/>
                </a:lnTo>
              </a:path>
              <a:path w="47625" h="60325">
                <a:moveTo>
                  <a:pt x="47561" y="24286"/>
                </a:moveTo>
                <a:lnTo>
                  <a:pt x="47561" y="5970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8011618" y="6242053"/>
            <a:ext cx="28575" cy="14604"/>
          </a:xfrm>
          <a:custGeom>
            <a:avLst/>
            <a:gdLst/>
            <a:ahLst/>
            <a:cxnLst/>
            <a:rect l="l" t="t" r="r" b="b"/>
            <a:pathLst>
              <a:path w="28575" h="14604">
                <a:moveTo>
                  <a:pt x="0" y="14167"/>
                </a:moveTo>
                <a:lnTo>
                  <a:pt x="28334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7884113" y="5661192"/>
            <a:ext cx="156210" cy="85090"/>
          </a:xfrm>
          <a:custGeom>
            <a:avLst/>
            <a:gdLst/>
            <a:ahLst/>
            <a:cxnLst/>
            <a:rect l="l" t="t" r="r" b="b"/>
            <a:pathLst>
              <a:path w="156209" h="85089">
                <a:moveTo>
                  <a:pt x="0" y="21250"/>
                </a:moveTo>
                <a:lnTo>
                  <a:pt x="43513" y="0"/>
                </a:lnTo>
              </a:path>
              <a:path w="156209" h="85089">
                <a:moveTo>
                  <a:pt x="32382" y="37442"/>
                </a:moveTo>
                <a:lnTo>
                  <a:pt x="59705" y="23274"/>
                </a:lnTo>
              </a:path>
              <a:path w="156209" h="85089">
                <a:moveTo>
                  <a:pt x="75896" y="23274"/>
                </a:moveTo>
                <a:lnTo>
                  <a:pt x="75896" y="59705"/>
                </a:lnTo>
              </a:path>
              <a:path w="156209" h="85089">
                <a:moveTo>
                  <a:pt x="123458" y="47561"/>
                </a:moveTo>
                <a:lnTo>
                  <a:pt x="123458" y="82980"/>
                </a:lnTo>
              </a:path>
              <a:path w="156209" h="85089">
                <a:moveTo>
                  <a:pt x="127505" y="85003"/>
                </a:moveTo>
                <a:lnTo>
                  <a:pt x="155840" y="7083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7884113" y="5151169"/>
            <a:ext cx="156210" cy="85090"/>
          </a:xfrm>
          <a:custGeom>
            <a:avLst/>
            <a:gdLst/>
            <a:ahLst/>
            <a:cxnLst/>
            <a:rect l="l" t="t" r="r" b="b"/>
            <a:pathLst>
              <a:path w="156209" h="85089">
                <a:moveTo>
                  <a:pt x="0" y="21250"/>
                </a:moveTo>
                <a:lnTo>
                  <a:pt x="43513" y="0"/>
                </a:lnTo>
              </a:path>
              <a:path w="156209" h="85089">
                <a:moveTo>
                  <a:pt x="32382" y="37442"/>
                </a:moveTo>
                <a:lnTo>
                  <a:pt x="59705" y="23274"/>
                </a:lnTo>
              </a:path>
              <a:path w="156209" h="85089">
                <a:moveTo>
                  <a:pt x="75896" y="23274"/>
                </a:moveTo>
                <a:lnTo>
                  <a:pt x="75896" y="59705"/>
                </a:lnTo>
              </a:path>
              <a:path w="156209" h="85089">
                <a:moveTo>
                  <a:pt x="123458" y="47561"/>
                </a:moveTo>
                <a:lnTo>
                  <a:pt x="123458" y="82980"/>
                </a:lnTo>
              </a:path>
              <a:path w="156209" h="85089">
                <a:moveTo>
                  <a:pt x="127505" y="85003"/>
                </a:moveTo>
                <a:lnTo>
                  <a:pt x="155840" y="7184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7884113" y="4641145"/>
            <a:ext cx="156210" cy="85090"/>
          </a:xfrm>
          <a:custGeom>
            <a:avLst/>
            <a:gdLst/>
            <a:ahLst/>
            <a:cxnLst/>
            <a:rect l="l" t="t" r="r" b="b"/>
            <a:pathLst>
              <a:path w="156209" h="85089">
                <a:moveTo>
                  <a:pt x="0" y="21250"/>
                </a:moveTo>
                <a:lnTo>
                  <a:pt x="43513" y="0"/>
                </a:lnTo>
              </a:path>
              <a:path w="156209" h="85089">
                <a:moveTo>
                  <a:pt x="32382" y="37442"/>
                </a:moveTo>
                <a:lnTo>
                  <a:pt x="59705" y="23274"/>
                </a:lnTo>
              </a:path>
              <a:path w="156209" h="85089">
                <a:moveTo>
                  <a:pt x="75896" y="23274"/>
                </a:moveTo>
                <a:lnTo>
                  <a:pt x="75896" y="59705"/>
                </a:lnTo>
              </a:path>
              <a:path w="156209" h="85089">
                <a:moveTo>
                  <a:pt x="123458" y="47561"/>
                </a:moveTo>
                <a:lnTo>
                  <a:pt x="123458" y="82980"/>
                </a:lnTo>
              </a:path>
              <a:path w="156209" h="85089">
                <a:moveTo>
                  <a:pt x="127505" y="85003"/>
                </a:moveTo>
                <a:lnTo>
                  <a:pt x="155840" y="7184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7884113" y="4131122"/>
            <a:ext cx="156210" cy="85090"/>
          </a:xfrm>
          <a:custGeom>
            <a:avLst/>
            <a:gdLst/>
            <a:ahLst/>
            <a:cxnLst/>
            <a:rect l="l" t="t" r="r" b="b"/>
            <a:pathLst>
              <a:path w="156209" h="85089">
                <a:moveTo>
                  <a:pt x="0" y="21250"/>
                </a:moveTo>
                <a:lnTo>
                  <a:pt x="43513" y="0"/>
                </a:lnTo>
              </a:path>
              <a:path w="156209" h="85089">
                <a:moveTo>
                  <a:pt x="32382" y="37442"/>
                </a:moveTo>
                <a:lnTo>
                  <a:pt x="59705" y="23274"/>
                </a:lnTo>
              </a:path>
              <a:path w="156209" h="85089">
                <a:moveTo>
                  <a:pt x="75896" y="23274"/>
                </a:moveTo>
                <a:lnTo>
                  <a:pt x="75896" y="59705"/>
                </a:lnTo>
              </a:path>
              <a:path w="156209" h="85089">
                <a:moveTo>
                  <a:pt x="123458" y="47561"/>
                </a:moveTo>
                <a:lnTo>
                  <a:pt x="123458" y="83991"/>
                </a:lnTo>
              </a:path>
              <a:path w="156209" h="85089">
                <a:moveTo>
                  <a:pt x="127505" y="85003"/>
                </a:moveTo>
                <a:lnTo>
                  <a:pt x="155840" y="7184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7884113" y="3621098"/>
            <a:ext cx="156210" cy="86360"/>
          </a:xfrm>
          <a:custGeom>
            <a:avLst/>
            <a:gdLst/>
            <a:ahLst/>
            <a:cxnLst/>
            <a:rect l="l" t="t" r="r" b="b"/>
            <a:pathLst>
              <a:path w="156209" h="86360">
                <a:moveTo>
                  <a:pt x="0" y="22262"/>
                </a:moveTo>
                <a:lnTo>
                  <a:pt x="43513" y="0"/>
                </a:lnTo>
              </a:path>
              <a:path w="156209" h="86360">
                <a:moveTo>
                  <a:pt x="32382" y="37442"/>
                </a:moveTo>
                <a:lnTo>
                  <a:pt x="59705" y="24286"/>
                </a:lnTo>
              </a:path>
              <a:path w="156209" h="86360">
                <a:moveTo>
                  <a:pt x="75896" y="24286"/>
                </a:moveTo>
                <a:lnTo>
                  <a:pt x="75896" y="59705"/>
                </a:lnTo>
              </a:path>
              <a:path w="156209" h="86360">
                <a:moveTo>
                  <a:pt x="123458" y="47561"/>
                </a:moveTo>
                <a:lnTo>
                  <a:pt x="123458" y="83991"/>
                </a:lnTo>
              </a:path>
              <a:path w="156209" h="86360">
                <a:moveTo>
                  <a:pt x="127505" y="86015"/>
                </a:moveTo>
                <a:lnTo>
                  <a:pt x="155840" y="7184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7884113" y="3111075"/>
            <a:ext cx="156210" cy="86360"/>
          </a:xfrm>
          <a:custGeom>
            <a:avLst/>
            <a:gdLst/>
            <a:ahLst/>
            <a:cxnLst/>
            <a:rect l="l" t="t" r="r" b="b"/>
            <a:pathLst>
              <a:path w="156209" h="86360">
                <a:moveTo>
                  <a:pt x="0" y="22262"/>
                </a:moveTo>
                <a:lnTo>
                  <a:pt x="43513" y="0"/>
                </a:lnTo>
              </a:path>
              <a:path w="156209" h="86360">
                <a:moveTo>
                  <a:pt x="32382" y="37442"/>
                </a:moveTo>
                <a:lnTo>
                  <a:pt x="59705" y="24286"/>
                </a:lnTo>
              </a:path>
              <a:path w="156209" h="86360">
                <a:moveTo>
                  <a:pt x="75896" y="24286"/>
                </a:moveTo>
                <a:lnTo>
                  <a:pt x="75896" y="59705"/>
                </a:lnTo>
              </a:path>
              <a:path w="156209" h="86360">
                <a:moveTo>
                  <a:pt x="123458" y="47561"/>
                </a:moveTo>
                <a:lnTo>
                  <a:pt x="123458" y="83991"/>
                </a:lnTo>
              </a:path>
              <a:path w="156209" h="86360">
                <a:moveTo>
                  <a:pt x="127505" y="86015"/>
                </a:moveTo>
                <a:lnTo>
                  <a:pt x="155840" y="71848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7600767" y="6027519"/>
            <a:ext cx="0" cy="17780"/>
          </a:xfrm>
          <a:custGeom>
            <a:avLst/>
            <a:gdLst/>
            <a:ahLst/>
            <a:cxnLst/>
            <a:rect l="l" t="t" r="r" b="b"/>
            <a:pathLst>
              <a:path h="17779">
                <a:moveTo>
                  <a:pt x="0" y="0"/>
                </a:moveTo>
                <a:lnTo>
                  <a:pt x="0" y="1720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7218249" y="5517495"/>
            <a:ext cx="814069" cy="239395"/>
          </a:xfrm>
          <a:custGeom>
            <a:avLst/>
            <a:gdLst/>
            <a:ahLst/>
            <a:cxnLst/>
            <a:rect l="l" t="t" r="r" b="b"/>
            <a:pathLst>
              <a:path w="814070" h="239395">
                <a:moveTo>
                  <a:pt x="0" y="17203"/>
                </a:moveTo>
                <a:lnTo>
                  <a:pt x="382517" y="17203"/>
                </a:lnTo>
              </a:path>
              <a:path w="814070" h="239395">
                <a:moveTo>
                  <a:pt x="813608" y="238820"/>
                </a:moveTo>
                <a:lnTo>
                  <a:pt x="370374" y="17203"/>
                </a:lnTo>
              </a:path>
              <a:path w="814070" h="239395">
                <a:moveTo>
                  <a:pt x="382517" y="0"/>
                </a:moveTo>
                <a:lnTo>
                  <a:pt x="382517" y="1720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7218249" y="5007472"/>
            <a:ext cx="814069" cy="239395"/>
          </a:xfrm>
          <a:custGeom>
            <a:avLst/>
            <a:gdLst/>
            <a:ahLst/>
            <a:cxnLst/>
            <a:rect l="l" t="t" r="r" b="b"/>
            <a:pathLst>
              <a:path w="814070" h="239395">
                <a:moveTo>
                  <a:pt x="0" y="17203"/>
                </a:moveTo>
                <a:lnTo>
                  <a:pt x="382517" y="17203"/>
                </a:lnTo>
              </a:path>
              <a:path w="814070" h="239395">
                <a:moveTo>
                  <a:pt x="813608" y="238820"/>
                </a:moveTo>
                <a:lnTo>
                  <a:pt x="370374" y="17203"/>
                </a:lnTo>
              </a:path>
              <a:path w="814070" h="239395">
                <a:moveTo>
                  <a:pt x="382517" y="0"/>
                </a:moveTo>
                <a:lnTo>
                  <a:pt x="382517" y="1720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7218249" y="4497448"/>
            <a:ext cx="814069" cy="239395"/>
          </a:xfrm>
          <a:custGeom>
            <a:avLst/>
            <a:gdLst/>
            <a:ahLst/>
            <a:cxnLst/>
            <a:rect l="l" t="t" r="r" b="b"/>
            <a:pathLst>
              <a:path w="814070" h="239395">
                <a:moveTo>
                  <a:pt x="0" y="17203"/>
                </a:moveTo>
                <a:lnTo>
                  <a:pt x="382517" y="17203"/>
                </a:lnTo>
              </a:path>
              <a:path w="814070" h="239395">
                <a:moveTo>
                  <a:pt x="813608" y="238820"/>
                </a:moveTo>
                <a:lnTo>
                  <a:pt x="370374" y="17203"/>
                </a:lnTo>
              </a:path>
              <a:path w="814070" h="239395">
                <a:moveTo>
                  <a:pt x="382517" y="0"/>
                </a:moveTo>
                <a:lnTo>
                  <a:pt x="382517" y="1720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7218249" y="3987425"/>
            <a:ext cx="814069" cy="239395"/>
          </a:xfrm>
          <a:custGeom>
            <a:avLst/>
            <a:gdLst/>
            <a:ahLst/>
            <a:cxnLst/>
            <a:rect l="l" t="t" r="r" b="b"/>
            <a:pathLst>
              <a:path w="814070" h="239395">
                <a:moveTo>
                  <a:pt x="0" y="17203"/>
                </a:moveTo>
                <a:lnTo>
                  <a:pt x="382517" y="17203"/>
                </a:lnTo>
              </a:path>
              <a:path w="814070" h="239395">
                <a:moveTo>
                  <a:pt x="813608" y="238820"/>
                </a:moveTo>
                <a:lnTo>
                  <a:pt x="370374" y="17203"/>
                </a:lnTo>
              </a:path>
              <a:path w="814070" h="239395">
                <a:moveTo>
                  <a:pt x="382517" y="0"/>
                </a:moveTo>
                <a:lnTo>
                  <a:pt x="382517" y="1720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7218249" y="3477401"/>
            <a:ext cx="814069" cy="239395"/>
          </a:xfrm>
          <a:custGeom>
            <a:avLst/>
            <a:gdLst/>
            <a:ahLst/>
            <a:cxnLst/>
            <a:rect l="l" t="t" r="r" b="b"/>
            <a:pathLst>
              <a:path w="814070" h="239395">
                <a:moveTo>
                  <a:pt x="0" y="18215"/>
                </a:moveTo>
                <a:lnTo>
                  <a:pt x="382517" y="18215"/>
                </a:lnTo>
              </a:path>
              <a:path w="814070" h="239395">
                <a:moveTo>
                  <a:pt x="813608" y="238820"/>
                </a:moveTo>
                <a:lnTo>
                  <a:pt x="370374" y="18215"/>
                </a:lnTo>
              </a:path>
              <a:path w="814070" h="239395">
                <a:moveTo>
                  <a:pt x="382517" y="0"/>
                </a:moveTo>
                <a:lnTo>
                  <a:pt x="382517" y="1821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7218249" y="2967378"/>
            <a:ext cx="814069" cy="239395"/>
          </a:xfrm>
          <a:custGeom>
            <a:avLst/>
            <a:gdLst/>
            <a:ahLst/>
            <a:cxnLst/>
            <a:rect l="l" t="t" r="r" b="b"/>
            <a:pathLst>
              <a:path w="814070" h="239394">
                <a:moveTo>
                  <a:pt x="0" y="18215"/>
                </a:moveTo>
                <a:lnTo>
                  <a:pt x="382517" y="18215"/>
                </a:lnTo>
              </a:path>
              <a:path w="814070" h="239394">
                <a:moveTo>
                  <a:pt x="813608" y="238820"/>
                </a:moveTo>
                <a:lnTo>
                  <a:pt x="370374" y="18215"/>
                </a:lnTo>
              </a:path>
              <a:path w="814070" h="239394">
                <a:moveTo>
                  <a:pt x="382517" y="0"/>
                </a:moveTo>
                <a:lnTo>
                  <a:pt x="382517" y="18215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4923143" y="2953211"/>
            <a:ext cx="0" cy="334010"/>
          </a:xfrm>
          <a:custGeom>
            <a:avLst/>
            <a:gdLst/>
            <a:ahLst/>
            <a:cxnLst/>
            <a:rect l="l" t="t" r="r" b="b"/>
            <a:pathLst>
              <a:path h="334010">
                <a:moveTo>
                  <a:pt x="0" y="0"/>
                </a:moveTo>
                <a:lnTo>
                  <a:pt x="0" y="33394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4920107" y="3355968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5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5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4923143" y="3430852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4920107" y="407242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5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5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4923143" y="4147313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4920107" y="4789902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5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5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4923143" y="4864787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4920107" y="5507376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5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5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4923143" y="5582260"/>
            <a:ext cx="0" cy="572770"/>
          </a:xfrm>
          <a:custGeom>
            <a:avLst/>
            <a:gdLst/>
            <a:ahLst/>
            <a:cxnLst/>
            <a:rect l="l" t="t" r="r" b="b"/>
            <a:pathLst>
              <a:path h="572770">
                <a:moveTo>
                  <a:pt x="0" y="0"/>
                </a:moveTo>
                <a:lnTo>
                  <a:pt x="0" y="57276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4920107" y="6223837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5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5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4923143" y="6298722"/>
            <a:ext cx="0" cy="574040"/>
          </a:xfrm>
          <a:custGeom>
            <a:avLst/>
            <a:gdLst/>
            <a:ahLst/>
            <a:cxnLst/>
            <a:rect l="l" t="t" r="r" b="b"/>
            <a:pathLst>
              <a:path h="574040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4920107" y="6941311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5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5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4923143" y="7016195"/>
            <a:ext cx="0" cy="574040"/>
          </a:xfrm>
          <a:custGeom>
            <a:avLst/>
            <a:gdLst/>
            <a:ahLst/>
            <a:cxnLst/>
            <a:rect l="l" t="t" r="r" b="b"/>
            <a:pathLst>
              <a:path h="574040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4920107" y="7658785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9"/>
                </a:lnTo>
                <a:lnTo>
                  <a:pt x="3035" y="0"/>
                </a:lnTo>
                <a:lnTo>
                  <a:pt x="5182" y="889"/>
                </a:lnTo>
                <a:lnTo>
                  <a:pt x="6071" y="3035"/>
                </a:lnTo>
                <a:lnTo>
                  <a:pt x="5182" y="5182"/>
                </a:lnTo>
                <a:lnTo>
                  <a:pt x="3035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4923143" y="7732657"/>
            <a:ext cx="0" cy="334010"/>
          </a:xfrm>
          <a:custGeom>
            <a:avLst/>
            <a:gdLst/>
            <a:ahLst/>
            <a:cxnLst/>
            <a:rect l="l" t="t" r="r" b="b"/>
            <a:pathLst>
              <a:path h="334009">
                <a:moveTo>
                  <a:pt x="0" y="0"/>
                </a:moveTo>
                <a:lnTo>
                  <a:pt x="0" y="33394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5401796" y="2953211"/>
            <a:ext cx="0" cy="334010"/>
          </a:xfrm>
          <a:custGeom>
            <a:avLst/>
            <a:gdLst/>
            <a:ahLst/>
            <a:cxnLst/>
            <a:rect l="l" t="t" r="r" b="b"/>
            <a:pathLst>
              <a:path h="334010">
                <a:moveTo>
                  <a:pt x="0" y="0"/>
                </a:moveTo>
                <a:lnTo>
                  <a:pt x="0" y="33394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5398760" y="3355968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5401796" y="3430852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5398760" y="407242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5401796" y="4147313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5398760" y="4789902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5401796" y="4864787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5398760" y="5507376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5401796" y="5582260"/>
            <a:ext cx="0" cy="572770"/>
          </a:xfrm>
          <a:custGeom>
            <a:avLst/>
            <a:gdLst/>
            <a:ahLst/>
            <a:cxnLst/>
            <a:rect l="l" t="t" r="r" b="b"/>
            <a:pathLst>
              <a:path h="572770">
                <a:moveTo>
                  <a:pt x="0" y="0"/>
                </a:moveTo>
                <a:lnTo>
                  <a:pt x="0" y="57276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5398760" y="6223837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5401796" y="6298722"/>
            <a:ext cx="0" cy="574040"/>
          </a:xfrm>
          <a:custGeom>
            <a:avLst/>
            <a:gdLst/>
            <a:ahLst/>
            <a:cxnLst/>
            <a:rect l="l" t="t" r="r" b="b"/>
            <a:pathLst>
              <a:path h="574040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5398760" y="6941311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5401796" y="7016195"/>
            <a:ext cx="0" cy="574040"/>
          </a:xfrm>
          <a:custGeom>
            <a:avLst/>
            <a:gdLst/>
            <a:ahLst/>
            <a:cxnLst/>
            <a:rect l="l" t="t" r="r" b="b"/>
            <a:pathLst>
              <a:path h="574040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5398760" y="7658785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9"/>
                </a:lnTo>
                <a:lnTo>
                  <a:pt x="3036" y="0"/>
                </a:lnTo>
                <a:lnTo>
                  <a:pt x="5182" y="889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5401796" y="7732657"/>
            <a:ext cx="0" cy="334010"/>
          </a:xfrm>
          <a:custGeom>
            <a:avLst/>
            <a:gdLst/>
            <a:ahLst/>
            <a:cxnLst/>
            <a:rect l="l" t="t" r="r" b="b"/>
            <a:pathLst>
              <a:path h="334009">
                <a:moveTo>
                  <a:pt x="0" y="0"/>
                </a:moveTo>
                <a:lnTo>
                  <a:pt x="0" y="33394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6596911" y="2953211"/>
            <a:ext cx="0" cy="334010"/>
          </a:xfrm>
          <a:custGeom>
            <a:avLst/>
            <a:gdLst/>
            <a:ahLst/>
            <a:cxnLst/>
            <a:rect l="l" t="t" r="r" b="b"/>
            <a:pathLst>
              <a:path h="334010">
                <a:moveTo>
                  <a:pt x="0" y="0"/>
                </a:moveTo>
                <a:lnTo>
                  <a:pt x="0" y="33394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6593875" y="3355968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6596911" y="3430852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6593875" y="407242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6596911" y="4147313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6593875" y="4789902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6596911" y="4864787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6593875" y="5507376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6596911" y="5582260"/>
            <a:ext cx="0" cy="572770"/>
          </a:xfrm>
          <a:custGeom>
            <a:avLst/>
            <a:gdLst/>
            <a:ahLst/>
            <a:cxnLst/>
            <a:rect l="l" t="t" r="r" b="b"/>
            <a:pathLst>
              <a:path h="572770">
                <a:moveTo>
                  <a:pt x="0" y="0"/>
                </a:moveTo>
                <a:lnTo>
                  <a:pt x="0" y="57276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6593875" y="6223837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6596911" y="6298722"/>
            <a:ext cx="0" cy="574040"/>
          </a:xfrm>
          <a:custGeom>
            <a:avLst/>
            <a:gdLst/>
            <a:ahLst/>
            <a:cxnLst/>
            <a:rect l="l" t="t" r="r" b="b"/>
            <a:pathLst>
              <a:path h="574040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6593875" y="6941311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6596911" y="7016195"/>
            <a:ext cx="0" cy="574040"/>
          </a:xfrm>
          <a:custGeom>
            <a:avLst/>
            <a:gdLst/>
            <a:ahLst/>
            <a:cxnLst/>
            <a:rect l="l" t="t" r="r" b="b"/>
            <a:pathLst>
              <a:path h="574040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6593875" y="7658785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9"/>
                </a:lnTo>
                <a:lnTo>
                  <a:pt x="3036" y="0"/>
                </a:lnTo>
                <a:lnTo>
                  <a:pt x="5182" y="889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6596911" y="7732657"/>
            <a:ext cx="0" cy="334010"/>
          </a:xfrm>
          <a:custGeom>
            <a:avLst/>
            <a:gdLst/>
            <a:ahLst/>
            <a:cxnLst/>
            <a:rect l="l" t="t" r="r" b="b"/>
            <a:pathLst>
              <a:path h="334009">
                <a:moveTo>
                  <a:pt x="0" y="0"/>
                </a:moveTo>
                <a:lnTo>
                  <a:pt x="0" y="33394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7186878" y="2953211"/>
            <a:ext cx="0" cy="334010"/>
          </a:xfrm>
          <a:custGeom>
            <a:avLst/>
            <a:gdLst/>
            <a:ahLst/>
            <a:cxnLst/>
            <a:rect l="l" t="t" r="r" b="b"/>
            <a:pathLst>
              <a:path h="334010">
                <a:moveTo>
                  <a:pt x="0" y="0"/>
                </a:moveTo>
                <a:lnTo>
                  <a:pt x="0" y="33394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7183842" y="3355968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7186878" y="3430852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7183842" y="407242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7186878" y="4147313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7183842" y="4789902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7186878" y="4864787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7183842" y="5507376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7186878" y="5582260"/>
            <a:ext cx="0" cy="572770"/>
          </a:xfrm>
          <a:custGeom>
            <a:avLst/>
            <a:gdLst/>
            <a:ahLst/>
            <a:cxnLst/>
            <a:rect l="l" t="t" r="r" b="b"/>
            <a:pathLst>
              <a:path h="572770">
                <a:moveTo>
                  <a:pt x="0" y="0"/>
                </a:moveTo>
                <a:lnTo>
                  <a:pt x="0" y="57276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7183842" y="6223837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7186878" y="6298722"/>
            <a:ext cx="0" cy="574040"/>
          </a:xfrm>
          <a:custGeom>
            <a:avLst/>
            <a:gdLst/>
            <a:ahLst/>
            <a:cxnLst/>
            <a:rect l="l" t="t" r="r" b="b"/>
            <a:pathLst>
              <a:path h="574040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7183842" y="6941311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7186878" y="7016195"/>
            <a:ext cx="0" cy="574040"/>
          </a:xfrm>
          <a:custGeom>
            <a:avLst/>
            <a:gdLst/>
            <a:ahLst/>
            <a:cxnLst/>
            <a:rect l="l" t="t" r="r" b="b"/>
            <a:pathLst>
              <a:path h="574040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7183842" y="7658785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9"/>
                </a:lnTo>
                <a:lnTo>
                  <a:pt x="3036" y="0"/>
                </a:lnTo>
                <a:lnTo>
                  <a:pt x="5182" y="889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7186878" y="7732657"/>
            <a:ext cx="0" cy="334010"/>
          </a:xfrm>
          <a:custGeom>
            <a:avLst/>
            <a:gdLst/>
            <a:ahLst/>
            <a:cxnLst/>
            <a:rect l="l" t="t" r="r" b="b"/>
            <a:pathLst>
              <a:path h="334009">
                <a:moveTo>
                  <a:pt x="0" y="0"/>
                </a:moveTo>
                <a:lnTo>
                  <a:pt x="0" y="33394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7855778" y="2953211"/>
            <a:ext cx="0" cy="334010"/>
          </a:xfrm>
          <a:custGeom>
            <a:avLst/>
            <a:gdLst/>
            <a:ahLst/>
            <a:cxnLst/>
            <a:rect l="l" t="t" r="r" b="b"/>
            <a:pathLst>
              <a:path h="334010">
                <a:moveTo>
                  <a:pt x="0" y="0"/>
                </a:moveTo>
                <a:lnTo>
                  <a:pt x="0" y="33394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7852742" y="3355968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7855778" y="3430852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7852742" y="407242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7855778" y="4147313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7852742" y="4789902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7855778" y="4864787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7852742" y="5507376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7855778" y="5582260"/>
            <a:ext cx="0" cy="572770"/>
          </a:xfrm>
          <a:custGeom>
            <a:avLst/>
            <a:gdLst/>
            <a:ahLst/>
            <a:cxnLst/>
            <a:rect l="l" t="t" r="r" b="b"/>
            <a:pathLst>
              <a:path h="572770">
                <a:moveTo>
                  <a:pt x="0" y="0"/>
                </a:moveTo>
                <a:lnTo>
                  <a:pt x="0" y="57276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7852742" y="6223837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7855778" y="6298722"/>
            <a:ext cx="0" cy="574040"/>
          </a:xfrm>
          <a:custGeom>
            <a:avLst/>
            <a:gdLst/>
            <a:ahLst/>
            <a:cxnLst/>
            <a:rect l="l" t="t" r="r" b="b"/>
            <a:pathLst>
              <a:path h="574040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7852742" y="6941311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7855778" y="7016195"/>
            <a:ext cx="0" cy="574040"/>
          </a:xfrm>
          <a:custGeom>
            <a:avLst/>
            <a:gdLst/>
            <a:ahLst/>
            <a:cxnLst/>
            <a:rect l="l" t="t" r="r" b="b"/>
            <a:pathLst>
              <a:path h="574040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7852742" y="7658785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9"/>
                </a:lnTo>
                <a:lnTo>
                  <a:pt x="3036" y="0"/>
                </a:lnTo>
                <a:lnTo>
                  <a:pt x="5182" y="889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7855778" y="7732657"/>
            <a:ext cx="0" cy="334010"/>
          </a:xfrm>
          <a:custGeom>
            <a:avLst/>
            <a:gdLst/>
            <a:ahLst/>
            <a:cxnLst/>
            <a:rect l="l" t="t" r="r" b="b"/>
            <a:pathLst>
              <a:path h="334009">
                <a:moveTo>
                  <a:pt x="0" y="0"/>
                </a:moveTo>
                <a:lnTo>
                  <a:pt x="0" y="33394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58" name="object 55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299012" y="6767255"/>
            <a:ext cx="69824" cy="483712"/>
          </a:xfrm>
          <a:prstGeom prst="rect">
            <a:avLst/>
          </a:prstGeom>
        </p:spPr>
      </p:pic>
      <p:sp>
        <p:nvSpPr>
          <p:cNvPr id="559" name="object 559"/>
          <p:cNvSpPr/>
          <p:nvPr/>
        </p:nvSpPr>
        <p:spPr>
          <a:xfrm>
            <a:off x="8334431" y="3021011"/>
            <a:ext cx="0" cy="299720"/>
          </a:xfrm>
          <a:custGeom>
            <a:avLst/>
            <a:gdLst/>
            <a:ahLst/>
            <a:cxnLst/>
            <a:rect l="l" t="t" r="r" b="b"/>
            <a:pathLst>
              <a:path h="299720">
                <a:moveTo>
                  <a:pt x="0" y="0"/>
                </a:moveTo>
                <a:lnTo>
                  <a:pt x="0" y="29953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8331395" y="3389362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8334431" y="3464246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8331395" y="4106835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8334431" y="4181719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8331395" y="482430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8334431" y="4898181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8331395" y="5540771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8334431" y="5615654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8331395" y="6258244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8334431" y="6333128"/>
            <a:ext cx="0" cy="574040"/>
          </a:xfrm>
          <a:custGeom>
            <a:avLst/>
            <a:gdLst/>
            <a:ahLst/>
            <a:cxnLst/>
            <a:rect l="l" t="t" r="r" b="b"/>
            <a:pathLst>
              <a:path h="574040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8331395" y="6974706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8"/>
                </a:lnTo>
                <a:lnTo>
                  <a:pt x="3036" y="0"/>
                </a:lnTo>
                <a:lnTo>
                  <a:pt x="5182" y="888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8334431" y="7049589"/>
            <a:ext cx="0" cy="574040"/>
          </a:xfrm>
          <a:custGeom>
            <a:avLst/>
            <a:gdLst/>
            <a:ahLst/>
            <a:cxnLst/>
            <a:rect l="l" t="t" r="r" b="b"/>
            <a:pathLst>
              <a:path h="574040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8331395" y="769217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3035"/>
                </a:moveTo>
                <a:lnTo>
                  <a:pt x="889" y="889"/>
                </a:lnTo>
                <a:lnTo>
                  <a:pt x="3036" y="0"/>
                </a:lnTo>
                <a:lnTo>
                  <a:pt x="5182" y="889"/>
                </a:lnTo>
                <a:lnTo>
                  <a:pt x="6071" y="3035"/>
                </a:lnTo>
                <a:lnTo>
                  <a:pt x="5182" y="5182"/>
                </a:lnTo>
                <a:lnTo>
                  <a:pt x="3036" y="6071"/>
                </a:lnTo>
                <a:lnTo>
                  <a:pt x="889" y="5182"/>
                </a:lnTo>
                <a:lnTo>
                  <a:pt x="0" y="3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8334431" y="7767063"/>
            <a:ext cx="0" cy="299720"/>
          </a:xfrm>
          <a:custGeom>
            <a:avLst/>
            <a:gdLst/>
            <a:ahLst/>
            <a:cxnLst/>
            <a:rect l="l" t="t" r="r" b="b"/>
            <a:pathLst>
              <a:path h="299720">
                <a:moveTo>
                  <a:pt x="0" y="0"/>
                </a:moveTo>
                <a:lnTo>
                  <a:pt x="0" y="29953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74" name="object 574"/>
          <p:cNvGrpSpPr/>
          <p:nvPr/>
        </p:nvGrpSpPr>
        <p:grpSpPr>
          <a:xfrm>
            <a:off x="4829031" y="8062553"/>
            <a:ext cx="668020" cy="189230"/>
            <a:chOff x="4829031" y="8062553"/>
            <a:chExt cx="668020" cy="189230"/>
          </a:xfrm>
        </p:grpSpPr>
        <p:pic>
          <p:nvPicPr>
            <p:cNvPr id="575" name="object 57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829031" y="8062553"/>
              <a:ext cx="189234" cy="189234"/>
            </a:xfrm>
            <a:prstGeom prst="rect">
              <a:avLst/>
            </a:prstGeom>
          </p:spPr>
        </p:pic>
        <p:pic>
          <p:nvPicPr>
            <p:cNvPr id="576" name="object 57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307684" y="8062553"/>
              <a:ext cx="189234" cy="189234"/>
            </a:xfrm>
            <a:prstGeom prst="rect">
              <a:avLst/>
            </a:prstGeom>
          </p:spPr>
        </p:pic>
      </p:grpSp>
      <p:sp>
        <p:nvSpPr>
          <p:cNvPr id="577" name="object 577"/>
          <p:cNvSpPr txBox="1"/>
          <p:nvPr/>
        </p:nvSpPr>
        <p:spPr>
          <a:xfrm>
            <a:off x="4880084" y="8085275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А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578" name="object 578"/>
          <p:cNvSpPr txBox="1"/>
          <p:nvPr/>
        </p:nvSpPr>
        <p:spPr>
          <a:xfrm>
            <a:off x="5354689" y="8081227"/>
            <a:ext cx="8445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Б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579" name="object 57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502799" y="8062553"/>
            <a:ext cx="189234" cy="189234"/>
          </a:xfrm>
          <a:prstGeom prst="rect">
            <a:avLst/>
          </a:prstGeom>
        </p:spPr>
      </p:pic>
      <p:sp>
        <p:nvSpPr>
          <p:cNvPr id="580" name="object 580"/>
          <p:cNvSpPr txBox="1"/>
          <p:nvPr/>
        </p:nvSpPr>
        <p:spPr>
          <a:xfrm>
            <a:off x="6557899" y="8080215"/>
            <a:ext cx="7366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Г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581" name="object 58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092767" y="8062553"/>
            <a:ext cx="189234" cy="189234"/>
          </a:xfrm>
          <a:prstGeom prst="rect">
            <a:avLst/>
          </a:prstGeom>
        </p:spPr>
      </p:pic>
      <p:sp>
        <p:nvSpPr>
          <p:cNvPr id="582" name="object 582"/>
          <p:cNvSpPr txBox="1"/>
          <p:nvPr/>
        </p:nvSpPr>
        <p:spPr>
          <a:xfrm>
            <a:off x="7143819" y="8085275"/>
            <a:ext cx="8572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Д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583" name="object 583"/>
          <p:cNvGrpSpPr/>
          <p:nvPr/>
        </p:nvGrpSpPr>
        <p:grpSpPr>
          <a:xfrm>
            <a:off x="7761667" y="8062553"/>
            <a:ext cx="668020" cy="189230"/>
            <a:chOff x="7761667" y="8062553"/>
            <a:chExt cx="668020" cy="189230"/>
          </a:xfrm>
        </p:grpSpPr>
        <p:pic>
          <p:nvPicPr>
            <p:cNvPr id="584" name="object 58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761667" y="8062553"/>
              <a:ext cx="189234" cy="189234"/>
            </a:xfrm>
            <a:prstGeom prst="rect">
              <a:avLst/>
            </a:prstGeom>
          </p:spPr>
        </p:pic>
        <p:pic>
          <p:nvPicPr>
            <p:cNvPr id="585" name="object 58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240320" y="8062553"/>
              <a:ext cx="189234" cy="189234"/>
            </a:xfrm>
            <a:prstGeom prst="rect">
              <a:avLst/>
            </a:prstGeom>
          </p:spPr>
        </p:pic>
      </p:grpSp>
      <p:sp>
        <p:nvSpPr>
          <p:cNvPr id="586" name="object 586"/>
          <p:cNvSpPr txBox="1"/>
          <p:nvPr/>
        </p:nvSpPr>
        <p:spPr>
          <a:xfrm>
            <a:off x="7814743" y="8086287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Е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587" name="object 587"/>
          <p:cNvSpPr txBox="1"/>
          <p:nvPr/>
        </p:nvSpPr>
        <p:spPr>
          <a:xfrm>
            <a:off x="8288336" y="8082239"/>
            <a:ext cx="8953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Є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588" name="object 588"/>
          <p:cNvGrpSpPr/>
          <p:nvPr/>
        </p:nvGrpSpPr>
        <p:grpSpPr>
          <a:xfrm>
            <a:off x="4901892" y="7404645"/>
            <a:ext cx="522605" cy="283845"/>
            <a:chOff x="4901892" y="7404645"/>
            <a:chExt cx="522605" cy="283845"/>
          </a:xfrm>
        </p:grpSpPr>
        <p:sp>
          <p:nvSpPr>
            <p:cNvPr id="589" name="object 589"/>
            <p:cNvSpPr/>
            <p:nvPr/>
          </p:nvSpPr>
          <p:spPr>
            <a:xfrm>
              <a:off x="4923143" y="7407820"/>
              <a:ext cx="478790" cy="259079"/>
            </a:xfrm>
            <a:custGeom>
              <a:avLst/>
              <a:gdLst/>
              <a:ahLst/>
              <a:cxnLst/>
              <a:rect l="l" t="t" r="r" b="b"/>
              <a:pathLst>
                <a:path w="478789" h="259079">
                  <a:moveTo>
                    <a:pt x="0" y="0"/>
                  </a:moveTo>
                  <a:lnTo>
                    <a:pt x="0" y="259059"/>
                  </a:lnTo>
                  <a:lnTo>
                    <a:pt x="478652" y="259059"/>
                  </a:lnTo>
                  <a:lnTo>
                    <a:pt x="47865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0" name="object 590"/>
            <p:cNvSpPr/>
            <p:nvPr/>
          </p:nvSpPr>
          <p:spPr>
            <a:xfrm>
              <a:off x="4901892" y="764461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1" name="object 591"/>
            <p:cNvSpPr/>
            <p:nvPr/>
          </p:nvSpPr>
          <p:spPr>
            <a:xfrm>
              <a:off x="4901892" y="764461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2" name="object 592"/>
            <p:cNvSpPr/>
            <p:nvPr/>
          </p:nvSpPr>
          <p:spPr>
            <a:xfrm>
              <a:off x="5379533" y="764461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5" h="43815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3" name="object 593"/>
            <p:cNvSpPr/>
            <p:nvPr/>
          </p:nvSpPr>
          <p:spPr>
            <a:xfrm>
              <a:off x="5379533" y="764461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5" h="43815">
                  <a:moveTo>
                    <a:pt x="4047" y="43513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94" name="object 594"/>
          <p:cNvSpPr txBox="1"/>
          <p:nvPr/>
        </p:nvSpPr>
        <p:spPr>
          <a:xfrm>
            <a:off x="5075391" y="758638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595" name="object 595"/>
          <p:cNvGrpSpPr/>
          <p:nvPr/>
        </p:nvGrpSpPr>
        <p:grpSpPr>
          <a:xfrm>
            <a:off x="6574647" y="7404645"/>
            <a:ext cx="635000" cy="283845"/>
            <a:chOff x="6574647" y="7404645"/>
            <a:chExt cx="635000" cy="283845"/>
          </a:xfrm>
        </p:grpSpPr>
        <p:sp>
          <p:nvSpPr>
            <p:cNvPr id="596" name="object 596"/>
            <p:cNvSpPr/>
            <p:nvPr/>
          </p:nvSpPr>
          <p:spPr>
            <a:xfrm>
              <a:off x="6596910" y="7407820"/>
              <a:ext cx="590550" cy="259079"/>
            </a:xfrm>
            <a:custGeom>
              <a:avLst/>
              <a:gdLst/>
              <a:ahLst/>
              <a:cxnLst/>
              <a:rect l="l" t="t" r="r" b="b"/>
              <a:pathLst>
                <a:path w="590550" h="259079">
                  <a:moveTo>
                    <a:pt x="0" y="0"/>
                  </a:moveTo>
                  <a:lnTo>
                    <a:pt x="0" y="259059"/>
                  </a:lnTo>
                  <a:lnTo>
                    <a:pt x="589967" y="259059"/>
                  </a:lnTo>
                  <a:lnTo>
                    <a:pt x="58996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7" name="object 597"/>
            <p:cNvSpPr/>
            <p:nvPr/>
          </p:nvSpPr>
          <p:spPr>
            <a:xfrm>
              <a:off x="6574647" y="764461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8" name="object 598"/>
            <p:cNvSpPr/>
            <p:nvPr/>
          </p:nvSpPr>
          <p:spPr>
            <a:xfrm>
              <a:off x="6574647" y="764461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4525" y="4047"/>
                  </a:moveTo>
                  <a:lnTo>
                    <a:pt x="40478" y="0"/>
                  </a:lnTo>
                  <a:lnTo>
                    <a:pt x="5059" y="43513"/>
                  </a:lnTo>
                  <a:lnTo>
                    <a:pt x="44525" y="4047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5059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9" name="object 599"/>
            <p:cNvSpPr/>
            <p:nvPr/>
          </p:nvSpPr>
          <p:spPr>
            <a:xfrm>
              <a:off x="7164615" y="764461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0" name="object 600"/>
            <p:cNvSpPr/>
            <p:nvPr/>
          </p:nvSpPr>
          <p:spPr>
            <a:xfrm>
              <a:off x="7164615" y="764461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5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01" name="object 601"/>
          <p:cNvSpPr txBox="1"/>
          <p:nvPr/>
        </p:nvSpPr>
        <p:spPr>
          <a:xfrm>
            <a:off x="6804816" y="758638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602" name="object 602"/>
          <p:cNvGrpSpPr/>
          <p:nvPr/>
        </p:nvGrpSpPr>
        <p:grpSpPr>
          <a:xfrm>
            <a:off x="7164615" y="7404645"/>
            <a:ext cx="713740" cy="283845"/>
            <a:chOff x="7164615" y="7404645"/>
            <a:chExt cx="713740" cy="283845"/>
          </a:xfrm>
        </p:grpSpPr>
        <p:sp>
          <p:nvSpPr>
            <p:cNvPr id="603" name="object 603"/>
            <p:cNvSpPr/>
            <p:nvPr/>
          </p:nvSpPr>
          <p:spPr>
            <a:xfrm>
              <a:off x="7186878" y="7407820"/>
              <a:ext cx="669290" cy="259079"/>
            </a:xfrm>
            <a:custGeom>
              <a:avLst/>
              <a:gdLst/>
              <a:ahLst/>
              <a:cxnLst/>
              <a:rect l="l" t="t" r="r" b="b"/>
              <a:pathLst>
                <a:path w="669290" h="259079">
                  <a:moveTo>
                    <a:pt x="0" y="0"/>
                  </a:moveTo>
                  <a:lnTo>
                    <a:pt x="0" y="259059"/>
                  </a:lnTo>
                  <a:lnTo>
                    <a:pt x="668899" y="259059"/>
                  </a:lnTo>
                  <a:lnTo>
                    <a:pt x="66889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4" name="object 604"/>
            <p:cNvSpPr/>
            <p:nvPr/>
          </p:nvSpPr>
          <p:spPr>
            <a:xfrm>
              <a:off x="7164615" y="764461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5" name="object 605"/>
            <p:cNvSpPr/>
            <p:nvPr/>
          </p:nvSpPr>
          <p:spPr>
            <a:xfrm>
              <a:off x="7164615" y="764461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6" name="object 606"/>
            <p:cNvSpPr/>
            <p:nvPr/>
          </p:nvSpPr>
          <p:spPr>
            <a:xfrm>
              <a:off x="7834527" y="764461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7" name="object 607"/>
            <p:cNvSpPr/>
            <p:nvPr/>
          </p:nvSpPr>
          <p:spPr>
            <a:xfrm>
              <a:off x="7834527" y="764461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3815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08" name="object 608"/>
          <p:cNvSpPr txBox="1"/>
          <p:nvPr/>
        </p:nvSpPr>
        <p:spPr>
          <a:xfrm>
            <a:off x="7435261" y="758638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4200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609" name="object 609"/>
          <p:cNvGrpSpPr/>
          <p:nvPr/>
        </p:nvGrpSpPr>
        <p:grpSpPr>
          <a:xfrm>
            <a:off x="7834527" y="7404645"/>
            <a:ext cx="522605" cy="283845"/>
            <a:chOff x="7834527" y="7404645"/>
            <a:chExt cx="522605" cy="283845"/>
          </a:xfrm>
        </p:grpSpPr>
        <p:sp>
          <p:nvSpPr>
            <p:cNvPr id="610" name="object 610"/>
            <p:cNvSpPr/>
            <p:nvPr/>
          </p:nvSpPr>
          <p:spPr>
            <a:xfrm>
              <a:off x="7855778" y="7407820"/>
              <a:ext cx="478790" cy="259079"/>
            </a:xfrm>
            <a:custGeom>
              <a:avLst/>
              <a:gdLst/>
              <a:ahLst/>
              <a:cxnLst/>
              <a:rect l="l" t="t" r="r" b="b"/>
              <a:pathLst>
                <a:path w="478790" h="259079">
                  <a:moveTo>
                    <a:pt x="0" y="0"/>
                  </a:moveTo>
                  <a:lnTo>
                    <a:pt x="0" y="259059"/>
                  </a:lnTo>
                  <a:lnTo>
                    <a:pt x="478652" y="259059"/>
                  </a:lnTo>
                  <a:lnTo>
                    <a:pt x="47865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1" name="object 611"/>
            <p:cNvSpPr/>
            <p:nvPr/>
          </p:nvSpPr>
          <p:spPr>
            <a:xfrm>
              <a:off x="7834527" y="764461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2" name="object 612"/>
            <p:cNvSpPr/>
            <p:nvPr/>
          </p:nvSpPr>
          <p:spPr>
            <a:xfrm>
              <a:off x="7834527" y="764461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5" h="43815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3" name="object 613"/>
            <p:cNvSpPr/>
            <p:nvPr/>
          </p:nvSpPr>
          <p:spPr>
            <a:xfrm>
              <a:off x="8312168" y="764461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5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4" name="object 614"/>
            <p:cNvSpPr/>
            <p:nvPr/>
          </p:nvSpPr>
          <p:spPr>
            <a:xfrm>
              <a:off x="8312168" y="764461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5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5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15" name="object 615"/>
          <p:cNvSpPr txBox="1"/>
          <p:nvPr/>
        </p:nvSpPr>
        <p:spPr>
          <a:xfrm>
            <a:off x="8008026" y="758638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616" name="object 616"/>
          <p:cNvGrpSpPr/>
          <p:nvPr/>
        </p:nvGrpSpPr>
        <p:grpSpPr>
          <a:xfrm>
            <a:off x="4968542" y="3492441"/>
            <a:ext cx="3599815" cy="3918585"/>
            <a:chOff x="4968542" y="3492441"/>
            <a:chExt cx="3599815" cy="3918585"/>
          </a:xfrm>
        </p:grpSpPr>
        <p:sp>
          <p:nvSpPr>
            <p:cNvPr id="617" name="object 617"/>
            <p:cNvSpPr/>
            <p:nvPr/>
          </p:nvSpPr>
          <p:spPr>
            <a:xfrm>
              <a:off x="8302049" y="6690347"/>
              <a:ext cx="258445" cy="558165"/>
            </a:xfrm>
            <a:custGeom>
              <a:avLst/>
              <a:gdLst/>
              <a:ahLst/>
              <a:cxnLst/>
              <a:rect l="l" t="t" r="r" b="b"/>
              <a:pathLst>
                <a:path w="258445" h="558165">
                  <a:moveTo>
                    <a:pt x="0" y="79944"/>
                  </a:moveTo>
                  <a:lnTo>
                    <a:pt x="0" y="557585"/>
                  </a:lnTo>
                </a:path>
                <a:path w="258445" h="558165">
                  <a:moveTo>
                    <a:pt x="82980" y="33394"/>
                  </a:moveTo>
                  <a:lnTo>
                    <a:pt x="115362" y="0"/>
                  </a:lnTo>
                </a:path>
                <a:path w="258445" h="558165">
                  <a:moveTo>
                    <a:pt x="153816" y="33394"/>
                  </a:moveTo>
                  <a:lnTo>
                    <a:pt x="186199" y="1011"/>
                  </a:lnTo>
                </a:path>
                <a:path w="258445" h="558165">
                  <a:moveTo>
                    <a:pt x="225665" y="33394"/>
                  </a:moveTo>
                  <a:lnTo>
                    <a:pt x="258047" y="1011"/>
                  </a:lnTo>
                </a:path>
                <a:path w="258445" h="558165">
                  <a:moveTo>
                    <a:pt x="63752" y="15179"/>
                  </a:moveTo>
                  <a:lnTo>
                    <a:pt x="79944" y="0"/>
                  </a:lnTo>
                </a:path>
                <a:path w="258445" h="558165">
                  <a:moveTo>
                    <a:pt x="118398" y="33394"/>
                  </a:moveTo>
                  <a:lnTo>
                    <a:pt x="137625" y="131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8" name="object 618"/>
            <p:cNvSpPr/>
            <p:nvPr/>
          </p:nvSpPr>
          <p:spPr>
            <a:xfrm>
              <a:off x="8445745" y="669135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9" name="object 619"/>
            <p:cNvSpPr/>
            <p:nvPr/>
          </p:nvSpPr>
          <p:spPr>
            <a:xfrm>
              <a:off x="4971717" y="3495616"/>
              <a:ext cx="3593465" cy="3912235"/>
            </a:xfrm>
            <a:custGeom>
              <a:avLst/>
              <a:gdLst/>
              <a:ahLst/>
              <a:cxnLst/>
              <a:rect l="l" t="t" r="r" b="b"/>
              <a:pathLst>
                <a:path w="3593465" h="3912234">
                  <a:moveTo>
                    <a:pt x="3521590" y="3226100"/>
                  </a:moveTo>
                  <a:lnTo>
                    <a:pt x="3551949" y="3195742"/>
                  </a:lnTo>
                </a:path>
                <a:path w="3593465" h="3912234">
                  <a:moveTo>
                    <a:pt x="3591415" y="3228124"/>
                  </a:moveTo>
                  <a:lnTo>
                    <a:pt x="3593439" y="3226100"/>
                  </a:lnTo>
                </a:path>
                <a:path w="3593465" h="3912234">
                  <a:moveTo>
                    <a:pt x="3394084" y="3194730"/>
                  </a:moveTo>
                  <a:lnTo>
                    <a:pt x="3394084" y="3912203"/>
                  </a:lnTo>
                </a:path>
                <a:path w="3593465" h="3912234">
                  <a:moveTo>
                    <a:pt x="2964005" y="3274674"/>
                  </a:moveTo>
                  <a:lnTo>
                    <a:pt x="3330331" y="3274674"/>
                  </a:lnTo>
                </a:path>
                <a:path w="3593465" h="3912234">
                  <a:moveTo>
                    <a:pt x="1657576" y="3027758"/>
                  </a:moveTo>
                  <a:lnTo>
                    <a:pt x="1657576" y="2549105"/>
                  </a:lnTo>
                </a:path>
                <a:path w="3593465" h="3912234">
                  <a:moveTo>
                    <a:pt x="1593823" y="2517735"/>
                  </a:moveTo>
                  <a:lnTo>
                    <a:pt x="1593823" y="2039082"/>
                  </a:lnTo>
                </a:path>
                <a:path w="3593465" h="3912234">
                  <a:moveTo>
                    <a:pt x="1657576" y="2517735"/>
                  </a:moveTo>
                  <a:lnTo>
                    <a:pt x="1657576" y="2039082"/>
                  </a:lnTo>
                </a:path>
                <a:path w="3593465" h="3912234">
                  <a:moveTo>
                    <a:pt x="1593823" y="2007711"/>
                  </a:moveTo>
                  <a:lnTo>
                    <a:pt x="1593823" y="1529058"/>
                  </a:lnTo>
                </a:path>
                <a:path w="3593465" h="3912234">
                  <a:moveTo>
                    <a:pt x="1657576" y="2007711"/>
                  </a:moveTo>
                  <a:lnTo>
                    <a:pt x="1657576" y="1529058"/>
                  </a:lnTo>
                </a:path>
                <a:path w="3593465" h="3912234">
                  <a:moveTo>
                    <a:pt x="1593823" y="1497688"/>
                  </a:moveTo>
                  <a:lnTo>
                    <a:pt x="1593823" y="1019035"/>
                  </a:lnTo>
                </a:path>
                <a:path w="3593465" h="3912234">
                  <a:moveTo>
                    <a:pt x="1657576" y="1497688"/>
                  </a:moveTo>
                  <a:lnTo>
                    <a:pt x="1657576" y="1019035"/>
                  </a:lnTo>
                </a:path>
                <a:path w="3593465" h="3912234">
                  <a:moveTo>
                    <a:pt x="1593823" y="987664"/>
                  </a:moveTo>
                  <a:lnTo>
                    <a:pt x="1593823" y="509011"/>
                  </a:lnTo>
                </a:path>
                <a:path w="3593465" h="3912234">
                  <a:moveTo>
                    <a:pt x="1657576" y="987664"/>
                  </a:moveTo>
                  <a:lnTo>
                    <a:pt x="1657576" y="509011"/>
                  </a:lnTo>
                </a:path>
                <a:path w="3593465" h="3912234">
                  <a:moveTo>
                    <a:pt x="1593823" y="477641"/>
                  </a:moveTo>
                  <a:lnTo>
                    <a:pt x="1593823" y="0"/>
                  </a:lnTo>
                </a:path>
                <a:path w="3593465" h="3912234">
                  <a:moveTo>
                    <a:pt x="1657576" y="477641"/>
                  </a:moveTo>
                  <a:lnTo>
                    <a:pt x="1657576" y="0"/>
                  </a:lnTo>
                </a:path>
                <a:path w="3593465" h="3912234">
                  <a:moveTo>
                    <a:pt x="1593823" y="3752315"/>
                  </a:moveTo>
                  <a:lnTo>
                    <a:pt x="1593823" y="3106690"/>
                  </a:lnTo>
                </a:path>
                <a:path w="3593465" h="3912234">
                  <a:moveTo>
                    <a:pt x="1657576" y="3752315"/>
                  </a:moveTo>
                  <a:lnTo>
                    <a:pt x="1657576" y="3106690"/>
                  </a:lnTo>
                </a:path>
                <a:path w="3593465" h="3912234">
                  <a:moveTo>
                    <a:pt x="2182779" y="3752315"/>
                  </a:moveTo>
                  <a:lnTo>
                    <a:pt x="2182779" y="3106690"/>
                  </a:lnTo>
                </a:path>
                <a:path w="3593465" h="3912234">
                  <a:moveTo>
                    <a:pt x="2246532" y="3752315"/>
                  </a:moveTo>
                  <a:lnTo>
                    <a:pt x="2246532" y="3106690"/>
                  </a:lnTo>
                </a:path>
                <a:path w="3593465" h="3912234">
                  <a:moveTo>
                    <a:pt x="0" y="3722969"/>
                  </a:moveTo>
                  <a:lnTo>
                    <a:pt x="469545" y="3722969"/>
                  </a:lnTo>
                  <a:lnTo>
                    <a:pt x="1162732" y="3722969"/>
                  </a:lnTo>
                </a:path>
                <a:path w="3593465" h="3912234">
                  <a:moveTo>
                    <a:pt x="1226485" y="3722969"/>
                  </a:moveTo>
                  <a:lnTo>
                    <a:pt x="1593823" y="3722969"/>
                  </a:lnTo>
                </a:path>
                <a:path w="3593465" h="3912234">
                  <a:moveTo>
                    <a:pt x="1657576" y="3722969"/>
                  </a:moveTo>
                  <a:lnTo>
                    <a:pt x="2182779" y="3722969"/>
                  </a:lnTo>
                </a:path>
                <a:path w="3593465" h="3912234">
                  <a:moveTo>
                    <a:pt x="2246532" y="3722969"/>
                  </a:moveTo>
                  <a:lnTo>
                    <a:pt x="3330331" y="372296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20" name="object 620"/>
          <p:cNvSpPr txBox="1"/>
          <p:nvPr/>
        </p:nvSpPr>
        <p:spPr>
          <a:xfrm>
            <a:off x="6660107" y="6328527"/>
            <a:ext cx="36512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u="sng" spc="3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700" u="sng" spc="-1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+0.000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621" name="object 621"/>
          <p:cNvSpPr txBox="1"/>
          <p:nvPr/>
        </p:nvSpPr>
        <p:spPr>
          <a:xfrm>
            <a:off x="6660107" y="5811420"/>
            <a:ext cx="36512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u="sng" spc="3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700" u="sng" spc="-1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+3.200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622" name="object 622"/>
          <p:cNvSpPr txBox="1"/>
          <p:nvPr/>
        </p:nvSpPr>
        <p:spPr>
          <a:xfrm>
            <a:off x="6660107" y="5309492"/>
            <a:ext cx="36512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u="sng" spc="3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700" u="sng" spc="-1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+6.400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623" name="object 623"/>
          <p:cNvSpPr txBox="1"/>
          <p:nvPr/>
        </p:nvSpPr>
        <p:spPr>
          <a:xfrm>
            <a:off x="6660107" y="2759375"/>
            <a:ext cx="36512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u="sng" spc="-6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700" u="sng" spc="-1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+22.400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624" name="object 624"/>
          <p:cNvSpPr/>
          <p:nvPr/>
        </p:nvSpPr>
        <p:spPr>
          <a:xfrm>
            <a:off x="6166831" y="3430852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5" name="object 625"/>
          <p:cNvSpPr/>
          <p:nvPr/>
        </p:nvSpPr>
        <p:spPr>
          <a:xfrm>
            <a:off x="6166831" y="4147313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6" name="object 626"/>
          <p:cNvSpPr/>
          <p:nvPr/>
        </p:nvSpPr>
        <p:spPr>
          <a:xfrm>
            <a:off x="6166831" y="4864787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7" name="object 627"/>
          <p:cNvSpPr/>
          <p:nvPr/>
        </p:nvSpPr>
        <p:spPr>
          <a:xfrm>
            <a:off x="6166831" y="5582260"/>
            <a:ext cx="0" cy="572770"/>
          </a:xfrm>
          <a:custGeom>
            <a:avLst/>
            <a:gdLst/>
            <a:ahLst/>
            <a:cxnLst/>
            <a:rect l="l" t="t" r="r" b="b"/>
            <a:pathLst>
              <a:path h="572770">
                <a:moveTo>
                  <a:pt x="0" y="0"/>
                </a:moveTo>
                <a:lnTo>
                  <a:pt x="0" y="572764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8" name="object 628"/>
          <p:cNvSpPr/>
          <p:nvPr/>
        </p:nvSpPr>
        <p:spPr>
          <a:xfrm>
            <a:off x="6166831" y="7732657"/>
            <a:ext cx="0" cy="334010"/>
          </a:xfrm>
          <a:custGeom>
            <a:avLst/>
            <a:gdLst/>
            <a:ahLst/>
            <a:cxnLst/>
            <a:rect l="l" t="t" r="r" b="b"/>
            <a:pathLst>
              <a:path h="334009">
                <a:moveTo>
                  <a:pt x="0" y="0"/>
                </a:moveTo>
                <a:lnTo>
                  <a:pt x="0" y="333943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29" name="object 629"/>
          <p:cNvGrpSpPr/>
          <p:nvPr/>
        </p:nvGrpSpPr>
        <p:grpSpPr>
          <a:xfrm>
            <a:off x="4801570" y="2867056"/>
            <a:ext cx="3807460" cy="5384800"/>
            <a:chOff x="4801570" y="2867056"/>
            <a:chExt cx="3807460" cy="5384800"/>
          </a:xfrm>
        </p:grpSpPr>
        <p:sp>
          <p:nvSpPr>
            <p:cNvPr id="630" name="object 630"/>
            <p:cNvSpPr/>
            <p:nvPr/>
          </p:nvSpPr>
          <p:spPr>
            <a:xfrm>
              <a:off x="4804745" y="2870231"/>
              <a:ext cx="3801110" cy="4552950"/>
            </a:xfrm>
            <a:custGeom>
              <a:avLst/>
              <a:gdLst/>
              <a:ahLst/>
              <a:cxnLst/>
              <a:rect l="l" t="t" r="r" b="b"/>
              <a:pathLst>
                <a:path w="3801109" h="4552950">
                  <a:moveTo>
                    <a:pt x="3561056" y="3420395"/>
                  </a:moveTo>
                  <a:lnTo>
                    <a:pt x="3800889" y="3420395"/>
                  </a:lnTo>
                  <a:lnTo>
                    <a:pt x="3800889" y="3388013"/>
                  </a:lnTo>
                </a:path>
                <a:path w="3801109" h="4552950">
                  <a:moveTo>
                    <a:pt x="3760411" y="3420395"/>
                  </a:moveTo>
                  <a:lnTo>
                    <a:pt x="3760411" y="3820116"/>
                  </a:lnTo>
                </a:path>
                <a:path w="3801109" h="4552950">
                  <a:moveTo>
                    <a:pt x="3729040" y="3420395"/>
                  </a:moveTo>
                  <a:lnTo>
                    <a:pt x="3729040" y="3820116"/>
                  </a:lnTo>
                </a:path>
                <a:path w="3801109" h="4552950">
                  <a:moveTo>
                    <a:pt x="3800889" y="3388013"/>
                  </a:moveTo>
                  <a:lnTo>
                    <a:pt x="3561056" y="3388013"/>
                  </a:lnTo>
                </a:path>
                <a:path w="3801109" h="4552950">
                  <a:moveTo>
                    <a:pt x="2216173" y="3059128"/>
                  </a:moveTo>
                  <a:lnTo>
                    <a:pt x="2216173" y="3143120"/>
                  </a:lnTo>
                  <a:lnTo>
                    <a:pt x="2193910" y="3119846"/>
                  </a:lnTo>
                </a:path>
                <a:path w="3801109" h="4552950">
                  <a:moveTo>
                    <a:pt x="2216173" y="3143120"/>
                  </a:moveTo>
                  <a:lnTo>
                    <a:pt x="2238436" y="3119846"/>
                  </a:lnTo>
                </a:path>
                <a:path w="3801109" h="4552950">
                  <a:moveTo>
                    <a:pt x="2216173" y="3569152"/>
                  </a:moveTo>
                  <a:lnTo>
                    <a:pt x="2216173" y="3653144"/>
                  </a:lnTo>
                  <a:lnTo>
                    <a:pt x="2193910" y="3629869"/>
                  </a:lnTo>
                </a:path>
                <a:path w="3801109" h="4552950">
                  <a:moveTo>
                    <a:pt x="2216173" y="3653144"/>
                  </a:moveTo>
                  <a:lnTo>
                    <a:pt x="2238436" y="3629869"/>
                  </a:lnTo>
                </a:path>
                <a:path w="3801109" h="4552950">
                  <a:moveTo>
                    <a:pt x="2216173" y="2549105"/>
                  </a:moveTo>
                  <a:lnTo>
                    <a:pt x="2216173" y="2633097"/>
                  </a:lnTo>
                  <a:lnTo>
                    <a:pt x="2193910" y="2609822"/>
                  </a:lnTo>
                </a:path>
                <a:path w="3801109" h="4552950">
                  <a:moveTo>
                    <a:pt x="2216173" y="2633097"/>
                  </a:moveTo>
                  <a:lnTo>
                    <a:pt x="2238436" y="2609822"/>
                  </a:lnTo>
                </a:path>
                <a:path w="3801109" h="4552950">
                  <a:moveTo>
                    <a:pt x="2216173" y="0"/>
                  </a:moveTo>
                  <a:lnTo>
                    <a:pt x="2216173" y="82980"/>
                  </a:lnTo>
                  <a:lnTo>
                    <a:pt x="2193910" y="60717"/>
                  </a:lnTo>
                </a:path>
                <a:path w="3801109" h="4552950">
                  <a:moveTo>
                    <a:pt x="2216173" y="82980"/>
                  </a:moveTo>
                  <a:lnTo>
                    <a:pt x="2238436" y="60717"/>
                  </a:lnTo>
                </a:path>
                <a:path w="3801109" h="4552950">
                  <a:moveTo>
                    <a:pt x="87027" y="4537589"/>
                  </a:moveTo>
                  <a:lnTo>
                    <a:pt x="87027" y="4552769"/>
                  </a:lnTo>
                  <a:lnTo>
                    <a:pt x="3561056" y="4552769"/>
                  </a:lnTo>
                  <a:lnTo>
                    <a:pt x="3561056" y="4537589"/>
                  </a:lnTo>
                </a:path>
                <a:path w="3801109" h="4552950">
                  <a:moveTo>
                    <a:pt x="0" y="3820116"/>
                  </a:moveTo>
                  <a:lnTo>
                    <a:pt x="158876" y="3820116"/>
                  </a:lnTo>
                </a:path>
                <a:path w="3801109" h="4552950">
                  <a:moveTo>
                    <a:pt x="1362086" y="82980"/>
                  </a:moveTo>
                  <a:lnTo>
                    <a:pt x="1362086" y="4169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1" name="object 631"/>
            <p:cNvSpPr/>
            <p:nvPr/>
          </p:nvSpPr>
          <p:spPr>
            <a:xfrm>
              <a:off x="6163792" y="3355973"/>
              <a:ext cx="6350" cy="2874010"/>
            </a:xfrm>
            <a:custGeom>
              <a:avLst/>
              <a:gdLst/>
              <a:ahLst/>
              <a:cxnLst/>
              <a:rect l="l" t="t" r="r" b="b"/>
              <a:pathLst>
                <a:path w="6350" h="2874010">
                  <a:moveTo>
                    <a:pt x="6070" y="2870911"/>
                  </a:moveTo>
                  <a:lnTo>
                    <a:pt x="5181" y="2868765"/>
                  </a:lnTo>
                  <a:lnTo>
                    <a:pt x="3035" y="2867876"/>
                  </a:lnTo>
                  <a:lnTo>
                    <a:pt x="889" y="2868765"/>
                  </a:lnTo>
                  <a:lnTo>
                    <a:pt x="0" y="2870911"/>
                  </a:lnTo>
                  <a:lnTo>
                    <a:pt x="889" y="2873057"/>
                  </a:lnTo>
                  <a:lnTo>
                    <a:pt x="3035" y="2873946"/>
                  </a:lnTo>
                  <a:lnTo>
                    <a:pt x="5181" y="2873057"/>
                  </a:lnTo>
                  <a:lnTo>
                    <a:pt x="6070" y="2870911"/>
                  </a:lnTo>
                  <a:close/>
                </a:path>
                <a:path w="6350" h="2874010">
                  <a:moveTo>
                    <a:pt x="6070" y="2154440"/>
                  </a:moveTo>
                  <a:lnTo>
                    <a:pt x="5181" y="2152294"/>
                  </a:lnTo>
                  <a:lnTo>
                    <a:pt x="3035" y="2151405"/>
                  </a:lnTo>
                  <a:lnTo>
                    <a:pt x="889" y="2152294"/>
                  </a:lnTo>
                  <a:lnTo>
                    <a:pt x="0" y="2154440"/>
                  </a:lnTo>
                  <a:lnTo>
                    <a:pt x="889" y="2156587"/>
                  </a:lnTo>
                  <a:lnTo>
                    <a:pt x="3035" y="2157476"/>
                  </a:lnTo>
                  <a:lnTo>
                    <a:pt x="5181" y="2156587"/>
                  </a:lnTo>
                  <a:lnTo>
                    <a:pt x="6070" y="2154440"/>
                  </a:lnTo>
                  <a:close/>
                </a:path>
                <a:path w="6350" h="2874010">
                  <a:moveTo>
                    <a:pt x="6070" y="1436966"/>
                  </a:moveTo>
                  <a:lnTo>
                    <a:pt x="5181" y="1434820"/>
                  </a:lnTo>
                  <a:lnTo>
                    <a:pt x="3035" y="1433931"/>
                  </a:lnTo>
                  <a:lnTo>
                    <a:pt x="889" y="1434820"/>
                  </a:lnTo>
                  <a:lnTo>
                    <a:pt x="0" y="1436966"/>
                  </a:lnTo>
                  <a:lnTo>
                    <a:pt x="889" y="1439113"/>
                  </a:lnTo>
                  <a:lnTo>
                    <a:pt x="3035" y="1440002"/>
                  </a:lnTo>
                  <a:lnTo>
                    <a:pt x="5181" y="1439113"/>
                  </a:lnTo>
                  <a:lnTo>
                    <a:pt x="6070" y="1436966"/>
                  </a:lnTo>
                  <a:close/>
                </a:path>
                <a:path w="6350" h="2874010">
                  <a:moveTo>
                    <a:pt x="6070" y="719493"/>
                  </a:moveTo>
                  <a:lnTo>
                    <a:pt x="5181" y="717346"/>
                  </a:lnTo>
                  <a:lnTo>
                    <a:pt x="3035" y="716457"/>
                  </a:lnTo>
                  <a:lnTo>
                    <a:pt x="889" y="717346"/>
                  </a:lnTo>
                  <a:lnTo>
                    <a:pt x="0" y="719493"/>
                  </a:lnTo>
                  <a:lnTo>
                    <a:pt x="889" y="721639"/>
                  </a:lnTo>
                  <a:lnTo>
                    <a:pt x="3035" y="722528"/>
                  </a:lnTo>
                  <a:lnTo>
                    <a:pt x="5181" y="721639"/>
                  </a:lnTo>
                  <a:lnTo>
                    <a:pt x="6070" y="719493"/>
                  </a:lnTo>
                  <a:close/>
                </a:path>
                <a:path w="6350" h="287401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2" name="object 632"/>
            <p:cNvSpPr/>
            <p:nvPr/>
          </p:nvSpPr>
          <p:spPr>
            <a:xfrm>
              <a:off x="6166831" y="6298722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3" name="object 633"/>
            <p:cNvSpPr/>
            <p:nvPr/>
          </p:nvSpPr>
          <p:spPr>
            <a:xfrm>
              <a:off x="6163795" y="694131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4" name="object 634"/>
            <p:cNvSpPr/>
            <p:nvPr/>
          </p:nvSpPr>
          <p:spPr>
            <a:xfrm>
              <a:off x="6166831" y="701619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40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5" name="object 635"/>
            <p:cNvSpPr/>
            <p:nvPr/>
          </p:nvSpPr>
          <p:spPr>
            <a:xfrm>
              <a:off x="6163795" y="765878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6" name="object 63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072720" y="8062553"/>
              <a:ext cx="189234" cy="189234"/>
            </a:xfrm>
            <a:prstGeom prst="rect">
              <a:avLst/>
            </a:prstGeom>
          </p:spPr>
        </p:pic>
      </p:grpSp>
      <p:sp>
        <p:nvSpPr>
          <p:cNvPr id="637" name="object 637"/>
          <p:cNvSpPr txBox="1"/>
          <p:nvPr/>
        </p:nvSpPr>
        <p:spPr>
          <a:xfrm>
            <a:off x="6120737" y="8081227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В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638" name="object 638"/>
          <p:cNvGrpSpPr/>
          <p:nvPr/>
        </p:nvGrpSpPr>
        <p:grpSpPr>
          <a:xfrm>
            <a:off x="5379533" y="7644617"/>
            <a:ext cx="809625" cy="45085"/>
            <a:chOff x="5379533" y="7644617"/>
            <a:chExt cx="809625" cy="45085"/>
          </a:xfrm>
        </p:grpSpPr>
        <p:sp>
          <p:nvSpPr>
            <p:cNvPr id="639" name="object 639"/>
            <p:cNvSpPr/>
            <p:nvPr/>
          </p:nvSpPr>
          <p:spPr>
            <a:xfrm>
              <a:off x="5398757" y="7663852"/>
              <a:ext cx="771525" cy="6350"/>
            </a:xfrm>
            <a:custGeom>
              <a:avLst/>
              <a:gdLst/>
              <a:ahLst/>
              <a:cxnLst/>
              <a:rect l="l" t="t" r="r" b="b"/>
              <a:pathLst>
                <a:path w="771525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771525" h="6350">
                  <a:moveTo>
                    <a:pt x="771105" y="3035"/>
                  </a:moveTo>
                  <a:lnTo>
                    <a:pt x="770216" y="889"/>
                  </a:lnTo>
                  <a:lnTo>
                    <a:pt x="768070" y="0"/>
                  </a:lnTo>
                  <a:lnTo>
                    <a:pt x="765924" y="889"/>
                  </a:lnTo>
                  <a:lnTo>
                    <a:pt x="765035" y="3035"/>
                  </a:lnTo>
                  <a:lnTo>
                    <a:pt x="765924" y="5181"/>
                  </a:lnTo>
                  <a:lnTo>
                    <a:pt x="768070" y="6070"/>
                  </a:lnTo>
                  <a:lnTo>
                    <a:pt x="770216" y="5181"/>
                  </a:lnTo>
                  <a:lnTo>
                    <a:pt x="771105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0" name="object 640"/>
            <p:cNvSpPr/>
            <p:nvPr/>
          </p:nvSpPr>
          <p:spPr>
            <a:xfrm>
              <a:off x="5401796" y="7666880"/>
              <a:ext cx="765175" cy="0"/>
            </a:xfrm>
            <a:custGeom>
              <a:avLst/>
              <a:gdLst/>
              <a:ahLst/>
              <a:cxnLst/>
              <a:rect l="l" t="t" r="r" b="b"/>
              <a:pathLst>
                <a:path w="765175">
                  <a:moveTo>
                    <a:pt x="0" y="0"/>
                  </a:moveTo>
                  <a:lnTo>
                    <a:pt x="765035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1" name="object 641"/>
            <p:cNvSpPr/>
            <p:nvPr/>
          </p:nvSpPr>
          <p:spPr>
            <a:xfrm>
              <a:off x="5379533" y="76446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5" h="45084">
                  <a:moveTo>
                    <a:pt x="39466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2" name="object 642"/>
            <p:cNvSpPr/>
            <p:nvPr/>
          </p:nvSpPr>
          <p:spPr>
            <a:xfrm>
              <a:off x="5379533" y="764461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4525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3" name="object 643"/>
            <p:cNvSpPr/>
            <p:nvPr/>
          </p:nvSpPr>
          <p:spPr>
            <a:xfrm>
              <a:off x="6144568" y="76446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5" h="45084">
                  <a:moveTo>
                    <a:pt x="39466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4" name="object 644"/>
            <p:cNvSpPr/>
            <p:nvPr/>
          </p:nvSpPr>
          <p:spPr>
            <a:xfrm>
              <a:off x="6144568" y="764461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5" h="45084">
                  <a:moveTo>
                    <a:pt x="4047" y="44525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45" name="object 645"/>
          <p:cNvSpPr txBox="1"/>
          <p:nvPr/>
        </p:nvSpPr>
        <p:spPr>
          <a:xfrm>
            <a:off x="5698753" y="758638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4800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646" name="object 646"/>
          <p:cNvGrpSpPr/>
          <p:nvPr/>
        </p:nvGrpSpPr>
        <p:grpSpPr>
          <a:xfrm>
            <a:off x="6144568" y="7644617"/>
            <a:ext cx="474980" cy="45085"/>
            <a:chOff x="6144568" y="7644617"/>
            <a:chExt cx="474980" cy="45085"/>
          </a:xfrm>
        </p:grpSpPr>
        <p:sp>
          <p:nvSpPr>
            <p:cNvPr id="647" name="object 647"/>
            <p:cNvSpPr/>
            <p:nvPr/>
          </p:nvSpPr>
          <p:spPr>
            <a:xfrm>
              <a:off x="6163792" y="7663852"/>
              <a:ext cx="436245" cy="6350"/>
            </a:xfrm>
            <a:custGeom>
              <a:avLst/>
              <a:gdLst/>
              <a:ahLst/>
              <a:cxnLst/>
              <a:rect l="l" t="t" r="r" b="b"/>
              <a:pathLst>
                <a:path w="436245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436245" h="6350">
                  <a:moveTo>
                    <a:pt x="436143" y="3035"/>
                  </a:moveTo>
                  <a:lnTo>
                    <a:pt x="435254" y="889"/>
                  </a:lnTo>
                  <a:lnTo>
                    <a:pt x="433108" y="0"/>
                  </a:lnTo>
                  <a:lnTo>
                    <a:pt x="430961" y="889"/>
                  </a:lnTo>
                  <a:lnTo>
                    <a:pt x="430072" y="3035"/>
                  </a:lnTo>
                  <a:lnTo>
                    <a:pt x="430961" y="5181"/>
                  </a:lnTo>
                  <a:lnTo>
                    <a:pt x="433108" y="6070"/>
                  </a:lnTo>
                  <a:lnTo>
                    <a:pt x="435254" y="5181"/>
                  </a:lnTo>
                  <a:lnTo>
                    <a:pt x="436143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8" name="object 648"/>
            <p:cNvSpPr/>
            <p:nvPr/>
          </p:nvSpPr>
          <p:spPr>
            <a:xfrm>
              <a:off x="6166831" y="7666880"/>
              <a:ext cx="430530" cy="0"/>
            </a:xfrm>
            <a:custGeom>
              <a:avLst/>
              <a:gdLst/>
              <a:ahLst/>
              <a:cxnLst/>
              <a:rect l="l" t="t" r="r" b="b"/>
              <a:pathLst>
                <a:path w="430529">
                  <a:moveTo>
                    <a:pt x="0" y="0"/>
                  </a:moveTo>
                  <a:lnTo>
                    <a:pt x="43007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9" name="object 649"/>
            <p:cNvSpPr/>
            <p:nvPr/>
          </p:nvSpPr>
          <p:spPr>
            <a:xfrm>
              <a:off x="6144568" y="76446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5" h="45084">
                  <a:moveTo>
                    <a:pt x="39466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0" name="object 650"/>
            <p:cNvSpPr/>
            <p:nvPr/>
          </p:nvSpPr>
          <p:spPr>
            <a:xfrm>
              <a:off x="6144568" y="764461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4525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5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1" name="object 651"/>
            <p:cNvSpPr/>
            <p:nvPr/>
          </p:nvSpPr>
          <p:spPr>
            <a:xfrm>
              <a:off x="6574647" y="764461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2" name="object 652"/>
            <p:cNvSpPr/>
            <p:nvPr/>
          </p:nvSpPr>
          <p:spPr>
            <a:xfrm>
              <a:off x="6574647" y="764461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39466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5084">
                  <a:moveTo>
                    <a:pt x="5059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53" name="object 653"/>
          <p:cNvSpPr txBox="1"/>
          <p:nvPr/>
        </p:nvSpPr>
        <p:spPr>
          <a:xfrm>
            <a:off x="6295804" y="758638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2700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654" name="object 654"/>
          <p:cNvSpPr/>
          <p:nvPr/>
        </p:nvSpPr>
        <p:spPr>
          <a:xfrm>
            <a:off x="7816312" y="6951430"/>
            <a:ext cx="0" cy="96520"/>
          </a:xfrm>
          <a:custGeom>
            <a:avLst/>
            <a:gdLst/>
            <a:ahLst/>
            <a:cxnLst/>
            <a:rect l="l" t="t" r="r" b="b"/>
            <a:pathLst>
              <a:path h="96520">
                <a:moveTo>
                  <a:pt x="0" y="9613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5" name="object 655"/>
          <p:cNvSpPr/>
          <p:nvPr/>
        </p:nvSpPr>
        <p:spPr>
          <a:xfrm>
            <a:off x="7672615" y="6879582"/>
            <a:ext cx="48895" cy="120014"/>
          </a:xfrm>
          <a:custGeom>
            <a:avLst/>
            <a:gdLst/>
            <a:ahLst/>
            <a:cxnLst/>
            <a:rect l="l" t="t" r="r" b="b"/>
            <a:pathLst>
              <a:path w="48895" h="120015">
                <a:moveTo>
                  <a:pt x="48573" y="119410"/>
                </a:moveTo>
                <a:lnTo>
                  <a:pt x="48573" y="24286"/>
                </a:lnTo>
              </a:path>
              <a:path w="48895" h="120015">
                <a:moveTo>
                  <a:pt x="0" y="96135"/>
                </a:moveTo>
                <a:lnTo>
                  <a:pt x="0" y="0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6" name="object 656"/>
          <p:cNvSpPr/>
          <p:nvPr/>
        </p:nvSpPr>
        <p:spPr>
          <a:xfrm>
            <a:off x="7481356" y="6712610"/>
            <a:ext cx="96520" cy="215900"/>
          </a:xfrm>
          <a:custGeom>
            <a:avLst/>
            <a:gdLst/>
            <a:ahLst/>
            <a:cxnLst/>
            <a:rect l="l" t="t" r="r" b="b"/>
            <a:pathLst>
              <a:path w="96520" h="215900">
                <a:moveTo>
                  <a:pt x="96135" y="215545"/>
                </a:moveTo>
                <a:lnTo>
                  <a:pt x="96135" y="161912"/>
                </a:lnTo>
              </a:path>
              <a:path w="96520" h="215900">
                <a:moveTo>
                  <a:pt x="48573" y="151792"/>
                </a:moveTo>
                <a:lnTo>
                  <a:pt x="48573" y="95123"/>
                </a:lnTo>
              </a:path>
              <a:path w="96520" h="215900">
                <a:moveTo>
                  <a:pt x="0" y="175067"/>
                </a:moveTo>
                <a:lnTo>
                  <a:pt x="0" y="47561"/>
                </a:lnTo>
                <a:lnTo>
                  <a:pt x="0" y="16191"/>
                </a:lnTo>
              </a:path>
              <a:path w="96520" h="215900">
                <a:moveTo>
                  <a:pt x="96135" y="95123"/>
                </a:moveTo>
                <a:lnTo>
                  <a:pt x="96135" y="0"/>
                </a:lnTo>
              </a:path>
              <a:path w="96520" h="215900">
                <a:moveTo>
                  <a:pt x="48573" y="119410"/>
                </a:moveTo>
                <a:lnTo>
                  <a:pt x="48573" y="2428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7" name="object 657"/>
          <p:cNvSpPr/>
          <p:nvPr/>
        </p:nvSpPr>
        <p:spPr>
          <a:xfrm>
            <a:off x="7960009" y="7023279"/>
            <a:ext cx="95250" cy="175260"/>
          </a:xfrm>
          <a:custGeom>
            <a:avLst/>
            <a:gdLst/>
            <a:ahLst/>
            <a:cxnLst/>
            <a:rect l="l" t="t" r="r" b="b"/>
            <a:pathLst>
              <a:path w="95250" h="175259">
                <a:moveTo>
                  <a:pt x="95123" y="175067"/>
                </a:moveTo>
                <a:lnTo>
                  <a:pt x="95123" y="16191"/>
                </a:lnTo>
              </a:path>
              <a:path w="95250" h="175259">
                <a:moveTo>
                  <a:pt x="0" y="95123"/>
                </a:moveTo>
                <a:lnTo>
                  <a:pt x="0" y="0"/>
                </a:lnTo>
              </a:path>
              <a:path w="95250" h="175259">
                <a:moveTo>
                  <a:pt x="47561" y="119410"/>
                </a:moveTo>
                <a:lnTo>
                  <a:pt x="47561" y="2428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58" name="object 658"/>
          <p:cNvGrpSpPr/>
          <p:nvPr/>
        </p:nvGrpSpPr>
        <p:grpSpPr>
          <a:xfrm>
            <a:off x="2316356" y="2950036"/>
            <a:ext cx="6252210" cy="4301490"/>
            <a:chOff x="2316356" y="2950036"/>
            <a:chExt cx="6252210" cy="4301490"/>
          </a:xfrm>
        </p:grpSpPr>
        <p:sp>
          <p:nvSpPr>
            <p:cNvPr id="659" name="object 659"/>
            <p:cNvSpPr/>
            <p:nvPr/>
          </p:nvSpPr>
          <p:spPr>
            <a:xfrm>
              <a:off x="4891772" y="5630834"/>
              <a:ext cx="3522979" cy="1059815"/>
            </a:xfrm>
            <a:custGeom>
              <a:avLst/>
              <a:gdLst/>
              <a:ahLst/>
              <a:cxnLst/>
              <a:rect l="l" t="t" r="r" b="b"/>
              <a:pathLst>
                <a:path w="3522979" h="1059815">
                  <a:moveTo>
                    <a:pt x="3474029" y="1042309"/>
                  </a:moveTo>
                  <a:lnTo>
                    <a:pt x="3522602" y="1042309"/>
                  </a:lnTo>
                  <a:lnTo>
                    <a:pt x="3522602" y="1059513"/>
                  </a:lnTo>
                </a:path>
                <a:path w="3522979" h="1059815">
                  <a:moveTo>
                    <a:pt x="63752" y="541393"/>
                  </a:moveTo>
                  <a:lnTo>
                    <a:pt x="0" y="541393"/>
                  </a:lnTo>
                  <a:lnTo>
                    <a:pt x="0" y="510023"/>
                  </a:lnTo>
                  <a:lnTo>
                    <a:pt x="63752" y="510023"/>
                  </a:lnTo>
                </a:path>
                <a:path w="3522979" h="1059815">
                  <a:moveTo>
                    <a:pt x="0" y="10119"/>
                  </a:moveTo>
                  <a:lnTo>
                    <a:pt x="11131" y="0"/>
                  </a:lnTo>
                </a:path>
                <a:path w="3522979" h="1059815">
                  <a:moveTo>
                    <a:pt x="7083" y="31370"/>
                  </a:moveTo>
                  <a:lnTo>
                    <a:pt x="31370" y="7083"/>
                  </a:lnTo>
                  <a:lnTo>
                    <a:pt x="39466" y="0"/>
                  </a:lnTo>
                </a:path>
                <a:path w="3522979" h="1059815">
                  <a:moveTo>
                    <a:pt x="36430" y="31370"/>
                  </a:moveTo>
                  <a:lnTo>
                    <a:pt x="63752" y="4047"/>
                  </a:lnTo>
                </a:path>
                <a:path w="3522979" h="1059815">
                  <a:moveTo>
                    <a:pt x="0" y="25298"/>
                  </a:moveTo>
                  <a:lnTo>
                    <a:pt x="2023" y="222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0" name="object 660"/>
            <p:cNvSpPr/>
            <p:nvPr/>
          </p:nvSpPr>
          <p:spPr>
            <a:xfrm>
              <a:off x="4894808" y="564702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1" name="object 661"/>
            <p:cNvSpPr/>
            <p:nvPr/>
          </p:nvSpPr>
          <p:spPr>
            <a:xfrm>
              <a:off x="4900880" y="5630834"/>
              <a:ext cx="32384" cy="29845"/>
            </a:xfrm>
            <a:custGeom>
              <a:avLst/>
              <a:gdLst/>
              <a:ahLst/>
              <a:cxnLst/>
              <a:rect l="l" t="t" r="r" b="b"/>
              <a:pathLst>
                <a:path w="32385" h="29845">
                  <a:moveTo>
                    <a:pt x="0" y="15179"/>
                  </a:moveTo>
                  <a:lnTo>
                    <a:pt x="16191" y="0"/>
                  </a:lnTo>
                </a:path>
                <a:path w="32385" h="29845">
                  <a:moveTo>
                    <a:pt x="14167" y="29346"/>
                  </a:moveTo>
                  <a:lnTo>
                    <a:pt x="22262" y="21250"/>
                  </a:lnTo>
                  <a:lnTo>
                    <a:pt x="32382" y="1214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2" name="object 662"/>
            <p:cNvSpPr/>
            <p:nvPr/>
          </p:nvSpPr>
          <p:spPr>
            <a:xfrm>
              <a:off x="4934274" y="563589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3" name="object 663"/>
            <p:cNvSpPr/>
            <p:nvPr/>
          </p:nvSpPr>
          <p:spPr>
            <a:xfrm>
              <a:off x="4940346" y="5630834"/>
              <a:ext cx="7620" cy="31750"/>
            </a:xfrm>
            <a:custGeom>
              <a:avLst/>
              <a:gdLst/>
              <a:ahLst/>
              <a:cxnLst/>
              <a:rect l="l" t="t" r="r" b="b"/>
              <a:pathLst>
                <a:path w="7620" h="31750">
                  <a:moveTo>
                    <a:pt x="0" y="5059"/>
                  </a:moveTo>
                  <a:lnTo>
                    <a:pt x="5059" y="0"/>
                  </a:lnTo>
                </a:path>
                <a:path w="7620" h="31750">
                  <a:moveTo>
                    <a:pt x="2023" y="31370"/>
                  </a:moveTo>
                  <a:lnTo>
                    <a:pt x="7083" y="2631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4" name="object 664"/>
            <p:cNvSpPr/>
            <p:nvPr/>
          </p:nvSpPr>
          <p:spPr>
            <a:xfrm>
              <a:off x="4948442" y="565006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5" name="object 665"/>
            <p:cNvSpPr/>
            <p:nvPr/>
          </p:nvSpPr>
          <p:spPr>
            <a:xfrm>
              <a:off x="4891772" y="5120810"/>
              <a:ext cx="64135" cy="541655"/>
            </a:xfrm>
            <a:custGeom>
              <a:avLst/>
              <a:gdLst/>
              <a:ahLst/>
              <a:cxnLst/>
              <a:rect l="l" t="t" r="r" b="b"/>
              <a:pathLst>
                <a:path w="64135" h="541654">
                  <a:moveTo>
                    <a:pt x="62740" y="529250"/>
                  </a:moveTo>
                  <a:lnTo>
                    <a:pt x="63752" y="528238"/>
                  </a:lnTo>
                </a:path>
                <a:path w="64135" h="541654">
                  <a:moveTo>
                    <a:pt x="63752" y="541393"/>
                  </a:moveTo>
                  <a:lnTo>
                    <a:pt x="0" y="541393"/>
                  </a:lnTo>
                </a:path>
                <a:path w="64135" h="541654">
                  <a:moveTo>
                    <a:pt x="0" y="510023"/>
                  </a:moveTo>
                  <a:lnTo>
                    <a:pt x="63752" y="510023"/>
                  </a:lnTo>
                </a:path>
                <a:path w="64135" h="541654">
                  <a:moveTo>
                    <a:pt x="0" y="11131"/>
                  </a:moveTo>
                  <a:lnTo>
                    <a:pt x="11131" y="0"/>
                  </a:lnTo>
                </a:path>
                <a:path w="64135" h="541654">
                  <a:moveTo>
                    <a:pt x="7083" y="31370"/>
                  </a:moveTo>
                  <a:lnTo>
                    <a:pt x="31370" y="7083"/>
                  </a:lnTo>
                  <a:lnTo>
                    <a:pt x="39466" y="0"/>
                  </a:lnTo>
                </a:path>
                <a:path w="64135" h="541654">
                  <a:moveTo>
                    <a:pt x="36430" y="31370"/>
                  </a:moveTo>
                  <a:lnTo>
                    <a:pt x="63752" y="4047"/>
                  </a:lnTo>
                </a:path>
                <a:path w="64135" h="541654">
                  <a:moveTo>
                    <a:pt x="0" y="25298"/>
                  </a:moveTo>
                  <a:lnTo>
                    <a:pt x="2023" y="222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6" name="object 666"/>
            <p:cNvSpPr/>
            <p:nvPr/>
          </p:nvSpPr>
          <p:spPr>
            <a:xfrm>
              <a:off x="4894808" y="513700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7" name="object 667"/>
            <p:cNvSpPr/>
            <p:nvPr/>
          </p:nvSpPr>
          <p:spPr>
            <a:xfrm>
              <a:off x="4900880" y="5120810"/>
              <a:ext cx="32384" cy="30480"/>
            </a:xfrm>
            <a:custGeom>
              <a:avLst/>
              <a:gdLst/>
              <a:ahLst/>
              <a:cxnLst/>
              <a:rect l="l" t="t" r="r" b="b"/>
              <a:pathLst>
                <a:path w="32385" h="30479">
                  <a:moveTo>
                    <a:pt x="0" y="15179"/>
                  </a:moveTo>
                  <a:lnTo>
                    <a:pt x="16191" y="0"/>
                  </a:lnTo>
                </a:path>
                <a:path w="32385" h="30479">
                  <a:moveTo>
                    <a:pt x="14167" y="30358"/>
                  </a:moveTo>
                  <a:lnTo>
                    <a:pt x="22262" y="22262"/>
                  </a:lnTo>
                  <a:lnTo>
                    <a:pt x="32382" y="1214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8" name="object 668"/>
            <p:cNvSpPr/>
            <p:nvPr/>
          </p:nvSpPr>
          <p:spPr>
            <a:xfrm>
              <a:off x="4934274" y="512587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9" name="object 669"/>
            <p:cNvSpPr/>
            <p:nvPr/>
          </p:nvSpPr>
          <p:spPr>
            <a:xfrm>
              <a:off x="4940346" y="5120810"/>
              <a:ext cx="7620" cy="31750"/>
            </a:xfrm>
            <a:custGeom>
              <a:avLst/>
              <a:gdLst/>
              <a:ahLst/>
              <a:cxnLst/>
              <a:rect l="l" t="t" r="r" b="b"/>
              <a:pathLst>
                <a:path w="7620" h="31750">
                  <a:moveTo>
                    <a:pt x="0" y="5059"/>
                  </a:moveTo>
                  <a:lnTo>
                    <a:pt x="5059" y="0"/>
                  </a:lnTo>
                </a:path>
                <a:path w="7620" h="31750">
                  <a:moveTo>
                    <a:pt x="2023" y="31370"/>
                  </a:moveTo>
                  <a:lnTo>
                    <a:pt x="7083" y="2631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0" name="object 670"/>
            <p:cNvSpPr/>
            <p:nvPr/>
          </p:nvSpPr>
          <p:spPr>
            <a:xfrm>
              <a:off x="4948442" y="514003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1" name="object 671"/>
            <p:cNvSpPr/>
            <p:nvPr/>
          </p:nvSpPr>
          <p:spPr>
            <a:xfrm>
              <a:off x="4891772" y="4610787"/>
              <a:ext cx="64135" cy="541655"/>
            </a:xfrm>
            <a:custGeom>
              <a:avLst/>
              <a:gdLst/>
              <a:ahLst/>
              <a:cxnLst/>
              <a:rect l="l" t="t" r="r" b="b"/>
              <a:pathLst>
                <a:path w="64135" h="541654">
                  <a:moveTo>
                    <a:pt x="62740" y="529250"/>
                  </a:moveTo>
                  <a:lnTo>
                    <a:pt x="63752" y="528238"/>
                  </a:lnTo>
                </a:path>
                <a:path w="64135" h="541654">
                  <a:moveTo>
                    <a:pt x="63752" y="541393"/>
                  </a:moveTo>
                  <a:lnTo>
                    <a:pt x="0" y="541393"/>
                  </a:lnTo>
                </a:path>
                <a:path w="64135" h="541654">
                  <a:moveTo>
                    <a:pt x="0" y="510023"/>
                  </a:moveTo>
                  <a:lnTo>
                    <a:pt x="63752" y="510023"/>
                  </a:lnTo>
                </a:path>
                <a:path w="64135" h="541654">
                  <a:moveTo>
                    <a:pt x="0" y="11131"/>
                  </a:moveTo>
                  <a:lnTo>
                    <a:pt x="11131" y="0"/>
                  </a:lnTo>
                </a:path>
                <a:path w="64135" h="541654">
                  <a:moveTo>
                    <a:pt x="7083" y="31370"/>
                  </a:moveTo>
                  <a:lnTo>
                    <a:pt x="31370" y="7083"/>
                  </a:lnTo>
                  <a:lnTo>
                    <a:pt x="39466" y="0"/>
                  </a:lnTo>
                </a:path>
                <a:path w="64135" h="541654">
                  <a:moveTo>
                    <a:pt x="36430" y="31370"/>
                  </a:moveTo>
                  <a:lnTo>
                    <a:pt x="63752" y="4047"/>
                  </a:lnTo>
                </a:path>
                <a:path w="64135" h="541654">
                  <a:moveTo>
                    <a:pt x="0" y="25298"/>
                  </a:moveTo>
                  <a:lnTo>
                    <a:pt x="2023" y="2327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2" name="object 672"/>
            <p:cNvSpPr/>
            <p:nvPr/>
          </p:nvSpPr>
          <p:spPr>
            <a:xfrm>
              <a:off x="4894808" y="462697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3" name="object 673"/>
            <p:cNvSpPr/>
            <p:nvPr/>
          </p:nvSpPr>
          <p:spPr>
            <a:xfrm>
              <a:off x="4900880" y="4610787"/>
              <a:ext cx="32384" cy="30480"/>
            </a:xfrm>
            <a:custGeom>
              <a:avLst/>
              <a:gdLst/>
              <a:ahLst/>
              <a:cxnLst/>
              <a:rect l="l" t="t" r="r" b="b"/>
              <a:pathLst>
                <a:path w="32385" h="30479">
                  <a:moveTo>
                    <a:pt x="0" y="15179"/>
                  </a:moveTo>
                  <a:lnTo>
                    <a:pt x="16191" y="0"/>
                  </a:lnTo>
                </a:path>
                <a:path w="32385" h="30479">
                  <a:moveTo>
                    <a:pt x="14167" y="30358"/>
                  </a:moveTo>
                  <a:lnTo>
                    <a:pt x="22262" y="22262"/>
                  </a:lnTo>
                  <a:lnTo>
                    <a:pt x="32382" y="1214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4" name="object 674"/>
            <p:cNvSpPr/>
            <p:nvPr/>
          </p:nvSpPr>
          <p:spPr>
            <a:xfrm>
              <a:off x="4934274" y="46158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5" name="object 675"/>
            <p:cNvSpPr/>
            <p:nvPr/>
          </p:nvSpPr>
          <p:spPr>
            <a:xfrm>
              <a:off x="4940346" y="4610787"/>
              <a:ext cx="7620" cy="31750"/>
            </a:xfrm>
            <a:custGeom>
              <a:avLst/>
              <a:gdLst/>
              <a:ahLst/>
              <a:cxnLst/>
              <a:rect l="l" t="t" r="r" b="b"/>
              <a:pathLst>
                <a:path w="7620" h="31750">
                  <a:moveTo>
                    <a:pt x="0" y="5059"/>
                  </a:moveTo>
                  <a:lnTo>
                    <a:pt x="5059" y="0"/>
                  </a:lnTo>
                </a:path>
                <a:path w="7620" h="31750">
                  <a:moveTo>
                    <a:pt x="2023" y="31370"/>
                  </a:moveTo>
                  <a:lnTo>
                    <a:pt x="7083" y="2631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6" name="object 676"/>
            <p:cNvSpPr/>
            <p:nvPr/>
          </p:nvSpPr>
          <p:spPr>
            <a:xfrm>
              <a:off x="4948442" y="463102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7" name="object 677"/>
            <p:cNvSpPr/>
            <p:nvPr/>
          </p:nvSpPr>
          <p:spPr>
            <a:xfrm>
              <a:off x="4891772" y="4100763"/>
              <a:ext cx="64135" cy="541655"/>
            </a:xfrm>
            <a:custGeom>
              <a:avLst/>
              <a:gdLst/>
              <a:ahLst/>
              <a:cxnLst/>
              <a:rect l="l" t="t" r="r" b="b"/>
              <a:pathLst>
                <a:path w="64135" h="541654">
                  <a:moveTo>
                    <a:pt x="62740" y="529250"/>
                  </a:moveTo>
                  <a:lnTo>
                    <a:pt x="63752" y="528238"/>
                  </a:lnTo>
                </a:path>
                <a:path w="64135" h="541654">
                  <a:moveTo>
                    <a:pt x="63752" y="541393"/>
                  </a:moveTo>
                  <a:lnTo>
                    <a:pt x="0" y="541393"/>
                  </a:lnTo>
                </a:path>
                <a:path w="64135" h="541654">
                  <a:moveTo>
                    <a:pt x="0" y="510023"/>
                  </a:moveTo>
                  <a:lnTo>
                    <a:pt x="63752" y="510023"/>
                  </a:lnTo>
                </a:path>
                <a:path w="64135" h="541654">
                  <a:moveTo>
                    <a:pt x="0" y="11131"/>
                  </a:moveTo>
                  <a:lnTo>
                    <a:pt x="11131" y="0"/>
                  </a:lnTo>
                </a:path>
                <a:path w="64135" h="541654">
                  <a:moveTo>
                    <a:pt x="7083" y="31370"/>
                  </a:moveTo>
                  <a:lnTo>
                    <a:pt x="31370" y="8095"/>
                  </a:lnTo>
                  <a:lnTo>
                    <a:pt x="39466" y="0"/>
                  </a:lnTo>
                </a:path>
                <a:path w="64135" h="541654">
                  <a:moveTo>
                    <a:pt x="36430" y="31370"/>
                  </a:moveTo>
                  <a:lnTo>
                    <a:pt x="63752" y="4047"/>
                  </a:lnTo>
                </a:path>
                <a:path w="64135" h="541654">
                  <a:moveTo>
                    <a:pt x="0" y="25298"/>
                  </a:moveTo>
                  <a:lnTo>
                    <a:pt x="2023" y="2327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8" name="object 678"/>
            <p:cNvSpPr/>
            <p:nvPr/>
          </p:nvSpPr>
          <p:spPr>
            <a:xfrm>
              <a:off x="4894808" y="411695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9" name="object 679"/>
            <p:cNvSpPr/>
            <p:nvPr/>
          </p:nvSpPr>
          <p:spPr>
            <a:xfrm>
              <a:off x="4900880" y="4100763"/>
              <a:ext cx="32384" cy="30480"/>
            </a:xfrm>
            <a:custGeom>
              <a:avLst/>
              <a:gdLst/>
              <a:ahLst/>
              <a:cxnLst/>
              <a:rect l="l" t="t" r="r" b="b"/>
              <a:pathLst>
                <a:path w="32385" h="30479">
                  <a:moveTo>
                    <a:pt x="0" y="16191"/>
                  </a:moveTo>
                  <a:lnTo>
                    <a:pt x="16191" y="0"/>
                  </a:lnTo>
                </a:path>
                <a:path w="32385" h="30479">
                  <a:moveTo>
                    <a:pt x="14167" y="30358"/>
                  </a:moveTo>
                  <a:lnTo>
                    <a:pt x="22262" y="22262"/>
                  </a:lnTo>
                  <a:lnTo>
                    <a:pt x="32382" y="1214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0" name="object 680"/>
            <p:cNvSpPr/>
            <p:nvPr/>
          </p:nvSpPr>
          <p:spPr>
            <a:xfrm>
              <a:off x="4934274" y="410582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1" name="object 681"/>
            <p:cNvSpPr/>
            <p:nvPr/>
          </p:nvSpPr>
          <p:spPr>
            <a:xfrm>
              <a:off x="4940346" y="4100763"/>
              <a:ext cx="7620" cy="31750"/>
            </a:xfrm>
            <a:custGeom>
              <a:avLst/>
              <a:gdLst/>
              <a:ahLst/>
              <a:cxnLst/>
              <a:rect l="l" t="t" r="r" b="b"/>
              <a:pathLst>
                <a:path w="7620" h="31750">
                  <a:moveTo>
                    <a:pt x="0" y="5059"/>
                  </a:moveTo>
                  <a:lnTo>
                    <a:pt x="5059" y="0"/>
                  </a:lnTo>
                </a:path>
                <a:path w="7620" h="31750">
                  <a:moveTo>
                    <a:pt x="2023" y="31370"/>
                  </a:moveTo>
                  <a:lnTo>
                    <a:pt x="7083" y="2631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2" name="object 682"/>
            <p:cNvSpPr/>
            <p:nvPr/>
          </p:nvSpPr>
          <p:spPr>
            <a:xfrm>
              <a:off x="4948442" y="412100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3" name="object 683"/>
            <p:cNvSpPr/>
            <p:nvPr/>
          </p:nvSpPr>
          <p:spPr>
            <a:xfrm>
              <a:off x="4891772" y="3590740"/>
              <a:ext cx="64135" cy="541655"/>
            </a:xfrm>
            <a:custGeom>
              <a:avLst/>
              <a:gdLst/>
              <a:ahLst/>
              <a:cxnLst/>
              <a:rect l="l" t="t" r="r" b="b"/>
              <a:pathLst>
                <a:path w="64135" h="541654">
                  <a:moveTo>
                    <a:pt x="62740" y="529250"/>
                  </a:moveTo>
                  <a:lnTo>
                    <a:pt x="63752" y="528238"/>
                  </a:lnTo>
                </a:path>
                <a:path w="64135" h="541654">
                  <a:moveTo>
                    <a:pt x="63752" y="541393"/>
                  </a:moveTo>
                  <a:lnTo>
                    <a:pt x="0" y="541393"/>
                  </a:lnTo>
                </a:path>
                <a:path w="64135" h="541654">
                  <a:moveTo>
                    <a:pt x="0" y="510023"/>
                  </a:moveTo>
                  <a:lnTo>
                    <a:pt x="63752" y="510023"/>
                  </a:lnTo>
                </a:path>
                <a:path w="64135" h="541654">
                  <a:moveTo>
                    <a:pt x="0" y="11131"/>
                  </a:moveTo>
                  <a:lnTo>
                    <a:pt x="11131" y="0"/>
                  </a:lnTo>
                </a:path>
                <a:path w="64135" h="541654">
                  <a:moveTo>
                    <a:pt x="7083" y="31370"/>
                  </a:moveTo>
                  <a:lnTo>
                    <a:pt x="31370" y="8095"/>
                  </a:lnTo>
                  <a:lnTo>
                    <a:pt x="39466" y="0"/>
                  </a:lnTo>
                </a:path>
                <a:path w="64135" h="541654">
                  <a:moveTo>
                    <a:pt x="36430" y="31370"/>
                  </a:moveTo>
                  <a:lnTo>
                    <a:pt x="63752" y="4047"/>
                  </a:lnTo>
                </a:path>
                <a:path w="64135" h="541654">
                  <a:moveTo>
                    <a:pt x="0" y="25298"/>
                  </a:moveTo>
                  <a:lnTo>
                    <a:pt x="2023" y="2327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4" name="object 684"/>
            <p:cNvSpPr/>
            <p:nvPr/>
          </p:nvSpPr>
          <p:spPr>
            <a:xfrm>
              <a:off x="4894808" y="360693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5" name="object 685"/>
            <p:cNvSpPr/>
            <p:nvPr/>
          </p:nvSpPr>
          <p:spPr>
            <a:xfrm>
              <a:off x="4900880" y="3590740"/>
              <a:ext cx="32384" cy="30480"/>
            </a:xfrm>
            <a:custGeom>
              <a:avLst/>
              <a:gdLst/>
              <a:ahLst/>
              <a:cxnLst/>
              <a:rect l="l" t="t" r="r" b="b"/>
              <a:pathLst>
                <a:path w="32385" h="30479">
                  <a:moveTo>
                    <a:pt x="0" y="16191"/>
                  </a:moveTo>
                  <a:lnTo>
                    <a:pt x="16191" y="0"/>
                  </a:lnTo>
                </a:path>
                <a:path w="32385" h="30479">
                  <a:moveTo>
                    <a:pt x="14167" y="30358"/>
                  </a:moveTo>
                  <a:lnTo>
                    <a:pt x="22262" y="22262"/>
                  </a:lnTo>
                  <a:lnTo>
                    <a:pt x="32382" y="1214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6" name="object 686"/>
            <p:cNvSpPr/>
            <p:nvPr/>
          </p:nvSpPr>
          <p:spPr>
            <a:xfrm>
              <a:off x="4934274" y="35968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7" name="object 687"/>
            <p:cNvSpPr/>
            <p:nvPr/>
          </p:nvSpPr>
          <p:spPr>
            <a:xfrm>
              <a:off x="4940346" y="3590740"/>
              <a:ext cx="7620" cy="31750"/>
            </a:xfrm>
            <a:custGeom>
              <a:avLst/>
              <a:gdLst/>
              <a:ahLst/>
              <a:cxnLst/>
              <a:rect l="l" t="t" r="r" b="b"/>
              <a:pathLst>
                <a:path w="7620" h="31750">
                  <a:moveTo>
                    <a:pt x="0" y="5059"/>
                  </a:moveTo>
                  <a:lnTo>
                    <a:pt x="5059" y="0"/>
                  </a:lnTo>
                </a:path>
                <a:path w="7620" h="31750">
                  <a:moveTo>
                    <a:pt x="2023" y="31370"/>
                  </a:moveTo>
                  <a:lnTo>
                    <a:pt x="7083" y="2631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8" name="object 688"/>
            <p:cNvSpPr/>
            <p:nvPr/>
          </p:nvSpPr>
          <p:spPr>
            <a:xfrm>
              <a:off x="4948442" y="361097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9" name="object 689"/>
            <p:cNvSpPr/>
            <p:nvPr/>
          </p:nvSpPr>
          <p:spPr>
            <a:xfrm>
              <a:off x="4891772" y="3080716"/>
              <a:ext cx="64135" cy="541655"/>
            </a:xfrm>
            <a:custGeom>
              <a:avLst/>
              <a:gdLst/>
              <a:ahLst/>
              <a:cxnLst/>
              <a:rect l="l" t="t" r="r" b="b"/>
              <a:pathLst>
                <a:path w="64135" h="541654">
                  <a:moveTo>
                    <a:pt x="62740" y="529250"/>
                  </a:moveTo>
                  <a:lnTo>
                    <a:pt x="63752" y="529250"/>
                  </a:lnTo>
                </a:path>
                <a:path w="64135" h="541654">
                  <a:moveTo>
                    <a:pt x="63752" y="541393"/>
                  </a:moveTo>
                  <a:lnTo>
                    <a:pt x="0" y="541393"/>
                  </a:lnTo>
                </a:path>
                <a:path w="64135" h="541654">
                  <a:moveTo>
                    <a:pt x="0" y="510023"/>
                  </a:moveTo>
                  <a:lnTo>
                    <a:pt x="63752" y="510023"/>
                  </a:lnTo>
                </a:path>
                <a:path w="64135" h="541654">
                  <a:moveTo>
                    <a:pt x="0" y="11131"/>
                  </a:moveTo>
                  <a:lnTo>
                    <a:pt x="11131" y="0"/>
                  </a:lnTo>
                </a:path>
                <a:path w="64135" h="541654">
                  <a:moveTo>
                    <a:pt x="7083" y="32382"/>
                  </a:moveTo>
                  <a:lnTo>
                    <a:pt x="31370" y="8095"/>
                  </a:lnTo>
                  <a:lnTo>
                    <a:pt x="39466" y="0"/>
                  </a:lnTo>
                </a:path>
                <a:path w="64135" h="541654">
                  <a:moveTo>
                    <a:pt x="36430" y="32382"/>
                  </a:moveTo>
                  <a:lnTo>
                    <a:pt x="63752" y="4047"/>
                  </a:lnTo>
                </a:path>
                <a:path w="64135" h="541654">
                  <a:moveTo>
                    <a:pt x="0" y="25298"/>
                  </a:moveTo>
                  <a:lnTo>
                    <a:pt x="2023" y="2327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0" name="object 690"/>
            <p:cNvSpPr/>
            <p:nvPr/>
          </p:nvSpPr>
          <p:spPr>
            <a:xfrm>
              <a:off x="4894808" y="309690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1" name="object 691"/>
            <p:cNvSpPr/>
            <p:nvPr/>
          </p:nvSpPr>
          <p:spPr>
            <a:xfrm>
              <a:off x="4900880" y="3080716"/>
              <a:ext cx="32384" cy="30480"/>
            </a:xfrm>
            <a:custGeom>
              <a:avLst/>
              <a:gdLst/>
              <a:ahLst/>
              <a:cxnLst/>
              <a:rect l="l" t="t" r="r" b="b"/>
              <a:pathLst>
                <a:path w="32385" h="30480">
                  <a:moveTo>
                    <a:pt x="0" y="16191"/>
                  </a:moveTo>
                  <a:lnTo>
                    <a:pt x="16191" y="0"/>
                  </a:lnTo>
                </a:path>
                <a:path w="32385" h="30480">
                  <a:moveTo>
                    <a:pt x="14167" y="30358"/>
                  </a:moveTo>
                  <a:lnTo>
                    <a:pt x="22262" y="22262"/>
                  </a:lnTo>
                  <a:lnTo>
                    <a:pt x="32382" y="1214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2" name="object 692"/>
            <p:cNvSpPr/>
            <p:nvPr/>
          </p:nvSpPr>
          <p:spPr>
            <a:xfrm>
              <a:off x="4934274" y="308678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3" name="object 693"/>
            <p:cNvSpPr/>
            <p:nvPr/>
          </p:nvSpPr>
          <p:spPr>
            <a:xfrm>
              <a:off x="4940346" y="3080716"/>
              <a:ext cx="7620" cy="32384"/>
            </a:xfrm>
            <a:custGeom>
              <a:avLst/>
              <a:gdLst/>
              <a:ahLst/>
              <a:cxnLst/>
              <a:rect l="l" t="t" r="r" b="b"/>
              <a:pathLst>
                <a:path w="7620" h="32385">
                  <a:moveTo>
                    <a:pt x="0" y="5059"/>
                  </a:moveTo>
                  <a:lnTo>
                    <a:pt x="5059" y="0"/>
                  </a:lnTo>
                </a:path>
                <a:path w="7620" h="32385">
                  <a:moveTo>
                    <a:pt x="2023" y="32382"/>
                  </a:moveTo>
                  <a:lnTo>
                    <a:pt x="7083" y="2631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4" name="object 694"/>
            <p:cNvSpPr/>
            <p:nvPr/>
          </p:nvSpPr>
          <p:spPr>
            <a:xfrm>
              <a:off x="4948442" y="310095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5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5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5" name="object 695"/>
            <p:cNvSpPr/>
            <p:nvPr/>
          </p:nvSpPr>
          <p:spPr>
            <a:xfrm>
              <a:off x="4891772" y="3080716"/>
              <a:ext cx="3673475" cy="4138295"/>
            </a:xfrm>
            <a:custGeom>
              <a:avLst/>
              <a:gdLst/>
              <a:ahLst/>
              <a:cxnLst/>
              <a:rect l="l" t="t" r="r" b="b"/>
              <a:pathLst>
                <a:path w="3673475" h="4138295">
                  <a:moveTo>
                    <a:pt x="62740" y="19227"/>
                  </a:moveTo>
                  <a:lnTo>
                    <a:pt x="63752" y="19227"/>
                  </a:lnTo>
                </a:path>
                <a:path w="3673475" h="4138295">
                  <a:moveTo>
                    <a:pt x="63752" y="32382"/>
                  </a:moveTo>
                  <a:lnTo>
                    <a:pt x="0" y="32382"/>
                  </a:lnTo>
                </a:path>
                <a:path w="3673475" h="4138295">
                  <a:moveTo>
                    <a:pt x="0" y="0"/>
                  </a:moveTo>
                  <a:lnTo>
                    <a:pt x="63752" y="0"/>
                  </a:lnTo>
                </a:path>
                <a:path w="3673475" h="4138295">
                  <a:moveTo>
                    <a:pt x="2708993" y="3759399"/>
                  </a:moveTo>
                  <a:lnTo>
                    <a:pt x="2708993" y="3735112"/>
                  </a:lnTo>
                  <a:lnTo>
                    <a:pt x="2757567" y="3735112"/>
                  </a:lnTo>
                  <a:lnTo>
                    <a:pt x="2757567" y="3711837"/>
                  </a:lnTo>
                  <a:lnTo>
                    <a:pt x="2805129" y="3711837"/>
                  </a:lnTo>
                  <a:lnTo>
                    <a:pt x="2805129" y="3687550"/>
                  </a:lnTo>
                  <a:lnTo>
                    <a:pt x="2852690" y="3687550"/>
                  </a:lnTo>
                  <a:lnTo>
                    <a:pt x="2852690" y="3663263"/>
                  </a:lnTo>
                  <a:lnTo>
                    <a:pt x="2900252" y="3663263"/>
                  </a:lnTo>
                  <a:lnTo>
                    <a:pt x="2900252" y="3639989"/>
                  </a:lnTo>
                  <a:lnTo>
                    <a:pt x="2948826" y="3639989"/>
                  </a:lnTo>
                  <a:lnTo>
                    <a:pt x="2948826" y="3615702"/>
                  </a:lnTo>
                  <a:lnTo>
                    <a:pt x="2996388" y="3615702"/>
                  </a:lnTo>
                  <a:lnTo>
                    <a:pt x="2996388" y="3592427"/>
                  </a:lnTo>
                </a:path>
                <a:path w="3673475" h="4138295">
                  <a:moveTo>
                    <a:pt x="3020674" y="3432539"/>
                  </a:moveTo>
                  <a:lnTo>
                    <a:pt x="2848643" y="3518554"/>
                  </a:lnTo>
                  <a:lnTo>
                    <a:pt x="2589583" y="3648084"/>
                  </a:lnTo>
                </a:path>
                <a:path w="3673475" h="4138295">
                  <a:moveTo>
                    <a:pt x="2589583" y="3679455"/>
                  </a:moveTo>
                  <a:lnTo>
                    <a:pt x="2881025" y="3533734"/>
                  </a:lnTo>
                  <a:lnTo>
                    <a:pt x="3020674" y="3464921"/>
                  </a:lnTo>
                </a:path>
                <a:path w="3673475" h="4138295">
                  <a:moveTo>
                    <a:pt x="2733280" y="3735112"/>
                  </a:moveTo>
                  <a:lnTo>
                    <a:pt x="2733280" y="3607606"/>
                  </a:lnTo>
                </a:path>
                <a:path w="3673475" h="4138295">
                  <a:moveTo>
                    <a:pt x="2876977" y="3663263"/>
                  </a:moveTo>
                  <a:lnTo>
                    <a:pt x="2876977" y="3535758"/>
                  </a:lnTo>
                </a:path>
                <a:path w="3673475" h="4138295">
                  <a:moveTo>
                    <a:pt x="3020674" y="3560044"/>
                  </a:moveTo>
                  <a:lnTo>
                    <a:pt x="2589583" y="3775590"/>
                  </a:lnTo>
                </a:path>
                <a:path w="3673475" h="4138295">
                  <a:moveTo>
                    <a:pt x="2780842" y="3679455"/>
                  </a:moveTo>
                  <a:lnTo>
                    <a:pt x="2780842" y="3584331"/>
                  </a:lnTo>
                </a:path>
                <a:path w="3673475" h="4138295">
                  <a:moveTo>
                    <a:pt x="2829416" y="3656180"/>
                  </a:moveTo>
                  <a:lnTo>
                    <a:pt x="2829416" y="3560044"/>
                  </a:lnTo>
                </a:path>
                <a:path w="3673475" h="4138295">
                  <a:moveTo>
                    <a:pt x="2924539" y="3607606"/>
                  </a:moveTo>
                  <a:lnTo>
                    <a:pt x="2924539" y="3555997"/>
                  </a:lnTo>
                  <a:lnTo>
                    <a:pt x="2924539" y="3512483"/>
                  </a:lnTo>
                </a:path>
                <a:path w="3673475" h="4138295">
                  <a:moveTo>
                    <a:pt x="2733280" y="3607606"/>
                  </a:moveTo>
                  <a:lnTo>
                    <a:pt x="2733280" y="3576236"/>
                  </a:lnTo>
                </a:path>
                <a:path w="3673475" h="4138295">
                  <a:moveTo>
                    <a:pt x="2996388" y="3592427"/>
                  </a:moveTo>
                  <a:lnTo>
                    <a:pt x="3043949" y="3592427"/>
                  </a:lnTo>
                </a:path>
                <a:path w="3673475" h="4138295">
                  <a:moveTo>
                    <a:pt x="3020674" y="3592427"/>
                  </a:moveTo>
                  <a:lnTo>
                    <a:pt x="3020674" y="3432539"/>
                  </a:lnTo>
                </a:path>
                <a:path w="3673475" h="4138295">
                  <a:moveTo>
                    <a:pt x="3043949" y="3592427"/>
                  </a:moveTo>
                  <a:lnTo>
                    <a:pt x="2996388" y="3592427"/>
                  </a:lnTo>
                </a:path>
                <a:path w="3673475" h="4138295">
                  <a:moveTo>
                    <a:pt x="2972101" y="3615702"/>
                  </a:moveTo>
                  <a:lnTo>
                    <a:pt x="2972101" y="3488196"/>
                  </a:lnTo>
                </a:path>
                <a:path w="3673475" h="4138295">
                  <a:moveTo>
                    <a:pt x="2326476" y="3831247"/>
                  </a:moveTo>
                  <a:lnTo>
                    <a:pt x="2566308" y="3831247"/>
                  </a:lnTo>
                  <a:lnTo>
                    <a:pt x="2566308" y="3806961"/>
                  </a:lnTo>
                  <a:lnTo>
                    <a:pt x="2613870" y="3806961"/>
                  </a:lnTo>
                  <a:lnTo>
                    <a:pt x="2613870" y="3783686"/>
                  </a:lnTo>
                  <a:lnTo>
                    <a:pt x="2661432" y="3783686"/>
                  </a:lnTo>
                  <a:lnTo>
                    <a:pt x="2661432" y="3759399"/>
                  </a:lnTo>
                  <a:lnTo>
                    <a:pt x="2708993" y="3759399"/>
                  </a:lnTo>
                </a:path>
                <a:path w="3673475" h="4138295">
                  <a:moveTo>
                    <a:pt x="2566308" y="3854522"/>
                  </a:moveTo>
                  <a:lnTo>
                    <a:pt x="2326476" y="3854522"/>
                  </a:lnTo>
                </a:path>
                <a:path w="3673475" h="4138295">
                  <a:moveTo>
                    <a:pt x="2566308" y="3831247"/>
                  </a:moveTo>
                  <a:lnTo>
                    <a:pt x="2613870" y="3831247"/>
                  </a:lnTo>
                  <a:lnTo>
                    <a:pt x="3043949" y="3609630"/>
                  </a:lnTo>
                </a:path>
                <a:path w="3673475" h="4138295">
                  <a:moveTo>
                    <a:pt x="3043949" y="4070068"/>
                  </a:moveTo>
                  <a:lnTo>
                    <a:pt x="3043949" y="4045781"/>
                  </a:lnTo>
                  <a:lnTo>
                    <a:pt x="2996388" y="4045781"/>
                  </a:lnTo>
                  <a:lnTo>
                    <a:pt x="2996388" y="4022506"/>
                  </a:lnTo>
                  <a:lnTo>
                    <a:pt x="2948826" y="4022506"/>
                  </a:lnTo>
                  <a:lnTo>
                    <a:pt x="2948826" y="3998219"/>
                  </a:lnTo>
                  <a:lnTo>
                    <a:pt x="2900252" y="3998219"/>
                  </a:lnTo>
                  <a:lnTo>
                    <a:pt x="2900252" y="3974944"/>
                  </a:lnTo>
                  <a:lnTo>
                    <a:pt x="2852690" y="3974944"/>
                  </a:lnTo>
                  <a:lnTo>
                    <a:pt x="2852690" y="3950658"/>
                  </a:lnTo>
                  <a:lnTo>
                    <a:pt x="2805129" y="3950658"/>
                  </a:lnTo>
                  <a:lnTo>
                    <a:pt x="2805129" y="3926371"/>
                  </a:lnTo>
                  <a:lnTo>
                    <a:pt x="2757567" y="3926371"/>
                  </a:lnTo>
                  <a:lnTo>
                    <a:pt x="2757567" y="3903096"/>
                  </a:lnTo>
                  <a:lnTo>
                    <a:pt x="2708993" y="3903096"/>
                  </a:lnTo>
                  <a:lnTo>
                    <a:pt x="2708993" y="3878809"/>
                  </a:lnTo>
                  <a:lnTo>
                    <a:pt x="2661432" y="3878809"/>
                  </a:lnTo>
                  <a:lnTo>
                    <a:pt x="2661432" y="3854522"/>
                  </a:lnTo>
                  <a:lnTo>
                    <a:pt x="2613870" y="3854522"/>
                  </a:lnTo>
                  <a:lnTo>
                    <a:pt x="2613870" y="3831247"/>
                  </a:lnTo>
                </a:path>
                <a:path w="3673475" h="4138295">
                  <a:moveTo>
                    <a:pt x="3140085" y="4137869"/>
                  </a:moveTo>
                  <a:lnTo>
                    <a:pt x="2566308" y="3854522"/>
                  </a:lnTo>
                </a:path>
                <a:path w="3673475" h="4138295">
                  <a:moveTo>
                    <a:pt x="2589583" y="3831247"/>
                  </a:moveTo>
                  <a:lnTo>
                    <a:pt x="2589583" y="3671359"/>
                  </a:lnTo>
                  <a:lnTo>
                    <a:pt x="2717089" y="3735112"/>
                  </a:lnTo>
                </a:path>
                <a:path w="3673475" h="4138295">
                  <a:moveTo>
                    <a:pt x="2759591" y="3756363"/>
                  </a:moveTo>
                  <a:lnTo>
                    <a:pt x="3163359" y="3958753"/>
                  </a:lnTo>
                </a:path>
                <a:path w="3673475" h="4138295">
                  <a:moveTo>
                    <a:pt x="3163359" y="3990124"/>
                  </a:moveTo>
                  <a:lnTo>
                    <a:pt x="2727208" y="3772554"/>
                  </a:lnTo>
                </a:path>
                <a:path w="3673475" h="4138295">
                  <a:moveTo>
                    <a:pt x="2701910" y="3759399"/>
                  </a:moveTo>
                  <a:lnTo>
                    <a:pt x="2697862" y="3757375"/>
                  </a:lnTo>
                  <a:lnTo>
                    <a:pt x="2589583" y="3703742"/>
                  </a:lnTo>
                </a:path>
                <a:path w="3673475" h="4138295">
                  <a:moveTo>
                    <a:pt x="2876977" y="3974944"/>
                  </a:moveTo>
                  <a:lnTo>
                    <a:pt x="2876977" y="3847439"/>
                  </a:lnTo>
                </a:path>
                <a:path w="3673475" h="4138295">
                  <a:moveTo>
                    <a:pt x="2733280" y="3903096"/>
                  </a:moveTo>
                  <a:lnTo>
                    <a:pt x="2733280" y="3775590"/>
                  </a:lnTo>
                </a:path>
                <a:path w="3673475" h="4138295">
                  <a:moveTo>
                    <a:pt x="2589583" y="3798865"/>
                  </a:moveTo>
                  <a:lnTo>
                    <a:pt x="2605774" y="3806961"/>
                  </a:lnTo>
                </a:path>
                <a:path w="3673475" h="4138295">
                  <a:moveTo>
                    <a:pt x="2633097" y="3821128"/>
                  </a:moveTo>
                  <a:lnTo>
                    <a:pt x="3163359" y="4086259"/>
                  </a:lnTo>
                </a:path>
                <a:path w="3673475" h="4138295">
                  <a:moveTo>
                    <a:pt x="2972101" y="3990124"/>
                  </a:moveTo>
                  <a:lnTo>
                    <a:pt x="2972101" y="3895000"/>
                  </a:lnTo>
                </a:path>
                <a:path w="3673475" h="4138295">
                  <a:moveTo>
                    <a:pt x="2685718" y="3759399"/>
                  </a:moveTo>
                  <a:lnTo>
                    <a:pt x="2685718" y="3751303"/>
                  </a:lnTo>
                </a:path>
                <a:path w="3673475" h="4138295">
                  <a:moveTo>
                    <a:pt x="2613870" y="3831247"/>
                  </a:moveTo>
                  <a:lnTo>
                    <a:pt x="2566308" y="3831247"/>
                  </a:lnTo>
                </a:path>
                <a:path w="3673475" h="4138295">
                  <a:moveTo>
                    <a:pt x="3020674" y="4045781"/>
                  </a:moveTo>
                  <a:lnTo>
                    <a:pt x="3020674" y="3886905"/>
                  </a:lnTo>
                </a:path>
                <a:path w="3673475" h="4138295">
                  <a:moveTo>
                    <a:pt x="2638157" y="3854522"/>
                  </a:moveTo>
                  <a:lnTo>
                    <a:pt x="2638157" y="3819104"/>
                  </a:lnTo>
                </a:path>
                <a:path w="3673475" h="4138295">
                  <a:moveTo>
                    <a:pt x="3140085" y="4137869"/>
                  </a:moveTo>
                  <a:lnTo>
                    <a:pt x="3187646" y="4137869"/>
                  </a:lnTo>
                  <a:lnTo>
                    <a:pt x="3187646" y="4117630"/>
                  </a:lnTo>
                  <a:lnTo>
                    <a:pt x="3140085" y="4117630"/>
                  </a:lnTo>
                  <a:lnTo>
                    <a:pt x="3140085" y="4094355"/>
                  </a:lnTo>
                  <a:lnTo>
                    <a:pt x="3091511" y="4094355"/>
                  </a:lnTo>
                  <a:lnTo>
                    <a:pt x="3091511" y="4070068"/>
                  </a:lnTo>
                  <a:lnTo>
                    <a:pt x="3043949" y="4070068"/>
                  </a:lnTo>
                </a:path>
                <a:path w="3673475" h="4138295">
                  <a:moveTo>
                    <a:pt x="2708993" y="3448730"/>
                  </a:moveTo>
                  <a:lnTo>
                    <a:pt x="2708993" y="3475041"/>
                  </a:lnTo>
                </a:path>
                <a:path w="3673475" h="4138295">
                  <a:moveTo>
                    <a:pt x="3043949" y="3592427"/>
                  </a:moveTo>
                  <a:lnTo>
                    <a:pt x="3043949" y="3689574"/>
                  </a:lnTo>
                </a:path>
                <a:path w="3673475" h="4138295">
                  <a:moveTo>
                    <a:pt x="3474029" y="3609630"/>
                  </a:moveTo>
                  <a:lnTo>
                    <a:pt x="3673383" y="3610642"/>
                  </a:lnTo>
                  <a:lnTo>
                    <a:pt x="3673383" y="3643024"/>
                  </a:lnTo>
                </a:path>
                <a:path w="3673475" h="4138295">
                  <a:moveTo>
                    <a:pt x="3477064" y="3658204"/>
                  </a:moveTo>
                  <a:lnTo>
                    <a:pt x="3493256" y="3643024"/>
                  </a:lnTo>
                </a:path>
                <a:path w="3673475" h="4138295">
                  <a:moveTo>
                    <a:pt x="3547901" y="3658204"/>
                  </a:moveTo>
                  <a:lnTo>
                    <a:pt x="3564092" y="3643024"/>
                  </a:lnTo>
                </a:path>
                <a:path w="3673475" h="4138295">
                  <a:moveTo>
                    <a:pt x="3619750" y="3658204"/>
                  </a:moveTo>
                  <a:lnTo>
                    <a:pt x="3635941" y="3643024"/>
                  </a:lnTo>
                </a:path>
                <a:path w="3673475" h="4138295">
                  <a:moveTo>
                    <a:pt x="3512483" y="3658204"/>
                  </a:moveTo>
                  <a:lnTo>
                    <a:pt x="3528674" y="364302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6" name="object 696"/>
            <p:cNvSpPr/>
            <p:nvPr/>
          </p:nvSpPr>
          <p:spPr>
            <a:xfrm>
              <a:off x="8482176" y="672778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7" name="object 697"/>
            <p:cNvSpPr/>
            <p:nvPr/>
          </p:nvSpPr>
          <p:spPr>
            <a:xfrm>
              <a:off x="6565540" y="2953211"/>
              <a:ext cx="1999614" cy="3785870"/>
            </a:xfrm>
            <a:custGeom>
              <a:avLst/>
              <a:gdLst/>
              <a:ahLst/>
              <a:cxnLst/>
              <a:rect l="l" t="t" r="r" b="b"/>
              <a:pathLst>
                <a:path w="1999615" h="3785870">
                  <a:moveTo>
                    <a:pt x="1982412" y="3785710"/>
                  </a:moveTo>
                  <a:lnTo>
                    <a:pt x="1997592" y="3770530"/>
                  </a:lnTo>
                </a:path>
                <a:path w="1999615" h="3785870">
                  <a:moveTo>
                    <a:pt x="1999615" y="3770530"/>
                  </a:moveTo>
                  <a:lnTo>
                    <a:pt x="1800261" y="3770530"/>
                  </a:lnTo>
                </a:path>
                <a:path w="1999615" h="3785870">
                  <a:moveTo>
                    <a:pt x="944150" y="3649096"/>
                  </a:moveTo>
                  <a:lnTo>
                    <a:pt x="1035226" y="3602546"/>
                  </a:lnTo>
                </a:path>
                <a:path w="1999615" h="3785870">
                  <a:moveTo>
                    <a:pt x="1800261" y="3770530"/>
                  </a:moveTo>
                  <a:lnTo>
                    <a:pt x="1800261" y="3785710"/>
                  </a:lnTo>
                  <a:lnTo>
                    <a:pt x="1999615" y="3785710"/>
                  </a:lnTo>
                  <a:lnTo>
                    <a:pt x="1999615" y="3770530"/>
                  </a:lnTo>
                </a:path>
                <a:path w="1999615" h="3785870">
                  <a:moveTo>
                    <a:pt x="0" y="3060140"/>
                  </a:moveTo>
                  <a:lnTo>
                    <a:pt x="0" y="3091511"/>
                  </a:lnTo>
                </a:path>
                <a:path w="1999615" h="3785870">
                  <a:moveTo>
                    <a:pt x="63752" y="3060140"/>
                  </a:moveTo>
                  <a:lnTo>
                    <a:pt x="63752" y="3091511"/>
                  </a:lnTo>
                </a:path>
                <a:path w="1999615" h="3785870">
                  <a:moveTo>
                    <a:pt x="0" y="2550117"/>
                  </a:moveTo>
                  <a:lnTo>
                    <a:pt x="0" y="2581487"/>
                  </a:lnTo>
                </a:path>
                <a:path w="1999615" h="3785870">
                  <a:moveTo>
                    <a:pt x="63752" y="2550117"/>
                  </a:moveTo>
                  <a:lnTo>
                    <a:pt x="63752" y="2581487"/>
                  </a:lnTo>
                </a:path>
                <a:path w="1999615" h="3785870">
                  <a:moveTo>
                    <a:pt x="0" y="2040093"/>
                  </a:moveTo>
                  <a:lnTo>
                    <a:pt x="0" y="2071464"/>
                  </a:lnTo>
                </a:path>
                <a:path w="1999615" h="3785870">
                  <a:moveTo>
                    <a:pt x="63752" y="2040093"/>
                  </a:moveTo>
                  <a:lnTo>
                    <a:pt x="63752" y="2071464"/>
                  </a:lnTo>
                </a:path>
                <a:path w="1999615" h="3785870">
                  <a:moveTo>
                    <a:pt x="0" y="1530070"/>
                  </a:moveTo>
                  <a:lnTo>
                    <a:pt x="0" y="1561440"/>
                  </a:lnTo>
                </a:path>
                <a:path w="1999615" h="3785870">
                  <a:moveTo>
                    <a:pt x="63752" y="1530070"/>
                  </a:moveTo>
                  <a:lnTo>
                    <a:pt x="63752" y="1561440"/>
                  </a:lnTo>
                </a:path>
                <a:path w="1999615" h="3785870">
                  <a:moveTo>
                    <a:pt x="0" y="1020046"/>
                  </a:moveTo>
                  <a:lnTo>
                    <a:pt x="0" y="1051417"/>
                  </a:lnTo>
                </a:path>
                <a:path w="1999615" h="3785870">
                  <a:moveTo>
                    <a:pt x="63752" y="1020046"/>
                  </a:moveTo>
                  <a:lnTo>
                    <a:pt x="63752" y="1051417"/>
                  </a:lnTo>
                </a:path>
                <a:path w="1999615" h="3785870">
                  <a:moveTo>
                    <a:pt x="0" y="510023"/>
                  </a:moveTo>
                  <a:lnTo>
                    <a:pt x="0" y="542405"/>
                  </a:lnTo>
                </a:path>
                <a:path w="1999615" h="3785870">
                  <a:moveTo>
                    <a:pt x="63752" y="510023"/>
                  </a:moveTo>
                  <a:lnTo>
                    <a:pt x="63752" y="542405"/>
                  </a:lnTo>
                </a:path>
                <a:path w="1999615" h="3785870">
                  <a:moveTo>
                    <a:pt x="0" y="0"/>
                  </a:moveTo>
                  <a:lnTo>
                    <a:pt x="0" y="32382"/>
                  </a:lnTo>
                </a:path>
                <a:path w="1999615" h="3785870">
                  <a:moveTo>
                    <a:pt x="63752" y="0"/>
                  </a:moveTo>
                  <a:lnTo>
                    <a:pt x="63752" y="32382"/>
                  </a:lnTo>
                </a:path>
                <a:path w="1999615" h="3785870">
                  <a:moveTo>
                    <a:pt x="0" y="52621"/>
                  </a:moveTo>
                  <a:lnTo>
                    <a:pt x="52621" y="0"/>
                  </a:lnTo>
                </a:path>
                <a:path w="1999615" h="3785870">
                  <a:moveTo>
                    <a:pt x="0" y="124470"/>
                  </a:moveTo>
                  <a:lnTo>
                    <a:pt x="63752" y="60717"/>
                  </a:lnTo>
                </a:path>
                <a:path w="1999615" h="3785870">
                  <a:moveTo>
                    <a:pt x="0" y="196318"/>
                  </a:moveTo>
                  <a:lnTo>
                    <a:pt x="63752" y="132565"/>
                  </a:lnTo>
                </a:path>
                <a:path w="1999615" h="3785870">
                  <a:moveTo>
                    <a:pt x="0" y="268167"/>
                  </a:moveTo>
                  <a:lnTo>
                    <a:pt x="63752" y="204414"/>
                  </a:lnTo>
                </a:path>
                <a:path w="1999615" h="3785870">
                  <a:moveTo>
                    <a:pt x="0" y="339003"/>
                  </a:moveTo>
                  <a:lnTo>
                    <a:pt x="63752" y="275250"/>
                  </a:lnTo>
                </a:path>
                <a:path w="1999615" h="3785870">
                  <a:moveTo>
                    <a:pt x="0" y="410852"/>
                  </a:moveTo>
                  <a:lnTo>
                    <a:pt x="63752" y="347099"/>
                  </a:lnTo>
                </a:path>
                <a:path w="1999615" h="3785870">
                  <a:moveTo>
                    <a:pt x="0" y="482700"/>
                  </a:moveTo>
                  <a:lnTo>
                    <a:pt x="63752" y="418947"/>
                  </a:lnTo>
                </a:path>
                <a:path w="1999615" h="3785870">
                  <a:moveTo>
                    <a:pt x="0" y="553537"/>
                  </a:moveTo>
                  <a:lnTo>
                    <a:pt x="63752" y="489784"/>
                  </a:lnTo>
                </a:path>
                <a:path w="1999615" h="3785870">
                  <a:moveTo>
                    <a:pt x="0" y="625385"/>
                  </a:moveTo>
                  <a:lnTo>
                    <a:pt x="63752" y="561633"/>
                  </a:lnTo>
                </a:path>
                <a:path w="1999615" h="3785870">
                  <a:moveTo>
                    <a:pt x="0" y="697234"/>
                  </a:moveTo>
                  <a:lnTo>
                    <a:pt x="63752" y="633481"/>
                  </a:lnTo>
                </a:path>
                <a:path w="1999615" h="3785870">
                  <a:moveTo>
                    <a:pt x="0" y="769083"/>
                  </a:moveTo>
                  <a:lnTo>
                    <a:pt x="63752" y="705330"/>
                  </a:lnTo>
                </a:path>
                <a:path w="1999615" h="3785870">
                  <a:moveTo>
                    <a:pt x="0" y="839919"/>
                  </a:moveTo>
                  <a:lnTo>
                    <a:pt x="63752" y="776166"/>
                  </a:lnTo>
                </a:path>
                <a:path w="1999615" h="3785870">
                  <a:moveTo>
                    <a:pt x="0" y="911768"/>
                  </a:moveTo>
                  <a:lnTo>
                    <a:pt x="63752" y="848015"/>
                  </a:lnTo>
                </a:path>
                <a:path w="1999615" h="3785870">
                  <a:moveTo>
                    <a:pt x="0" y="983616"/>
                  </a:moveTo>
                  <a:lnTo>
                    <a:pt x="63752" y="919863"/>
                  </a:lnTo>
                </a:path>
                <a:path w="1999615" h="3785870">
                  <a:moveTo>
                    <a:pt x="0" y="1054453"/>
                  </a:moveTo>
                  <a:lnTo>
                    <a:pt x="63752" y="990700"/>
                  </a:lnTo>
                </a:path>
                <a:path w="1999615" h="3785870">
                  <a:moveTo>
                    <a:pt x="0" y="1126301"/>
                  </a:moveTo>
                  <a:lnTo>
                    <a:pt x="63752" y="1062548"/>
                  </a:lnTo>
                </a:path>
                <a:path w="1999615" h="3785870">
                  <a:moveTo>
                    <a:pt x="0" y="1198150"/>
                  </a:moveTo>
                  <a:lnTo>
                    <a:pt x="63752" y="1134397"/>
                  </a:lnTo>
                </a:path>
                <a:path w="1999615" h="3785870">
                  <a:moveTo>
                    <a:pt x="0" y="1268987"/>
                  </a:moveTo>
                  <a:lnTo>
                    <a:pt x="63752" y="1205234"/>
                  </a:lnTo>
                </a:path>
                <a:path w="1999615" h="3785870">
                  <a:moveTo>
                    <a:pt x="0" y="1340835"/>
                  </a:moveTo>
                  <a:lnTo>
                    <a:pt x="63752" y="1277082"/>
                  </a:lnTo>
                </a:path>
                <a:path w="1999615" h="3785870">
                  <a:moveTo>
                    <a:pt x="0" y="1412684"/>
                  </a:moveTo>
                  <a:lnTo>
                    <a:pt x="63752" y="1348931"/>
                  </a:lnTo>
                </a:path>
                <a:path w="1999615" h="3785870">
                  <a:moveTo>
                    <a:pt x="0" y="1484532"/>
                  </a:moveTo>
                  <a:lnTo>
                    <a:pt x="63752" y="1420779"/>
                  </a:lnTo>
                </a:path>
                <a:path w="1999615" h="3785870">
                  <a:moveTo>
                    <a:pt x="0" y="1555369"/>
                  </a:moveTo>
                  <a:lnTo>
                    <a:pt x="63752" y="1491616"/>
                  </a:lnTo>
                </a:path>
                <a:path w="1999615" h="3785870">
                  <a:moveTo>
                    <a:pt x="0" y="1627217"/>
                  </a:moveTo>
                  <a:lnTo>
                    <a:pt x="63752" y="1563464"/>
                  </a:lnTo>
                </a:path>
                <a:path w="1999615" h="3785870">
                  <a:moveTo>
                    <a:pt x="0" y="1699066"/>
                  </a:moveTo>
                  <a:lnTo>
                    <a:pt x="63752" y="1635313"/>
                  </a:lnTo>
                </a:path>
                <a:path w="1999615" h="3785870">
                  <a:moveTo>
                    <a:pt x="0" y="1769902"/>
                  </a:moveTo>
                  <a:lnTo>
                    <a:pt x="63752" y="1706150"/>
                  </a:lnTo>
                </a:path>
                <a:path w="1999615" h="3785870">
                  <a:moveTo>
                    <a:pt x="0" y="1841751"/>
                  </a:moveTo>
                  <a:lnTo>
                    <a:pt x="63752" y="1777998"/>
                  </a:lnTo>
                </a:path>
                <a:path w="1999615" h="3785870">
                  <a:moveTo>
                    <a:pt x="0" y="1913600"/>
                  </a:moveTo>
                  <a:lnTo>
                    <a:pt x="63752" y="1849847"/>
                  </a:lnTo>
                </a:path>
                <a:path w="1999615" h="3785870">
                  <a:moveTo>
                    <a:pt x="0" y="1985448"/>
                  </a:moveTo>
                  <a:lnTo>
                    <a:pt x="63752" y="1921695"/>
                  </a:lnTo>
                </a:path>
                <a:path w="1999615" h="3785870">
                  <a:moveTo>
                    <a:pt x="0" y="2056285"/>
                  </a:moveTo>
                  <a:lnTo>
                    <a:pt x="63752" y="1992532"/>
                  </a:lnTo>
                </a:path>
                <a:path w="1999615" h="3785870">
                  <a:moveTo>
                    <a:pt x="0" y="2128133"/>
                  </a:moveTo>
                  <a:lnTo>
                    <a:pt x="63752" y="2064380"/>
                  </a:lnTo>
                </a:path>
                <a:path w="1999615" h="3785870">
                  <a:moveTo>
                    <a:pt x="0" y="2199982"/>
                  </a:moveTo>
                  <a:lnTo>
                    <a:pt x="63752" y="2136229"/>
                  </a:lnTo>
                </a:path>
                <a:path w="1999615" h="3785870">
                  <a:moveTo>
                    <a:pt x="0" y="2270818"/>
                  </a:moveTo>
                  <a:lnTo>
                    <a:pt x="63752" y="2207065"/>
                  </a:lnTo>
                </a:path>
                <a:path w="1999615" h="3785870">
                  <a:moveTo>
                    <a:pt x="0" y="2342667"/>
                  </a:moveTo>
                  <a:lnTo>
                    <a:pt x="63752" y="2278914"/>
                  </a:lnTo>
                </a:path>
                <a:path w="1999615" h="3785870">
                  <a:moveTo>
                    <a:pt x="0" y="2414515"/>
                  </a:moveTo>
                  <a:lnTo>
                    <a:pt x="63752" y="2350763"/>
                  </a:lnTo>
                </a:path>
                <a:path w="1999615" h="3785870">
                  <a:moveTo>
                    <a:pt x="0" y="2486364"/>
                  </a:moveTo>
                  <a:lnTo>
                    <a:pt x="63752" y="2422611"/>
                  </a:lnTo>
                </a:path>
                <a:path w="1999615" h="3785870">
                  <a:moveTo>
                    <a:pt x="0" y="2557201"/>
                  </a:moveTo>
                  <a:lnTo>
                    <a:pt x="63752" y="2493448"/>
                  </a:lnTo>
                </a:path>
                <a:path w="1999615" h="3785870">
                  <a:moveTo>
                    <a:pt x="0" y="2629049"/>
                  </a:moveTo>
                  <a:lnTo>
                    <a:pt x="63752" y="2565296"/>
                  </a:lnTo>
                </a:path>
                <a:path w="1999615" h="3785870">
                  <a:moveTo>
                    <a:pt x="0" y="2700898"/>
                  </a:moveTo>
                  <a:lnTo>
                    <a:pt x="63752" y="2637145"/>
                  </a:lnTo>
                </a:path>
                <a:path w="1999615" h="3785870">
                  <a:moveTo>
                    <a:pt x="0" y="2771734"/>
                  </a:moveTo>
                  <a:lnTo>
                    <a:pt x="63752" y="2707981"/>
                  </a:lnTo>
                </a:path>
                <a:path w="1999615" h="3785870">
                  <a:moveTo>
                    <a:pt x="0" y="2843583"/>
                  </a:moveTo>
                  <a:lnTo>
                    <a:pt x="63752" y="2779830"/>
                  </a:lnTo>
                </a:path>
                <a:path w="1999615" h="3785870">
                  <a:moveTo>
                    <a:pt x="0" y="2915431"/>
                  </a:moveTo>
                  <a:lnTo>
                    <a:pt x="63752" y="2851678"/>
                  </a:lnTo>
                </a:path>
                <a:path w="1999615" h="3785870">
                  <a:moveTo>
                    <a:pt x="0" y="2986268"/>
                  </a:moveTo>
                  <a:lnTo>
                    <a:pt x="63752" y="2922515"/>
                  </a:lnTo>
                </a:path>
                <a:path w="1999615" h="3785870">
                  <a:moveTo>
                    <a:pt x="0" y="3058117"/>
                  </a:moveTo>
                  <a:lnTo>
                    <a:pt x="63752" y="2994364"/>
                  </a:lnTo>
                </a:path>
                <a:path w="1999615" h="3785870">
                  <a:moveTo>
                    <a:pt x="0" y="3129965"/>
                  </a:moveTo>
                  <a:lnTo>
                    <a:pt x="63752" y="3066212"/>
                  </a:lnTo>
                </a:path>
                <a:path w="1999615" h="3785870">
                  <a:moveTo>
                    <a:pt x="0" y="3201814"/>
                  </a:moveTo>
                  <a:lnTo>
                    <a:pt x="63752" y="3138061"/>
                  </a:lnTo>
                </a:path>
                <a:path w="1999615" h="3785870">
                  <a:moveTo>
                    <a:pt x="0" y="3272650"/>
                  </a:moveTo>
                  <a:lnTo>
                    <a:pt x="63752" y="3208897"/>
                  </a:lnTo>
                </a:path>
                <a:path w="1999615" h="3785870">
                  <a:moveTo>
                    <a:pt x="0" y="3344499"/>
                  </a:moveTo>
                  <a:lnTo>
                    <a:pt x="63752" y="3280746"/>
                  </a:lnTo>
                </a:path>
                <a:path w="1999615" h="3785870">
                  <a:moveTo>
                    <a:pt x="0" y="3416347"/>
                  </a:moveTo>
                  <a:lnTo>
                    <a:pt x="63752" y="3352594"/>
                  </a:lnTo>
                </a:path>
                <a:path w="1999615" h="3785870">
                  <a:moveTo>
                    <a:pt x="0" y="3487184"/>
                  </a:moveTo>
                  <a:lnTo>
                    <a:pt x="63752" y="3423431"/>
                  </a:lnTo>
                </a:path>
                <a:path w="1999615" h="3785870">
                  <a:moveTo>
                    <a:pt x="0" y="3559032"/>
                  </a:moveTo>
                  <a:lnTo>
                    <a:pt x="63752" y="3495280"/>
                  </a:lnTo>
                </a:path>
                <a:path w="1999615" h="3785870">
                  <a:moveTo>
                    <a:pt x="60717" y="3570164"/>
                  </a:moveTo>
                  <a:lnTo>
                    <a:pt x="63752" y="3567128"/>
                  </a:lnTo>
                </a:path>
                <a:path w="1999615" h="3785870">
                  <a:moveTo>
                    <a:pt x="0" y="17203"/>
                  </a:moveTo>
                  <a:lnTo>
                    <a:pt x="4047" y="131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8" name="object 698"/>
            <p:cNvSpPr/>
            <p:nvPr/>
          </p:nvSpPr>
          <p:spPr>
            <a:xfrm>
              <a:off x="6575659" y="295422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9" name="object 699"/>
            <p:cNvSpPr/>
            <p:nvPr/>
          </p:nvSpPr>
          <p:spPr>
            <a:xfrm>
              <a:off x="6565540" y="3001784"/>
              <a:ext cx="40005" cy="40640"/>
            </a:xfrm>
            <a:custGeom>
              <a:avLst/>
              <a:gdLst/>
              <a:ahLst/>
              <a:cxnLst/>
              <a:rect l="l" t="t" r="r" b="b"/>
              <a:pathLst>
                <a:path w="40004" h="40639">
                  <a:moveTo>
                    <a:pt x="0" y="40478"/>
                  </a:moveTo>
                  <a:lnTo>
                    <a:pt x="3946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0" name="object 700"/>
            <p:cNvSpPr/>
            <p:nvPr/>
          </p:nvSpPr>
          <p:spPr>
            <a:xfrm>
              <a:off x="6611078" y="299065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1" name="object 701"/>
            <p:cNvSpPr/>
            <p:nvPr/>
          </p:nvSpPr>
          <p:spPr>
            <a:xfrm>
              <a:off x="6565540" y="2978509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57681" y="6071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13155" y="1224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2" name="object 702"/>
            <p:cNvSpPr/>
            <p:nvPr/>
          </p:nvSpPr>
          <p:spPr>
            <a:xfrm>
              <a:off x="6583755" y="30888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3" name="object 703"/>
            <p:cNvSpPr/>
            <p:nvPr/>
          </p:nvSpPr>
          <p:spPr>
            <a:xfrm>
              <a:off x="6569588" y="3050358"/>
              <a:ext cx="60325" cy="130810"/>
            </a:xfrm>
            <a:custGeom>
              <a:avLst/>
              <a:gdLst/>
              <a:ahLst/>
              <a:cxnLst/>
              <a:rect l="l" t="t" r="r" b="b"/>
              <a:pathLst>
                <a:path w="60325" h="130810">
                  <a:moveTo>
                    <a:pt x="26310" y="32382"/>
                  </a:moveTo>
                  <a:lnTo>
                    <a:pt x="59705" y="0"/>
                  </a:lnTo>
                </a:path>
                <a:path w="60325" h="130810">
                  <a:moveTo>
                    <a:pt x="0" y="130541"/>
                  </a:moveTo>
                  <a:lnTo>
                    <a:pt x="44525" y="8601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4" name="object 704"/>
            <p:cNvSpPr/>
            <p:nvPr/>
          </p:nvSpPr>
          <p:spPr>
            <a:xfrm>
              <a:off x="6620185" y="312423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5" name="object 705"/>
            <p:cNvSpPr/>
            <p:nvPr/>
          </p:nvSpPr>
          <p:spPr>
            <a:xfrm>
              <a:off x="6565540" y="3234533"/>
              <a:ext cx="21590" cy="22860"/>
            </a:xfrm>
            <a:custGeom>
              <a:avLst/>
              <a:gdLst/>
              <a:ahLst/>
              <a:cxnLst/>
              <a:rect l="l" t="t" r="r" b="b"/>
              <a:pathLst>
                <a:path w="21590" h="22860">
                  <a:moveTo>
                    <a:pt x="0" y="22262"/>
                  </a:moveTo>
                  <a:lnTo>
                    <a:pt x="2125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6" name="object 706"/>
            <p:cNvSpPr/>
            <p:nvPr/>
          </p:nvSpPr>
          <p:spPr>
            <a:xfrm>
              <a:off x="6592863" y="322239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7" name="object 707"/>
            <p:cNvSpPr/>
            <p:nvPr/>
          </p:nvSpPr>
          <p:spPr>
            <a:xfrm>
              <a:off x="6605006" y="3193043"/>
              <a:ext cx="24765" cy="24765"/>
            </a:xfrm>
            <a:custGeom>
              <a:avLst/>
              <a:gdLst/>
              <a:ahLst/>
              <a:cxnLst/>
              <a:rect l="l" t="t" r="r" b="b"/>
              <a:pathLst>
                <a:path w="24765" h="24764">
                  <a:moveTo>
                    <a:pt x="0" y="24286"/>
                  </a:moveTo>
                  <a:lnTo>
                    <a:pt x="2428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8" name="object 708"/>
            <p:cNvSpPr/>
            <p:nvPr/>
          </p:nvSpPr>
          <p:spPr>
            <a:xfrm>
              <a:off x="6566552" y="332156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9" name="object 709"/>
            <p:cNvSpPr/>
            <p:nvPr/>
          </p:nvSpPr>
          <p:spPr>
            <a:xfrm>
              <a:off x="6565540" y="3270963"/>
              <a:ext cx="57785" cy="128905"/>
            </a:xfrm>
            <a:custGeom>
              <a:avLst/>
              <a:gdLst/>
              <a:ahLst/>
              <a:cxnLst/>
              <a:rect l="l" t="t" r="r" b="b"/>
              <a:pathLst>
                <a:path w="57784" h="128904">
                  <a:moveTo>
                    <a:pt x="13155" y="44525"/>
                  </a:moveTo>
                  <a:lnTo>
                    <a:pt x="57681" y="0"/>
                  </a:lnTo>
                </a:path>
                <a:path w="57784" h="128904">
                  <a:moveTo>
                    <a:pt x="0" y="128517"/>
                  </a:moveTo>
                  <a:lnTo>
                    <a:pt x="30358" y="9815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0" name="object 710"/>
            <p:cNvSpPr/>
            <p:nvPr/>
          </p:nvSpPr>
          <p:spPr>
            <a:xfrm>
              <a:off x="6601970" y="335697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1" name="object 711"/>
            <p:cNvSpPr/>
            <p:nvPr/>
          </p:nvSpPr>
          <p:spPr>
            <a:xfrm>
              <a:off x="6565540" y="3335728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48573" y="15179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4047" y="13155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2" name="object 712"/>
            <p:cNvSpPr/>
            <p:nvPr/>
          </p:nvSpPr>
          <p:spPr>
            <a:xfrm>
              <a:off x="6575659" y="345513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3" name="object 713"/>
            <p:cNvSpPr/>
            <p:nvPr/>
          </p:nvSpPr>
          <p:spPr>
            <a:xfrm>
              <a:off x="6565540" y="3407577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21250" y="41490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39466" y="951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4" name="object 714"/>
            <p:cNvSpPr/>
            <p:nvPr/>
          </p:nvSpPr>
          <p:spPr>
            <a:xfrm>
              <a:off x="6611078" y="349156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5" name="object 715"/>
            <p:cNvSpPr/>
            <p:nvPr/>
          </p:nvSpPr>
          <p:spPr>
            <a:xfrm>
              <a:off x="6565540" y="3479425"/>
              <a:ext cx="64135" cy="134620"/>
            </a:xfrm>
            <a:custGeom>
              <a:avLst/>
              <a:gdLst/>
              <a:ahLst/>
              <a:cxnLst/>
              <a:rect l="l" t="t" r="r" b="b"/>
              <a:pathLst>
                <a:path w="64134" h="134620">
                  <a:moveTo>
                    <a:pt x="57681" y="6071"/>
                  </a:moveTo>
                  <a:lnTo>
                    <a:pt x="63752" y="0"/>
                  </a:lnTo>
                </a:path>
                <a:path w="64134" h="134620">
                  <a:moveTo>
                    <a:pt x="0" y="134589"/>
                  </a:moveTo>
                  <a:lnTo>
                    <a:pt x="13155" y="1224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6" name="object 716"/>
            <p:cNvSpPr/>
            <p:nvPr/>
          </p:nvSpPr>
          <p:spPr>
            <a:xfrm>
              <a:off x="6583755" y="35897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7" name="object 717"/>
            <p:cNvSpPr/>
            <p:nvPr/>
          </p:nvSpPr>
          <p:spPr>
            <a:xfrm>
              <a:off x="6569588" y="3550262"/>
              <a:ext cx="60325" cy="132080"/>
            </a:xfrm>
            <a:custGeom>
              <a:avLst/>
              <a:gdLst/>
              <a:ahLst/>
              <a:cxnLst/>
              <a:rect l="l" t="t" r="r" b="b"/>
              <a:pathLst>
                <a:path w="60325" h="132079">
                  <a:moveTo>
                    <a:pt x="26310" y="33394"/>
                  </a:moveTo>
                  <a:lnTo>
                    <a:pt x="59705" y="0"/>
                  </a:lnTo>
                </a:path>
                <a:path w="60325" h="132079">
                  <a:moveTo>
                    <a:pt x="0" y="131553"/>
                  </a:moveTo>
                  <a:lnTo>
                    <a:pt x="44525" y="8702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8" name="object 718"/>
            <p:cNvSpPr/>
            <p:nvPr/>
          </p:nvSpPr>
          <p:spPr>
            <a:xfrm>
              <a:off x="6620185" y="36251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9" name="object 719"/>
            <p:cNvSpPr/>
            <p:nvPr/>
          </p:nvSpPr>
          <p:spPr>
            <a:xfrm>
              <a:off x="6565540" y="3735449"/>
              <a:ext cx="21590" cy="22860"/>
            </a:xfrm>
            <a:custGeom>
              <a:avLst/>
              <a:gdLst/>
              <a:ahLst/>
              <a:cxnLst/>
              <a:rect l="l" t="t" r="r" b="b"/>
              <a:pathLst>
                <a:path w="21590" h="22860">
                  <a:moveTo>
                    <a:pt x="0" y="22262"/>
                  </a:moveTo>
                  <a:lnTo>
                    <a:pt x="2125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0" name="object 720"/>
            <p:cNvSpPr/>
            <p:nvPr/>
          </p:nvSpPr>
          <p:spPr>
            <a:xfrm>
              <a:off x="6592863" y="37233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1" name="object 721"/>
            <p:cNvSpPr/>
            <p:nvPr/>
          </p:nvSpPr>
          <p:spPr>
            <a:xfrm>
              <a:off x="6605006" y="3693959"/>
              <a:ext cx="24765" cy="23495"/>
            </a:xfrm>
            <a:custGeom>
              <a:avLst/>
              <a:gdLst/>
              <a:ahLst/>
              <a:cxnLst/>
              <a:rect l="l" t="t" r="r" b="b"/>
              <a:pathLst>
                <a:path w="24765" h="23495">
                  <a:moveTo>
                    <a:pt x="0" y="23274"/>
                  </a:moveTo>
                  <a:lnTo>
                    <a:pt x="2428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2" name="object 722"/>
            <p:cNvSpPr/>
            <p:nvPr/>
          </p:nvSpPr>
          <p:spPr>
            <a:xfrm>
              <a:off x="6566552" y="382247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3" name="object 723"/>
            <p:cNvSpPr/>
            <p:nvPr/>
          </p:nvSpPr>
          <p:spPr>
            <a:xfrm>
              <a:off x="6565540" y="3771879"/>
              <a:ext cx="57785" cy="128905"/>
            </a:xfrm>
            <a:custGeom>
              <a:avLst/>
              <a:gdLst/>
              <a:ahLst/>
              <a:cxnLst/>
              <a:rect l="l" t="t" r="r" b="b"/>
              <a:pathLst>
                <a:path w="57784" h="128904">
                  <a:moveTo>
                    <a:pt x="13155" y="44525"/>
                  </a:moveTo>
                  <a:lnTo>
                    <a:pt x="57681" y="0"/>
                  </a:lnTo>
                </a:path>
                <a:path w="57784" h="128904">
                  <a:moveTo>
                    <a:pt x="0" y="128517"/>
                  </a:moveTo>
                  <a:lnTo>
                    <a:pt x="30358" y="9815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4" name="object 724"/>
            <p:cNvSpPr/>
            <p:nvPr/>
          </p:nvSpPr>
          <p:spPr>
            <a:xfrm>
              <a:off x="6601970" y="385789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5" name="object 725"/>
            <p:cNvSpPr/>
            <p:nvPr/>
          </p:nvSpPr>
          <p:spPr>
            <a:xfrm>
              <a:off x="6565540" y="3836644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48573" y="15179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4047" y="13155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6" name="object 726"/>
            <p:cNvSpPr/>
            <p:nvPr/>
          </p:nvSpPr>
          <p:spPr>
            <a:xfrm>
              <a:off x="6575659" y="395605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7" name="object 727"/>
            <p:cNvSpPr/>
            <p:nvPr/>
          </p:nvSpPr>
          <p:spPr>
            <a:xfrm>
              <a:off x="6565540" y="3908493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21250" y="41490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39466" y="951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8" name="object 728"/>
            <p:cNvSpPr/>
            <p:nvPr/>
          </p:nvSpPr>
          <p:spPr>
            <a:xfrm>
              <a:off x="6611078" y="399147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9" name="object 729"/>
            <p:cNvSpPr/>
            <p:nvPr/>
          </p:nvSpPr>
          <p:spPr>
            <a:xfrm>
              <a:off x="6565540" y="3980341"/>
              <a:ext cx="64135" cy="134620"/>
            </a:xfrm>
            <a:custGeom>
              <a:avLst/>
              <a:gdLst/>
              <a:ahLst/>
              <a:cxnLst/>
              <a:rect l="l" t="t" r="r" b="b"/>
              <a:pathLst>
                <a:path w="64134" h="134620">
                  <a:moveTo>
                    <a:pt x="57681" y="6071"/>
                  </a:moveTo>
                  <a:lnTo>
                    <a:pt x="63752" y="0"/>
                  </a:lnTo>
                </a:path>
                <a:path w="64134" h="134620">
                  <a:moveTo>
                    <a:pt x="0" y="134589"/>
                  </a:moveTo>
                  <a:lnTo>
                    <a:pt x="13155" y="1224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0" name="object 730"/>
            <p:cNvSpPr/>
            <p:nvPr/>
          </p:nvSpPr>
          <p:spPr>
            <a:xfrm>
              <a:off x="6583755" y="409064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1" name="object 731"/>
            <p:cNvSpPr/>
            <p:nvPr/>
          </p:nvSpPr>
          <p:spPr>
            <a:xfrm>
              <a:off x="6569588" y="4051178"/>
              <a:ext cx="60325" cy="132080"/>
            </a:xfrm>
            <a:custGeom>
              <a:avLst/>
              <a:gdLst/>
              <a:ahLst/>
              <a:cxnLst/>
              <a:rect l="l" t="t" r="r" b="b"/>
              <a:pathLst>
                <a:path w="60325" h="132079">
                  <a:moveTo>
                    <a:pt x="26310" y="33394"/>
                  </a:moveTo>
                  <a:lnTo>
                    <a:pt x="59705" y="0"/>
                  </a:lnTo>
                </a:path>
                <a:path w="60325" h="132079">
                  <a:moveTo>
                    <a:pt x="0" y="131553"/>
                  </a:moveTo>
                  <a:lnTo>
                    <a:pt x="44525" y="8702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2" name="object 732"/>
            <p:cNvSpPr/>
            <p:nvPr/>
          </p:nvSpPr>
          <p:spPr>
            <a:xfrm>
              <a:off x="6620185" y="412606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3" name="object 733"/>
            <p:cNvSpPr/>
            <p:nvPr/>
          </p:nvSpPr>
          <p:spPr>
            <a:xfrm>
              <a:off x="6565540" y="4236365"/>
              <a:ext cx="21590" cy="22860"/>
            </a:xfrm>
            <a:custGeom>
              <a:avLst/>
              <a:gdLst/>
              <a:ahLst/>
              <a:cxnLst/>
              <a:rect l="l" t="t" r="r" b="b"/>
              <a:pathLst>
                <a:path w="21590" h="22860">
                  <a:moveTo>
                    <a:pt x="0" y="22262"/>
                  </a:moveTo>
                  <a:lnTo>
                    <a:pt x="2125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4" name="object 734"/>
            <p:cNvSpPr/>
            <p:nvPr/>
          </p:nvSpPr>
          <p:spPr>
            <a:xfrm>
              <a:off x="6592863" y="422422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5" name="object 735"/>
            <p:cNvSpPr/>
            <p:nvPr/>
          </p:nvSpPr>
          <p:spPr>
            <a:xfrm>
              <a:off x="6605006" y="4194875"/>
              <a:ext cx="24765" cy="23495"/>
            </a:xfrm>
            <a:custGeom>
              <a:avLst/>
              <a:gdLst/>
              <a:ahLst/>
              <a:cxnLst/>
              <a:rect l="l" t="t" r="r" b="b"/>
              <a:pathLst>
                <a:path w="24765" h="23495">
                  <a:moveTo>
                    <a:pt x="0" y="23274"/>
                  </a:moveTo>
                  <a:lnTo>
                    <a:pt x="2428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6" name="object 736"/>
            <p:cNvSpPr/>
            <p:nvPr/>
          </p:nvSpPr>
          <p:spPr>
            <a:xfrm>
              <a:off x="6566552" y="43233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7" name="object 737"/>
            <p:cNvSpPr/>
            <p:nvPr/>
          </p:nvSpPr>
          <p:spPr>
            <a:xfrm>
              <a:off x="6565540" y="4271783"/>
              <a:ext cx="57785" cy="129539"/>
            </a:xfrm>
            <a:custGeom>
              <a:avLst/>
              <a:gdLst/>
              <a:ahLst/>
              <a:cxnLst/>
              <a:rect l="l" t="t" r="r" b="b"/>
              <a:pathLst>
                <a:path w="57784" h="129539">
                  <a:moveTo>
                    <a:pt x="13155" y="45537"/>
                  </a:moveTo>
                  <a:lnTo>
                    <a:pt x="57681" y="0"/>
                  </a:lnTo>
                </a:path>
                <a:path w="57784" h="129539">
                  <a:moveTo>
                    <a:pt x="0" y="129529"/>
                  </a:moveTo>
                  <a:lnTo>
                    <a:pt x="30358" y="9917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8" name="object 738"/>
            <p:cNvSpPr/>
            <p:nvPr/>
          </p:nvSpPr>
          <p:spPr>
            <a:xfrm>
              <a:off x="6601970" y="435881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9" name="object 739"/>
            <p:cNvSpPr/>
            <p:nvPr/>
          </p:nvSpPr>
          <p:spPr>
            <a:xfrm>
              <a:off x="6565540" y="4337560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48573" y="15179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4047" y="13155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0" name="object 740"/>
            <p:cNvSpPr/>
            <p:nvPr/>
          </p:nvSpPr>
          <p:spPr>
            <a:xfrm>
              <a:off x="6575659" y="445697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1" name="object 741"/>
            <p:cNvSpPr/>
            <p:nvPr/>
          </p:nvSpPr>
          <p:spPr>
            <a:xfrm>
              <a:off x="6565540" y="4409409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21250" y="41490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39466" y="951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2" name="object 742"/>
            <p:cNvSpPr/>
            <p:nvPr/>
          </p:nvSpPr>
          <p:spPr>
            <a:xfrm>
              <a:off x="6611078" y="449238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3" name="object 743"/>
            <p:cNvSpPr/>
            <p:nvPr/>
          </p:nvSpPr>
          <p:spPr>
            <a:xfrm>
              <a:off x="6565540" y="4481257"/>
              <a:ext cx="64135" cy="134620"/>
            </a:xfrm>
            <a:custGeom>
              <a:avLst/>
              <a:gdLst/>
              <a:ahLst/>
              <a:cxnLst/>
              <a:rect l="l" t="t" r="r" b="b"/>
              <a:pathLst>
                <a:path w="64134" h="134620">
                  <a:moveTo>
                    <a:pt x="57681" y="6071"/>
                  </a:moveTo>
                  <a:lnTo>
                    <a:pt x="63752" y="0"/>
                  </a:lnTo>
                </a:path>
                <a:path w="64134" h="134620">
                  <a:moveTo>
                    <a:pt x="0" y="134589"/>
                  </a:moveTo>
                  <a:lnTo>
                    <a:pt x="13155" y="1224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4" name="object 744"/>
            <p:cNvSpPr/>
            <p:nvPr/>
          </p:nvSpPr>
          <p:spPr>
            <a:xfrm>
              <a:off x="6583755" y="459156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5" name="object 745"/>
            <p:cNvSpPr/>
            <p:nvPr/>
          </p:nvSpPr>
          <p:spPr>
            <a:xfrm>
              <a:off x="6569588" y="4552094"/>
              <a:ext cx="60325" cy="132080"/>
            </a:xfrm>
            <a:custGeom>
              <a:avLst/>
              <a:gdLst/>
              <a:ahLst/>
              <a:cxnLst/>
              <a:rect l="l" t="t" r="r" b="b"/>
              <a:pathLst>
                <a:path w="60325" h="132079">
                  <a:moveTo>
                    <a:pt x="26310" y="33394"/>
                  </a:moveTo>
                  <a:lnTo>
                    <a:pt x="59705" y="0"/>
                  </a:lnTo>
                </a:path>
                <a:path w="60325" h="132079">
                  <a:moveTo>
                    <a:pt x="0" y="131553"/>
                  </a:moveTo>
                  <a:lnTo>
                    <a:pt x="44525" y="8702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6" name="object 746"/>
            <p:cNvSpPr/>
            <p:nvPr/>
          </p:nvSpPr>
          <p:spPr>
            <a:xfrm>
              <a:off x="6620185" y="462697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7" name="object 747"/>
            <p:cNvSpPr/>
            <p:nvPr/>
          </p:nvSpPr>
          <p:spPr>
            <a:xfrm>
              <a:off x="6565540" y="4737281"/>
              <a:ext cx="21590" cy="22860"/>
            </a:xfrm>
            <a:custGeom>
              <a:avLst/>
              <a:gdLst/>
              <a:ahLst/>
              <a:cxnLst/>
              <a:rect l="l" t="t" r="r" b="b"/>
              <a:pathLst>
                <a:path w="21590" h="22860">
                  <a:moveTo>
                    <a:pt x="0" y="22262"/>
                  </a:moveTo>
                  <a:lnTo>
                    <a:pt x="2125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8" name="object 748"/>
            <p:cNvSpPr/>
            <p:nvPr/>
          </p:nvSpPr>
          <p:spPr>
            <a:xfrm>
              <a:off x="6592863" y="472513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9" name="object 749"/>
            <p:cNvSpPr/>
            <p:nvPr/>
          </p:nvSpPr>
          <p:spPr>
            <a:xfrm>
              <a:off x="6605006" y="4695791"/>
              <a:ext cx="24765" cy="23495"/>
            </a:xfrm>
            <a:custGeom>
              <a:avLst/>
              <a:gdLst/>
              <a:ahLst/>
              <a:cxnLst/>
              <a:rect l="l" t="t" r="r" b="b"/>
              <a:pathLst>
                <a:path w="24765" h="23495">
                  <a:moveTo>
                    <a:pt x="0" y="23274"/>
                  </a:moveTo>
                  <a:lnTo>
                    <a:pt x="2428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0" name="object 750"/>
            <p:cNvSpPr/>
            <p:nvPr/>
          </p:nvSpPr>
          <p:spPr>
            <a:xfrm>
              <a:off x="6566552" y="48232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1" name="object 751"/>
            <p:cNvSpPr/>
            <p:nvPr/>
          </p:nvSpPr>
          <p:spPr>
            <a:xfrm>
              <a:off x="6565540" y="4772699"/>
              <a:ext cx="57785" cy="129539"/>
            </a:xfrm>
            <a:custGeom>
              <a:avLst/>
              <a:gdLst/>
              <a:ahLst/>
              <a:cxnLst/>
              <a:rect l="l" t="t" r="r" b="b"/>
              <a:pathLst>
                <a:path w="57784" h="129539">
                  <a:moveTo>
                    <a:pt x="13155" y="45537"/>
                  </a:moveTo>
                  <a:lnTo>
                    <a:pt x="57681" y="0"/>
                  </a:lnTo>
                </a:path>
                <a:path w="57784" h="129539">
                  <a:moveTo>
                    <a:pt x="0" y="129529"/>
                  </a:moveTo>
                  <a:lnTo>
                    <a:pt x="30358" y="9917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2" name="object 752"/>
            <p:cNvSpPr/>
            <p:nvPr/>
          </p:nvSpPr>
          <p:spPr>
            <a:xfrm>
              <a:off x="6601970" y="48597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3" name="object 753"/>
            <p:cNvSpPr/>
            <p:nvPr/>
          </p:nvSpPr>
          <p:spPr>
            <a:xfrm>
              <a:off x="6565540" y="4838476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48573" y="15179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4047" y="13155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4" name="object 754"/>
            <p:cNvSpPr/>
            <p:nvPr/>
          </p:nvSpPr>
          <p:spPr>
            <a:xfrm>
              <a:off x="6575659" y="495788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5" name="object 755"/>
            <p:cNvSpPr/>
            <p:nvPr/>
          </p:nvSpPr>
          <p:spPr>
            <a:xfrm>
              <a:off x="6565540" y="4910324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21250" y="41490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39466" y="951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6" name="object 756"/>
            <p:cNvSpPr/>
            <p:nvPr/>
          </p:nvSpPr>
          <p:spPr>
            <a:xfrm>
              <a:off x="6611078" y="499330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7" name="object 757"/>
            <p:cNvSpPr/>
            <p:nvPr/>
          </p:nvSpPr>
          <p:spPr>
            <a:xfrm>
              <a:off x="6565540" y="4982173"/>
              <a:ext cx="64135" cy="134620"/>
            </a:xfrm>
            <a:custGeom>
              <a:avLst/>
              <a:gdLst/>
              <a:ahLst/>
              <a:cxnLst/>
              <a:rect l="l" t="t" r="r" b="b"/>
              <a:pathLst>
                <a:path w="64134" h="134620">
                  <a:moveTo>
                    <a:pt x="57681" y="6071"/>
                  </a:moveTo>
                  <a:lnTo>
                    <a:pt x="63752" y="0"/>
                  </a:lnTo>
                </a:path>
                <a:path w="64134" h="134620">
                  <a:moveTo>
                    <a:pt x="0" y="134589"/>
                  </a:moveTo>
                  <a:lnTo>
                    <a:pt x="13155" y="12143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8" name="object 758"/>
            <p:cNvSpPr/>
            <p:nvPr/>
          </p:nvSpPr>
          <p:spPr>
            <a:xfrm>
              <a:off x="6583755" y="509247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9" name="object 759"/>
            <p:cNvSpPr/>
            <p:nvPr/>
          </p:nvSpPr>
          <p:spPr>
            <a:xfrm>
              <a:off x="6569588" y="5053010"/>
              <a:ext cx="60325" cy="132080"/>
            </a:xfrm>
            <a:custGeom>
              <a:avLst/>
              <a:gdLst/>
              <a:ahLst/>
              <a:cxnLst/>
              <a:rect l="l" t="t" r="r" b="b"/>
              <a:pathLst>
                <a:path w="60325" h="132079">
                  <a:moveTo>
                    <a:pt x="26310" y="33394"/>
                  </a:moveTo>
                  <a:lnTo>
                    <a:pt x="59705" y="0"/>
                  </a:lnTo>
                </a:path>
                <a:path w="60325" h="132079">
                  <a:moveTo>
                    <a:pt x="0" y="131553"/>
                  </a:moveTo>
                  <a:lnTo>
                    <a:pt x="44525" y="8702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0" name="object 760"/>
            <p:cNvSpPr/>
            <p:nvPr/>
          </p:nvSpPr>
          <p:spPr>
            <a:xfrm>
              <a:off x="6620185" y="512789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1" name="object 761"/>
            <p:cNvSpPr/>
            <p:nvPr/>
          </p:nvSpPr>
          <p:spPr>
            <a:xfrm>
              <a:off x="6565540" y="5238197"/>
              <a:ext cx="21590" cy="22860"/>
            </a:xfrm>
            <a:custGeom>
              <a:avLst/>
              <a:gdLst/>
              <a:ahLst/>
              <a:cxnLst/>
              <a:rect l="l" t="t" r="r" b="b"/>
              <a:pathLst>
                <a:path w="21590" h="22860">
                  <a:moveTo>
                    <a:pt x="0" y="22262"/>
                  </a:moveTo>
                  <a:lnTo>
                    <a:pt x="2125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2" name="object 762"/>
            <p:cNvSpPr/>
            <p:nvPr/>
          </p:nvSpPr>
          <p:spPr>
            <a:xfrm>
              <a:off x="6592863" y="522605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3" name="object 763"/>
            <p:cNvSpPr/>
            <p:nvPr/>
          </p:nvSpPr>
          <p:spPr>
            <a:xfrm>
              <a:off x="6605006" y="5196707"/>
              <a:ext cx="24765" cy="23495"/>
            </a:xfrm>
            <a:custGeom>
              <a:avLst/>
              <a:gdLst/>
              <a:ahLst/>
              <a:cxnLst/>
              <a:rect l="l" t="t" r="r" b="b"/>
              <a:pathLst>
                <a:path w="24765" h="23495">
                  <a:moveTo>
                    <a:pt x="0" y="23274"/>
                  </a:moveTo>
                  <a:lnTo>
                    <a:pt x="2428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4" name="object 764"/>
            <p:cNvSpPr/>
            <p:nvPr/>
          </p:nvSpPr>
          <p:spPr>
            <a:xfrm>
              <a:off x="6566552" y="532421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5" name="object 765"/>
            <p:cNvSpPr/>
            <p:nvPr/>
          </p:nvSpPr>
          <p:spPr>
            <a:xfrm>
              <a:off x="6565540" y="5273615"/>
              <a:ext cx="57785" cy="129539"/>
            </a:xfrm>
            <a:custGeom>
              <a:avLst/>
              <a:gdLst/>
              <a:ahLst/>
              <a:cxnLst/>
              <a:rect l="l" t="t" r="r" b="b"/>
              <a:pathLst>
                <a:path w="57784" h="129539">
                  <a:moveTo>
                    <a:pt x="13155" y="45537"/>
                  </a:moveTo>
                  <a:lnTo>
                    <a:pt x="57681" y="0"/>
                  </a:lnTo>
                </a:path>
                <a:path w="57784" h="129539">
                  <a:moveTo>
                    <a:pt x="0" y="129529"/>
                  </a:moveTo>
                  <a:lnTo>
                    <a:pt x="30358" y="9917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6" name="object 766"/>
            <p:cNvSpPr/>
            <p:nvPr/>
          </p:nvSpPr>
          <p:spPr>
            <a:xfrm>
              <a:off x="6601970" y="536064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7" name="object 767"/>
            <p:cNvSpPr/>
            <p:nvPr/>
          </p:nvSpPr>
          <p:spPr>
            <a:xfrm>
              <a:off x="6565540" y="5339392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48573" y="15179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4047" y="13155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8" name="object 768"/>
            <p:cNvSpPr/>
            <p:nvPr/>
          </p:nvSpPr>
          <p:spPr>
            <a:xfrm>
              <a:off x="6575659" y="545880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9" name="object 769"/>
            <p:cNvSpPr/>
            <p:nvPr/>
          </p:nvSpPr>
          <p:spPr>
            <a:xfrm>
              <a:off x="6565540" y="5411240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21250" y="41490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39466" y="951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0" name="object 770"/>
            <p:cNvSpPr/>
            <p:nvPr/>
          </p:nvSpPr>
          <p:spPr>
            <a:xfrm>
              <a:off x="6611078" y="549422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1" name="object 771"/>
            <p:cNvSpPr/>
            <p:nvPr/>
          </p:nvSpPr>
          <p:spPr>
            <a:xfrm>
              <a:off x="6565540" y="5483089"/>
              <a:ext cx="64135" cy="134620"/>
            </a:xfrm>
            <a:custGeom>
              <a:avLst/>
              <a:gdLst/>
              <a:ahLst/>
              <a:cxnLst/>
              <a:rect l="l" t="t" r="r" b="b"/>
              <a:pathLst>
                <a:path w="64134" h="134620">
                  <a:moveTo>
                    <a:pt x="57681" y="6071"/>
                  </a:moveTo>
                  <a:lnTo>
                    <a:pt x="63752" y="0"/>
                  </a:lnTo>
                </a:path>
                <a:path w="64134" h="134620">
                  <a:moveTo>
                    <a:pt x="0" y="134589"/>
                  </a:moveTo>
                  <a:lnTo>
                    <a:pt x="13155" y="12143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2" name="object 772"/>
            <p:cNvSpPr/>
            <p:nvPr/>
          </p:nvSpPr>
          <p:spPr>
            <a:xfrm>
              <a:off x="6583755" y="55933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3" name="object 773"/>
            <p:cNvSpPr/>
            <p:nvPr/>
          </p:nvSpPr>
          <p:spPr>
            <a:xfrm>
              <a:off x="6569588" y="5553926"/>
              <a:ext cx="60325" cy="132080"/>
            </a:xfrm>
            <a:custGeom>
              <a:avLst/>
              <a:gdLst/>
              <a:ahLst/>
              <a:cxnLst/>
              <a:rect l="l" t="t" r="r" b="b"/>
              <a:pathLst>
                <a:path w="60325" h="132079">
                  <a:moveTo>
                    <a:pt x="26310" y="33394"/>
                  </a:moveTo>
                  <a:lnTo>
                    <a:pt x="59705" y="0"/>
                  </a:lnTo>
                </a:path>
                <a:path w="60325" h="132079">
                  <a:moveTo>
                    <a:pt x="0" y="131553"/>
                  </a:moveTo>
                  <a:lnTo>
                    <a:pt x="44525" y="8702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4" name="object 774"/>
            <p:cNvSpPr/>
            <p:nvPr/>
          </p:nvSpPr>
          <p:spPr>
            <a:xfrm>
              <a:off x="6620185" y="562881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5" name="object 775"/>
            <p:cNvSpPr/>
            <p:nvPr/>
          </p:nvSpPr>
          <p:spPr>
            <a:xfrm>
              <a:off x="6565540" y="5739113"/>
              <a:ext cx="21590" cy="22860"/>
            </a:xfrm>
            <a:custGeom>
              <a:avLst/>
              <a:gdLst/>
              <a:ahLst/>
              <a:cxnLst/>
              <a:rect l="l" t="t" r="r" b="b"/>
              <a:pathLst>
                <a:path w="21590" h="22860">
                  <a:moveTo>
                    <a:pt x="0" y="22262"/>
                  </a:moveTo>
                  <a:lnTo>
                    <a:pt x="2125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6" name="object 776"/>
            <p:cNvSpPr/>
            <p:nvPr/>
          </p:nvSpPr>
          <p:spPr>
            <a:xfrm>
              <a:off x="6592863" y="572697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7" name="object 777"/>
            <p:cNvSpPr/>
            <p:nvPr/>
          </p:nvSpPr>
          <p:spPr>
            <a:xfrm>
              <a:off x="6605006" y="5697623"/>
              <a:ext cx="24765" cy="23495"/>
            </a:xfrm>
            <a:custGeom>
              <a:avLst/>
              <a:gdLst/>
              <a:ahLst/>
              <a:cxnLst/>
              <a:rect l="l" t="t" r="r" b="b"/>
              <a:pathLst>
                <a:path w="24765" h="23495">
                  <a:moveTo>
                    <a:pt x="0" y="23274"/>
                  </a:moveTo>
                  <a:lnTo>
                    <a:pt x="2428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8" name="object 778"/>
            <p:cNvSpPr/>
            <p:nvPr/>
          </p:nvSpPr>
          <p:spPr>
            <a:xfrm>
              <a:off x="6566552" y="58251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9" name="object 779"/>
            <p:cNvSpPr/>
            <p:nvPr/>
          </p:nvSpPr>
          <p:spPr>
            <a:xfrm>
              <a:off x="6565540" y="5774531"/>
              <a:ext cx="57785" cy="129539"/>
            </a:xfrm>
            <a:custGeom>
              <a:avLst/>
              <a:gdLst/>
              <a:ahLst/>
              <a:cxnLst/>
              <a:rect l="l" t="t" r="r" b="b"/>
              <a:pathLst>
                <a:path w="57784" h="129539">
                  <a:moveTo>
                    <a:pt x="13155" y="45537"/>
                  </a:moveTo>
                  <a:lnTo>
                    <a:pt x="57681" y="0"/>
                  </a:lnTo>
                </a:path>
                <a:path w="57784" h="129539">
                  <a:moveTo>
                    <a:pt x="0" y="129529"/>
                  </a:moveTo>
                  <a:lnTo>
                    <a:pt x="30358" y="9917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0" name="object 780"/>
            <p:cNvSpPr/>
            <p:nvPr/>
          </p:nvSpPr>
          <p:spPr>
            <a:xfrm>
              <a:off x="6601970" y="586155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1" name="object 781"/>
            <p:cNvSpPr/>
            <p:nvPr/>
          </p:nvSpPr>
          <p:spPr>
            <a:xfrm>
              <a:off x="6565540" y="5840308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48573" y="15179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4047" y="13155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2" name="object 782"/>
            <p:cNvSpPr/>
            <p:nvPr/>
          </p:nvSpPr>
          <p:spPr>
            <a:xfrm>
              <a:off x="6575659" y="595971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3" name="object 783"/>
            <p:cNvSpPr/>
            <p:nvPr/>
          </p:nvSpPr>
          <p:spPr>
            <a:xfrm>
              <a:off x="6565540" y="5912156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21250" y="41490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39466" y="951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4" name="object 784"/>
            <p:cNvSpPr/>
            <p:nvPr/>
          </p:nvSpPr>
          <p:spPr>
            <a:xfrm>
              <a:off x="6611078" y="599513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5" name="object 785"/>
            <p:cNvSpPr/>
            <p:nvPr/>
          </p:nvSpPr>
          <p:spPr>
            <a:xfrm>
              <a:off x="6565540" y="5984005"/>
              <a:ext cx="64135" cy="134620"/>
            </a:xfrm>
            <a:custGeom>
              <a:avLst/>
              <a:gdLst/>
              <a:ahLst/>
              <a:cxnLst/>
              <a:rect l="l" t="t" r="r" b="b"/>
              <a:pathLst>
                <a:path w="64134" h="134620">
                  <a:moveTo>
                    <a:pt x="57681" y="5059"/>
                  </a:moveTo>
                  <a:lnTo>
                    <a:pt x="63752" y="0"/>
                  </a:lnTo>
                </a:path>
                <a:path w="64134" h="134620">
                  <a:moveTo>
                    <a:pt x="0" y="134589"/>
                  </a:moveTo>
                  <a:lnTo>
                    <a:pt x="13155" y="12143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6" name="object 786"/>
            <p:cNvSpPr/>
            <p:nvPr/>
          </p:nvSpPr>
          <p:spPr>
            <a:xfrm>
              <a:off x="6583755" y="609430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7" name="object 787"/>
            <p:cNvSpPr/>
            <p:nvPr/>
          </p:nvSpPr>
          <p:spPr>
            <a:xfrm>
              <a:off x="6569588" y="6054842"/>
              <a:ext cx="60325" cy="132080"/>
            </a:xfrm>
            <a:custGeom>
              <a:avLst/>
              <a:gdLst/>
              <a:ahLst/>
              <a:cxnLst/>
              <a:rect l="l" t="t" r="r" b="b"/>
              <a:pathLst>
                <a:path w="60325" h="132079">
                  <a:moveTo>
                    <a:pt x="26310" y="33394"/>
                  </a:moveTo>
                  <a:lnTo>
                    <a:pt x="59705" y="0"/>
                  </a:lnTo>
                </a:path>
                <a:path w="60325" h="132079">
                  <a:moveTo>
                    <a:pt x="0" y="131553"/>
                  </a:moveTo>
                  <a:lnTo>
                    <a:pt x="44525" y="8702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8" name="object 788"/>
            <p:cNvSpPr/>
            <p:nvPr/>
          </p:nvSpPr>
          <p:spPr>
            <a:xfrm>
              <a:off x="6620185" y="612972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9" name="object 789"/>
            <p:cNvSpPr/>
            <p:nvPr/>
          </p:nvSpPr>
          <p:spPr>
            <a:xfrm>
              <a:off x="6565540" y="6240028"/>
              <a:ext cx="21590" cy="22860"/>
            </a:xfrm>
            <a:custGeom>
              <a:avLst/>
              <a:gdLst/>
              <a:ahLst/>
              <a:cxnLst/>
              <a:rect l="l" t="t" r="r" b="b"/>
              <a:pathLst>
                <a:path w="21590" h="22860">
                  <a:moveTo>
                    <a:pt x="0" y="22262"/>
                  </a:moveTo>
                  <a:lnTo>
                    <a:pt x="2125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0" name="object 790"/>
            <p:cNvSpPr/>
            <p:nvPr/>
          </p:nvSpPr>
          <p:spPr>
            <a:xfrm>
              <a:off x="6592863" y="622788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1" name="object 791"/>
            <p:cNvSpPr/>
            <p:nvPr/>
          </p:nvSpPr>
          <p:spPr>
            <a:xfrm>
              <a:off x="6605006" y="6198539"/>
              <a:ext cx="24765" cy="23495"/>
            </a:xfrm>
            <a:custGeom>
              <a:avLst/>
              <a:gdLst/>
              <a:ahLst/>
              <a:cxnLst/>
              <a:rect l="l" t="t" r="r" b="b"/>
              <a:pathLst>
                <a:path w="24765" h="23495">
                  <a:moveTo>
                    <a:pt x="0" y="23274"/>
                  </a:moveTo>
                  <a:lnTo>
                    <a:pt x="2428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2" name="object 792"/>
            <p:cNvSpPr/>
            <p:nvPr/>
          </p:nvSpPr>
          <p:spPr>
            <a:xfrm>
              <a:off x="6566552" y="632604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3" name="object 793"/>
            <p:cNvSpPr/>
            <p:nvPr/>
          </p:nvSpPr>
          <p:spPr>
            <a:xfrm>
              <a:off x="6565540" y="6275447"/>
              <a:ext cx="57785" cy="129539"/>
            </a:xfrm>
            <a:custGeom>
              <a:avLst/>
              <a:gdLst/>
              <a:ahLst/>
              <a:cxnLst/>
              <a:rect l="l" t="t" r="r" b="b"/>
              <a:pathLst>
                <a:path w="57784" h="129539">
                  <a:moveTo>
                    <a:pt x="13155" y="45537"/>
                  </a:moveTo>
                  <a:lnTo>
                    <a:pt x="57681" y="0"/>
                  </a:lnTo>
                </a:path>
                <a:path w="57784" h="129539">
                  <a:moveTo>
                    <a:pt x="0" y="129529"/>
                  </a:moveTo>
                  <a:lnTo>
                    <a:pt x="30358" y="9917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4" name="object 794"/>
            <p:cNvSpPr/>
            <p:nvPr/>
          </p:nvSpPr>
          <p:spPr>
            <a:xfrm>
              <a:off x="6601970" y="636247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5" name="object 795"/>
            <p:cNvSpPr/>
            <p:nvPr/>
          </p:nvSpPr>
          <p:spPr>
            <a:xfrm>
              <a:off x="6565540" y="6341224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4" h="135889">
                  <a:moveTo>
                    <a:pt x="48573" y="15179"/>
                  </a:moveTo>
                  <a:lnTo>
                    <a:pt x="63752" y="0"/>
                  </a:lnTo>
                </a:path>
                <a:path w="64134" h="135889">
                  <a:moveTo>
                    <a:pt x="0" y="135601"/>
                  </a:moveTo>
                  <a:lnTo>
                    <a:pt x="4047" y="13155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6" name="object 796"/>
            <p:cNvSpPr/>
            <p:nvPr/>
          </p:nvSpPr>
          <p:spPr>
            <a:xfrm>
              <a:off x="6575659" y="646063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7" name="object 797"/>
            <p:cNvSpPr/>
            <p:nvPr/>
          </p:nvSpPr>
          <p:spPr>
            <a:xfrm>
              <a:off x="6586791" y="6413072"/>
              <a:ext cx="42545" cy="110489"/>
            </a:xfrm>
            <a:custGeom>
              <a:avLst/>
              <a:gdLst/>
              <a:ahLst/>
              <a:cxnLst/>
              <a:rect l="l" t="t" r="r" b="b"/>
              <a:pathLst>
                <a:path w="42545" h="110490">
                  <a:moveTo>
                    <a:pt x="0" y="41490"/>
                  </a:moveTo>
                  <a:lnTo>
                    <a:pt x="42501" y="0"/>
                  </a:lnTo>
                </a:path>
                <a:path w="42545" h="110490">
                  <a:moveTo>
                    <a:pt x="4047" y="110302"/>
                  </a:moveTo>
                  <a:lnTo>
                    <a:pt x="18215" y="951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8" name="object 798"/>
            <p:cNvSpPr/>
            <p:nvPr/>
          </p:nvSpPr>
          <p:spPr>
            <a:xfrm>
              <a:off x="6611078" y="649605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9" name="object 799"/>
            <p:cNvSpPr/>
            <p:nvPr/>
          </p:nvSpPr>
          <p:spPr>
            <a:xfrm>
              <a:off x="6134449" y="2953211"/>
              <a:ext cx="495300" cy="3570604"/>
            </a:xfrm>
            <a:custGeom>
              <a:avLst/>
              <a:gdLst/>
              <a:ahLst/>
              <a:cxnLst/>
              <a:rect l="l" t="t" r="r" b="b"/>
              <a:pathLst>
                <a:path w="495300" h="3570604">
                  <a:moveTo>
                    <a:pt x="488772" y="3536770"/>
                  </a:moveTo>
                  <a:lnTo>
                    <a:pt x="494844" y="3531710"/>
                  </a:lnTo>
                </a:path>
                <a:path w="495300" h="3570604">
                  <a:moveTo>
                    <a:pt x="0" y="3570164"/>
                  </a:moveTo>
                  <a:lnTo>
                    <a:pt x="0" y="3091511"/>
                  </a:lnTo>
                </a:path>
                <a:path w="495300" h="3570604">
                  <a:moveTo>
                    <a:pt x="63752" y="3570164"/>
                  </a:moveTo>
                  <a:lnTo>
                    <a:pt x="63752" y="3091511"/>
                  </a:lnTo>
                </a:path>
                <a:path w="495300" h="3570604">
                  <a:moveTo>
                    <a:pt x="0" y="3060140"/>
                  </a:moveTo>
                  <a:lnTo>
                    <a:pt x="0" y="2581487"/>
                  </a:lnTo>
                </a:path>
                <a:path w="495300" h="3570604">
                  <a:moveTo>
                    <a:pt x="63752" y="3060140"/>
                  </a:moveTo>
                  <a:lnTo>
                    <a:pt x="63752" y="2581487"/>
                  </a:lnTo>
                </a:path>
                <a:path w="495300" h="3570604">
                  <a:moveTo>
                    <a:pt x="0" y="2550117"/>
                  </a:moveTo>
                  <a:lnTo>
                    <a:pt x="0" y="2071464"/>
                  </a:lnTo>
                </a:path>
                <a:path w="495300" h="3570604">
                  <a:moveTo>
                    <a:pt x="63752" y="2550117"/>
                  </a:moveTo>
                  <a:lnTo>
                    <a:pt x="63752" y="2071464"/>
                  </a:lnTo>
                </a:path>
                <a:path w="495300" h="3570604">
                  <a:moveTo>
                    <a:pt x="0" y="2040093"/>
                  </a:moveTo>
                  <a:lnTo>
                    <a:pt x="0" y="1561440"/>
                  </a:lnTo>
                </a:path>
                <a:path w="495300" h="3570604">
                  <a:moveTo>
                    <a:pt x="63752" y="2040093"/>
                  </a:moveTo>
                  <a:lnTo>
                    <a:pt x="63752" y="1561440"/>
                  </a:lnTo>
                </a:path>
                <a:path w="495300" h="3570604">
                  <a:moveTo>
                    <a:pt x="0" y="1530070"/>
                  </a:moveTo>
                  <a:lnTo>
                    <a:pt x="0" y="1051417"/>
                  </a:lnTo>
                </a:path>
                <a:path w="495300" h="3570604">
                  <a:moveTo>
                    <a:pt x="63752" y="1530070"/>
                  </a:moveTo>
                  <a:lnTo>
                    <a:pt x="63752" y="1051417"/>
                  </a:lnTo>
                </a:path>
                <a:path w="495300" h="3570604">
                  <a:moveTo>
                    <a:pt x="0" y="1020046"/>
                  </a:moveTo>
                  <a:lnTo>
                    <a:pt x="0" y="542405"/>
                  </a:lnTo>
                </a:path>
                <a:path w="495300" h="3570604">
                  <a:moveTo>
                    <a:pt x="63752" y="1020046"/>
                  </a:moveTo>
                  <a:lnTo>
                    <a:pt x="63752" y="542405"/>
                  </a:lnTo>
                </a:path>
                <a:path w="495300" h="3570604">
                  <a:moveTo>
                    <a:pt x="0" y="510023"/>
                  </a:moveTo>
                  <a:lnTo>
                    <a:pt x="0" y="32382"/>
                  </a:lnTo>
                </a:path>
                <a:path w="495300" h="3570604">
                  <a:moveTo>
                    <a:pt x="63752" y="510023"/>
                  </a:moveTo>
                  <a:lnTo>
                    <a:pt x="63752" y="32382"/>
                  </a:lnTo>
                </a:path>
                <a:path w="495300" h="3570604">
                  <a:moveTo>
                    <a:pt x="0" y="3060140"/>
                  </a:moveTo>
                  <a:lnTo>
                    <a:pt x="0" y="3091511"/>
                  </a:lnTo>
                </a:path>
                <a:path w="495300" h="3570604">
                  <a:moveTo>
                    <a:pt x="63752" y="3060140"/>
                  </a:moveTo>
                  <a:lnTo>
                    <a:pt x="63752" y="3091511"/>
                  </a:lnTo>
                </a:path>
                <a:path w="495300" h="3570604">
                  <a:moveTo>
                    <a:pt x="0" y="2550117"/>
                  </a:moveTo>
                  <a:lnTo>
                    <a:pt x="0" y="2581487"/>
                  </a:lnTo>
                </a:path>
                <a:path w="495300" h="3570604">
                  <a:moveTo>
                    <a:pt x="63752" y="2550117"/>
                  </a:moveTo>
                  <a:lnTo>
                    <a:pt x="63752" y="2581487"/>
                  </a:lnTo>
                </a:path>
                <a:path w="495300" h="3570604">
                  <a:moveTo>
                    <a:pt x="0" y="2040093"/>
                  </a:moveTo>
                  <a:lnTo>
                    <a:pt x="0" y="2071464"/>
                  </a:lnTo>
                </a:path>
                <a:path w="495300" h="3570604">
                  <a:moveTo>
                    <a:pt x="63752" y="2040093"/>
                  </a:moveTo>
                  <a:lnTo>
                    <a:pt x="63752" y="2071464"/>
                  </a:lnTo>
                </a:path>
                <a:path w="495300" h="3570604">
                  <a:moveTo>
                    <a:pt x="0" y="1530070"/>
                  </a:moveTo>
                  <a:lnTo>
                    <a:pt x="0" y="1561440"/>
                  </a:lnTo>
                </a:path>
                <a:path w="495300" h="3570604">
                  <a:moveTo>
                    <a:pt x="63752" y="1530070"/>
                  </a:moveTo>
                  <a:lnTo>
                    <a:pt x="63752" y="1561440"/>
                  </a:lnTo>
                </a:path>
                <a:path w="495300" h="3570604">
                  <a:moveTo>
                    <a:pt x="0" y="1020046"/>
                  </a:moveTo>
                  <a:lnTo>
                    <a:pt x="0" y="1051417"/>
                  </a:lnTo>
                </a:path>
                <a:path w="495300" h="3570604">
                  <a:moveTo>
                    <a:pt x="63752" y="1020046"/>
                  </a:moveTo>
                  <a:lnTo>
                    <a:pt x="63752" y="1051417"/>
                  </a:lnTo>
                </a:path>
                <a:path w="495300" h="3570604">
                  <a:moveTo>
                    <a:pt x="0" y="510023"/>
                  </a:moveTo>
                  <a:lnTo>
                    <a:pt x="0" y="542405"/>
                  </a:lnTo>
                </a:path>
                <a:path w="495300" h="3570604">
                  <a:moveTo>
                    <a:pt x="63752" y="510023"/>
                  </a:moveTo>
                  <a:lnTo>
                    <a:pt x="63752" y="542405"/>
                  </a:lnTo>
                </a:path>
                <a:path w="495300" h="3570604">
                  <a:moveTo>
                    <a:pt x="0" y="0"/>
                  </a:moveTo>
                  <a:lnTo>
                    <a:pt x="0" y="32382"/>
                  </a:lnTo>
                </a:path>
                <a:path w="495300" h="3570604">
                  <a:moveTo>
                    <a:pt x="63752" y="0"/>
                  </a:moveTo>
                  <a:lnTo>
                    <a:pt x="63752" y="32382"/>
                  </a:lnTo>
                </a:path>
                <a:path w="495300" h="3570604">
                  <a:moveTo>
                    <a:pt x="0" y="52621"/>
                  </a:moveTo>
                  <a:lnTo>
                    <a:pt x="53633" y="0"/>
                  </a:lnTo>
                </a:path>
                <a:path w="495300" h="3570604">
                  <a:moveTo>
                    <a:pt x="0" y="124470"/>
                  </a:moveTo>
                  <a:lnTo>
                    <a:pt x="63752" y="60717"/>
                  </a:lnTo>
                </a:path>
                <a:path w="495300" h="3570604">
                  <a:moveTo>
                    <a:pt x="0" y="196318"/>
                  </a:moveTo>
                  <a:lnTo>
                    <a:pt x="63752" y="132565"/>
                  </a:lnTo>
                </a:path>
                <a:path w="495300" h="3570604">
                  <a:moveTo>
                    <a:pt x="0" y="268167"/>
                  </a:moveTo>
                  <a:lnTo>
                    <a:pt x="63752" y="204414"/>
                  </a:lnTo>
                </a:path>
                <a:path w="495300" h="3570604">
                  <a:moveTo>
                    <a:pt x="0" y="339003"/>
                  </a:moveTo>
                  <a:lnTo>
                    <a:pt x="63752" y="275250"/>
                  </a:lnTo>
                </a:path>
                <a:path w="495300" h="3570604">
                  <a:moveTo>
                    <a:pt x="0" y="410852"/>
                  </a:moveTo>
                  <a:lnTo>
                    <a:pt x="63752" y="347099"/>
                  </a:lnTo>
                </a:path>
                <a:path w="495300" h="3570604">
                  <a:moveTo>
                    <a:pt x="0" y="482700"/>
                  </a:moveTo>
                  <a:lnTo>
                    <a:pt x="63752" y="418947"/>
                  </a:lnTo>
                </a:path>
                <a:path w="495300" h="3570604">
                  <a:moveTo>
                    <a:pt x="0" y="553537"/>
                  </a:moveTo>
                  <a:lnTo>
                    <a:pt x="63752" y="489784"/>
                  </a:lnTo>
                </a:path>
                <a:path w="495300" h="3570604">
                  <a:moveTo>
                    <a:pt x="0" y="625385"/>
                  </a:moveTo>
                  <a:lnTo>
                    <a:pt x="63752" y="561633"/>
                  </a:lnTo>
                </a:path>
                <a:path w="495300" h="3570604">
                  <a:moveTo>
                    <a:pt x="0" y="697234"/>
                  </a:moveTo>
                  <a:lnTo>
                    <a:pt x="63752" y="633481"/>
                  </a:lnTo>
                </a:path>
                <a:path w="495300" h="3570604">
                  <a:moveTo>
                    <a:pt x="0" y="769083"/>
                  </a:moveTo>
                  <a:lnTo>
                    <a:pt x="63752" y="705330"/>
                  </a:lnTo>
                </a:path>
                <a:path w="495300" h="3570604">
                  <a:moveTo>
                    <a:pt x="0" y="839919"/>
                  </a:moveTo>
                  <a:lnTo>
                    <a:pt x="63752" y="776166"/>
                  </a:lnTo>
                </a:path>
                <a:path w="495300" h="3570604">
                  <a:moveTo>
                    <a:pt x="0" y="911768"/>
                  </a:moveTo>
                  <a:lnTo>
                    <a:pt x="63752" y="848015"/>
                  </a:lnTo>
                </a:path>
                <a:path w="495300" h="3570604">
                  <a:moveTo>
                    <a:pt x="0" y="983616"/>
                  </a:moveTo>
                  <a:lnTo>
                    <a:pt x="63752" y="919863"/>
                  </a:lnTo>
                </a:path>
                <a:path w="495300" h="3570604">
                  <a:moveTo>
                    <a:pt x="0" y="1054453"/>
                  </a:moveTo>
                  <a:lnTo>
                    <a:pt x="63752" y="990700"/>
                  </a:lnTo>
                </a:path>
                <a:path w="495300" h="3570604">
                  <a:moveTo>
                    <a:pt x="0" y="1126301"/>
                  </a:moveTo>
                  <a:lnTo>
                    <a:pt x="63752" y="1062548"/>
                  </a:lnTo>
                </a:path>
                <a:path w="495300" h="3570604">
                  <a:moveTo>
                    <a:pt x="0" y="1198150"/>
                  </a:moveTo>
                  <a:lnTo>
                    <a:pt x="63752" y="1134397"/>
                  </a:lnTo>
                </a:path>
                <a:path w="495300" h="3570604">
                  <a:moveTo>
                    <a:pt x="0" y="1268987"/>
                  </a:moveTo>
                  <a:lnTo>
                    <a:pt x="63752" y="1205234"/>
                  </a:lnTo>
                </a:path>
                <a:path w="495300" h="3570604">
                  <a:moveTo>
                    <a:pt x="0" y="1340835"/>
                  </a:moveTo>
                  <a:lnTo>
                    <a:pt x="63752" y="1277082"/>
                  </a:lnTo>
                </a:path>
                <a:path w="495300" h="3570604">
                  <a:moveTo>
                    <a:pt x="0" y="1412684"/>
                  </a:moveTo>
                  <a:lnTo>
                    <a:pt x="63752" y="1348931"/>
                  </a:lnTo>
                </a:path>
                <a:path w="495300" h="3570604">
                  <a:moveTo>
                    <a:pt x="0" y="1484532"/>
                  </a:moveTo>
                  <a:lnTo>
                    <a:pt x="63752" y="1420779"/>
                  </a:lnTo>
                </a:path>
                <a:path w="495300" h="3570604">
                  <a:moveTo>
                    <a:pt x="0" y="1555369"/>
                  </a:moveTo>
                  <a:lnTo>
                    <a:pt x="63752" y="1491616"/>
                  </a:lnTo>
                </a:path>
                <a:path w="495300" h="3570604">
                  <a:moveTo>
                    <a:pt x="0" y="1627217"/>
                  </a:moveTo>
                  <a:lnTo>
                    <a:pt x="63752" y="1563464"/>
                  </a:lnTo>
                </a:path>
                <a:path w="495300" h="3570604">
                  <a:moveTo>
                    <a:pt x="0" y="1699066"/>
                  </a:moveTo>
                  <a:lnTo>
                    <a:pt x="63752" y="1635313"/>
                  </a:lnTo>
                </a:path>
                <a:path w="495300" h="3570604">
                  <a:moveTo>
                    <a:pt x="0" y="1769902"/>
                  </a:moveTo>
                  <a:lnTo>
                    <a:pt x="63752" y="1706150"/>
                  </a:lnTo>
                </a:path>
                <a:path w="495300" h="3570604">
                  <a:moveTo>
                    <a:pt x="0" y="1841751"/>
                  </a:moveTo>
                  <a:lnTo>
                    <a:pt x="63752" y="1777998"/>
                  </a:lnTo>
                </a:path>
                <a:path w="495300" h="3570604">
                  <a:moveTo>
                    <a:pt x="0" y="1913600"/>
                  </a:moveTo>
                  <a:lnTo>
                    <a:pt x="63752" y="1849847"/>
                  </a:lnTo>
                </a:path>
                <a:path w="495300" h="3570604">
                  <a:moveTo>
                    <a:pt x="0" y="1985448"/>
                  </a:moveTo>
                  <a:lnTo>
                    <a:pt x="63752" y="1921695"/>
                  </a:lnTo>
                </a:path>
                <a:path w="495300" h="3570604">
                  <a:moveTo>
                    <a:pt x="0" y="2056285"/>
                  </a:moveTo>
                  <a:lnTo>
                    <a:pt x="63752" y="1992532"/>
                  </a:lnTo>
                </a:path>
                <a:path w="495300" h="3570604">
                  <a:moveTo>
                    <a:pt x="0" y="2128133"/>
                  </a:moveTo>
                  <a:lnTo>
                    <a:pt x="63752" y="2064380"/>
                  </a:lnTo>
                </a:path>
                <a:path w="495300" h="3570604">
                  <a:moveTo>
                    <a:pt x="0" y="2199982"/>
                  </a:moveTo>
                  <a:lnTo>
                    <a:pt x="63752" y="2136229"/>
                  </a:lnTo>
                </a:path>
                <a:path w="495300" h="3570604">
                  <a:moveTo>
                    <a:pt x="0" y="2270818"/>
                  </a:moveTo>
                  <a:lnTo>
                    <a:pt x="63752" y="2207065"/>
                  </a:lnTo>
                </a:path>
                <a:path w="495300" h="3570604">
                  <a:moveTo>
                    <a:pt x="0" y="2342667"/>
                  </a:moveTo>
                  <a:lnTo>
                    <a:pt x="63752" y="2278914"/>
                  </a:lnTo>
                </a:path>
                <a:path w="495300" h="3570604">
                  <a:moveTo>
                    <a:pt x="0" y="2414515"/>
                  </a:moveTo>
                  <a:lnTo>
                    <a:pt x="63752" y="2350763"/>
                  </a:lnTo>
                </a:path>
                <a:path w="495300" h="3570604">
                  <a:moveTo>
                    <a:pt x="0" y="2486364"/>
                  </a:moveTo>
                  <a:lnTo>
                    <a:pt x="63752" y="2422611"/>
                  </a:lnTo>
                </a:path>
                <a:path w="495300" h="3570604">
                  <a:moveTo>
                    <a:pt x="0" y="2557201"/>
                  </a:moveTo>
                  <a:lnTo>
                    <a:pt x="63752" y="2493448"/>
                  </a:lnTo>
                </a:path>
                <a:path w="495300" h="3570604">
                  <a:moveTo>
                    <a:pt x="0" y="2629049"/>
                  </a:moveTo>
                  <a:lnTo>
                    <a:pt x="63752" y="2565296"/>
                  </a:lnTo>
                </a:path>
                <a:path w="495300" h="3570604">
                  <a:moveTo>
                    <a:pt x="0" y="2700898"/>
                  </a:moveTo>
                  <a:lnTo>
                    <a:pt x="63752" y="2637145"/>
                  </a:lnTo>
                </a:path>
                <a:path w="495300" h="3570604">
                  <a:moveTo>
                    <a:pt x="0" y="2771734"/>
                  </a:moveTo>
                  <a:lnTo>
                    <a:pt x="63752" y="2707981"/>
                  </a:lnTo>
                </a:path>
                <a:path w="495300" h="3570604">
                  <a:moveTo>
                    <a:pt x="0" y="2843583"/>
                  </a:moveTo>
                  <a:lnTo>
                    <a:pt x="63752" y="2779830"/>
                  </a:lnTo>
                </a:path>
                <a:path w="495300" h="3570604">
                  <a:moveTo>
                    <a:pt x="0" y="2915431"/>
                  </a:moveTo>
                  <a:lnTo>
                    <a:pt x="63752" y="2851678"/>
                  </a:lnTo>
                </a:path>
                <a:path w="495300" h="3570604">
                  <a:moveTo>
                    <a:pt x="0" y="2986268"/>
                  </a:moveTo>
                  <a:lnTo>
                    <a:pt x="63752" y="2922515"/>
                  </a:lnTo>
                </a:path>
                <a:path w="495300" h="3570604">
                  <a:moveTo>
                    <a:pt x="0" y="3058117"/>
                  </a:moveTo>
                  <a:lnTo>
                    <a:pt x="63752" y="2994364"/>
                  </a:lnTo>
                </a:path>
                <a:path w="495300" h="3570604">
                  <a:moveTo>
                    <a:pt x="0" y="3129965"/>
                  </a:moveTo>
                  <a:lnTo>
                    <a:pt x="63752" y="3066212"/>
                  </a:lnTo>
                </a:path>
                <a:path w="495300" h="3570604">
                  <a:moveTo>
                    <a:pt x="0" y="3201814"/>
                  </a:moveTo>
                  <a:lnTo>
                    <a:pt x="63752" y="3138061"/>
                  </a:lnTo>
                </a:path>
                <a:path w="495300" h="3570604">
                  <a:moveTo>
                    <a:pt x="0" y="3272650"/>
                  </a:moveTo>
                  <a:lnTo>
                    <a:pt x="63752" y="3208897"/>
                  </a:lnTo>
                </a:path>
                <a:path w="495300" h="3570604">
                  <a:moveTo>
                    <a:pt x="0" y="3344499"/>
                  </a:moveTo>
                  <a:lnTo>
                    <a:pt x="63752" y="3280746"/>
                  </a:lnTo>
                </a:path>
                <a:path w="495300" h="3570604">
                  <a:moveTo>
                    <a:pt x="0" y="3416347"/>
                  </a:moveTo>
                  <a:lnTo>
                    <a:pt x="63752" y="3352594"/>
                  </a:lnTo>
                </a:path>
                <a:path w="495300" h="3570604">
                  <a:moveTo>
                    <a:pt x="0" y="3487184"/>
                  </a:moveTo>
                  <a:lnTo>
                    <a:pt x="63752" y="3423431"/>
                  </a:lnTo>
                </a:path>
                <a:path w="495300" h="3570604">
                  <a:moveTo>
                    <a:pt x="0" y="3559032"/>
                  </a:moveTo>
                  <a:lnTo>
                    <a:pt x="63752" y="3495280"/>
                  </a:lnTo>
                </a:path>
                <a:path w="495300" h="3570604">
                  <a:moveTo>
                    <a:pt x="61729" y="3570164"/>
                  </a:moveTo>
                  <a:lnTo>
                    <a:pt x="63752" y="3567128"/>
                  </a:lnTo>
                </a:path>
                <a:path w="495300" h="3570604">
                  <a:moveTo>
                    <a:pt x="0" y="17203"/>
                  </a:moveTo>
                  <a:lnTo>
                    <a:pt x="4047" y="1315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0" name="object 800"/>
            <p:cNvSpPr/>
            <p:nvPr/>
          </p:nvSpPr>
          <p:spPr>
            <a:xfrm>
              <a:off x="6144568" y="295422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1" name="object 801"/>
            <p:cNvSpPr/>
            <p:nvPr/>
          </p:nvSpPr>
          <p:spPr>
            <a:xfrm>
              <a:off x="6134449" y="3001784"/>
              <a:ext cx="40640" cy="40640"/>
            </a:xfrm>
            <a:custGeom>
              <a:avLst/>
              <a:gdLst/>
              <a:ahLst/>
              <a:cxnLst/>
              <a:rect l="l" t="t" r="r" b="b"/>
              <a:pathLst>
                <a:path w="40639" h="40639">
                  <a:moveTo>
                    <a:pt x="0" y="40478"/>
                  </a:moveTo>
                  <a:lnTo>
                    <a:pt x="40478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2" name="object 802"/>
            <p:cNvSpPr/>
            <p:nvPr/>
          </p:nvSpPr>
          <p:spPr>
            <a:xfrm>
              <a:off x="6180998" y="299065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3" name="object 803"/>
            <p:cNvSpPr/>
            <p:nvPr/>
          </p:nvSpPr>
          <p:spPr>
            <a:xfrm>
              <a:off x="6134449" y="2978509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5" h="135889">
                  <a:moveTo>
                    <a:pt x="57681" y="6071"/>
                  </a:moveTo>
                  <a:lnTo>
                    <a:pt x="63752" y="0"/>
                  </a:lnTo>
                </a:path>
                <a:path w="64135" h="135889">
                  <a:moveTo>
                    <a:pt x="0" y="135601"/>
                  </a:moveTo>
                  <a:lnTo>
                    <a:pt x="13155" y="1224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4" name="object 804"/>
            <p:cNvSpPr/>
            <p:nvPr/>
          </p:nvSpPr>
          <p:spPr>
            <a:xfrm>
              <a:off x="6153676" y="30888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5" name="object 805"/>
            <p:cNvSpPr/>
            <p:nvPr/>
          </p:nvSpPr>
          <p:spPr>
            <a:xfrm>
              <a:off x="6138497" y="3050358"/>
              <a:ext cx="60325" cy="130810"/>
            </a:xfrm>
            <a:custGeom>
              <a:avLst/>
              <a:gdLst/>
              <a:ahLst/>
              <a:cxnLst/>
              <a:rect l="l" t="t" r="r" b="b"/>
              <a:pathLst>
                <a:path w="60325" h="130810">
                  <a:moveTo>
                    <a:pt x="27322" y="32382"/>
                  </a:moveTo>
                  <a:lnTo>
                    <a:pt x="59705" y="0"/>
                  </a:lnTo>
                </a:path>
                <a:path w="60325" h="130810">
                  <a:moveTo>
                    <a:pt x="0" y="130541"/>
                  </a:moveTo>
                  <a:lnTo>
                    <a:pt x="45537" y="8601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6" name="object 806"/>
            <p:cNvSpPr/>
            <p:nvPr/>
          </p:nvSpPr>
          <p:spPr>
            <a:xfrm>
              <a:off x="6189094" y="312423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7" name="object 807"/>
            <p:cNvSpPr/>
            <p:nvPr/>
          </p:nvSpPr>
          <p:spPr>
            <a:xfrm>
              <a:off x="6134449" y="3234533"/>
              <a:ext cx="22860" cy="22860"/>
            </a:xfrm>
            <a:custGeom>
              <a:avLst/>
              <a:gdLst/>
              <a:ahLst/>
              <a:cxnLst/>
              <a:rect l="l" t="t" r="r" b="b"/>
              <a:pathLst>
                <a:path w="22860" h="22860">
                  <a:moveTo>
                    <a:pt x="0" y="22262"/>
                  </a:moveTo>
                  <a:lnTo>
                    <a:pt x="2226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8" name="object 808"/>
            <p:cNvSpPr/>
            <p:nvPr/>
          </p:nvSpPr>
          <p:spPr>
            <a:xfrm>
              <a:off x="6162783" y="322239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9" name="object 809"/>
            <p:cNvSpPr/>
            <p:nvPr/>
          </p:nvSpPr>
          <p:spPr>
            <a:xfrm>
              <a:off x="6174927" y="3193043"/>
              <a:ext cx="23495" cy="24765"/>
            </a:xfrm>
            <a:custGeom>
              <a:avLst/>
              <a:gdLst/>
              <a:ahLst/>
              <a:cxnLst/>
              <a:rect l="l" t="t" r="r" b="b"/>
              <a:pathLst>
                <a:path w="23495" h="24764">
                  <a:moveTo>
                    <a:pt x="0" y="24286"/>
                  </a:moveTo>
                  <a:lnTo>
                    <a:pt x="23274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0" name="object 810"/>
            <p:cNvSpPr/>
            <p:nvPr/>
          </p:nvSpPr>
          <p:spPr>
            <a:xfrm>
              <a:off x="6135461" y="332156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1" name="object 811"/>
            <p:cNvSpPr/>
            <p:nvPr/>
          </p:nvSpPr>
          <p:spPr>
            <a:xfrm>
              <a:off x="6134449" y="3270963"/>
              <a:ext cx="57785" cy="128905"/>
            </a:xfrm>
            <a:custGeom>
              <a:avLst/>
              <a:gdLst/>
              <a:ahLst/>
              <a:cxnLst/>
              <a:rect l="l" t="t" r="r" b="b"/>
              <a:pathLst>
                <a:path w="57785" h="128904">
                  <a:moveTo>
                    <a:pt x="13155" y="44525"/>
                  </a:moveTo>
                  <a:lnTo>
                    <a:pt x="57681" y="0"/>
                  </a:lnTo>
                </a:path>
                <a:path w="57785" h="128904">
                  <a:moveTo>
                    <a:pt x="0" y="128517"/>
                  </a:moveTo>
                  <a:lnTo>
                    <a:pt x="31370" y="9815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2" name="object 812"/>
            <p:cNvSpPr/>
            <p:nvPr/>
          </p:nvSpPr>
          <p:spPr>
            <a:xfrm>
              <a:off x="6171891" y="335697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3" name="object 813"/>
            <p:cNvSpPr/>
            <p:nvPr/>
          </p:nvSpPr>
          <p:spPr>
            <a:xfrm>
              <a:off x="6134449" y="3335728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5" h="135889">
                  <a:moveTo>
                    <a:pt x="49585" y="15179"/>
                  </a:moveTo>
                  <a:lnTo>
                    <a:pt x="63752" y="0"/>
                  </a:lnTo>
                </a:path>
                <a:path w="64135" h="135889">
                  <a:moveTo>
                    <a:pt x="0" y="135601"/>
                  </a:moveTo>
                  <a:lnTo>
                    <a:pt x="4047" y="13155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4" name="object 814"/>
            <p:cNvSpPr/>
            <p:nvPr/>
          </p:nvSpPr>
          <p:spPr>
            <a:xfrm>
              <a:off x="6144568" y="345513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5" name="object 815"/>
            <p:cNvSpPr/>
            <p:nvPr/>
          </p:nvSpPr>
          <p:spPr>
            <a:xfrm>
              <a:off x="6134449" y="3407577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5" h="135889">
                  <a:moveTo>
                    <a:pt x="22262" y="41490"/>
                  </a:moveTo>
                  <a:lnTo>
                    <a:pt x="63752" y="0"/>
                  </a:lnTo>
                </a:path>
                <a:path w="64135" h="135889">
                  <a:moveTo>
                    <a:pt x="0" y="135601"/>
                  </a:moveTo>
                  <a:lnTo>
                    <a:pt x="40478" y="951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6" name="object 816"/>
            <p:cNvSpPr/>
            <p:nvPr/>
          </p:nvSpPr>
          <p:spPr>
            <a:xfrm>
              <a:off x="6180998" y="349156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7" name="object 817"/>
            <p:cNvSpPr/>
            <p:nvPr/>
          </p:nvSpPr>
          <p:spPr>
            <a:xfrm>
              <a:off x="6134449" y="3479425"/>
              <a:ext cx="64135" cy="134620"/>
            </a:xfrm>
            <a:custGeom>
              <a:avLst/>
              <a:gdLst/>
              <a:ahLst/>
              <a:cxnLst/>
              <a:rect l="l" t="t" r="r" b="b"/>
              <a:pathLst>
                <a:path w="64135" h="134620">
                  <a:moveTo>
                    <a:pt x="57681" y="6071"/>
                  </a:moveTo>
                  <a:lnTo>
                    <a:pt x="63752" y="0"/>
                  </a:lnTo>
                </a:path>
                <a:path w="64135" h="134620">
                  <a:moveTo>
                    <a:pt x="0" y="134589"/>
                  </a:moveTo>
                  <a:lnTo>
                    <a:pt x="13155" y="1224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8" name="object 818"/>
            <p:cNvSpPr/>
            <p:nvPr/>
          </p:nvSpPr>
          <p:spPr>
            <a:xfrm>
              <a:off x="6153676" y="358972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9" name="object 819"/>
            <p:cNvSpPr/>
            <p:nvPr/>
          </p:nvSpPr>
          <p:spPr>
            <a:xfrm>
              <a:off x="6138497" y="3550262"/>
              <a:ext cx="60325" cy="132080"/>
            </a:xfrm>
            <a:custGeom>
              <a:avLst/>
              <a:gdLst/>
              <a:ahLst/>
              <a:cxnLst/>
              <a:rect l="l" t="t" r="r" b="b"/>
              <a:pathLst>
                <a:path w="60325" h="132079">
                  <a:moveTo>
                    <a:pt x="27322" y="33394"/>
                  </a:moveTo>
                  <a:lnTo>
                    <a:pt x="59705" y="0"/>
                  </a:lnTo>
                </a:path>
                <a:path w="60325" h="132079">
                  <a:moveTo>
                    <a:pt x="0" y="131553"/>
                  </a:moveTo>
                  <a:lnTo>
                    <a:pt x="45537" y="8702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0" name="object 820"/>
            <p:cNvSpPr/>
            <p:nvPr/>
          </p:nvSpPr>
          <p:spPr>
            <a:xfrm>
              <a:off x="6189094" y="36251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1" name="object 821"/>
            <p:cNvSpPr/>
            <p:nvPr/>
          </p:nvSpPr>
          <p:spPr>
            <a:xfrm>
              <a:off x="6134449" y="3735449"/>
              <a:ext cx="22860" cy="22860"/>
            </a:xfrm>
            <a:custGeom>
              <a:avLst/>
              <a:gdLst/>
              <a:ahLst/>
              <a:cxnLst/>
              <a:rect l="l" t="t" r="r" b="b"/>
              <a:pathLst>
                <a:path w="22860" h="22860">
                  <a:moveTo>
                    <a:pt x="0" y="22262"/>
                  </a:moveTo>
                  <a:lnTo>
                    <a:pt x="2226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2" name="object 822"/>
            <p:cNvSpPr/>
            <p:nvPr/>
          </p:nvSpPr>
          <p:spPr>
            <a:xfrm>
              <a:off x="6162783" y="37233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3" name="object 823"/>
            <p:cNvSpPr/>
            <p:nvPr/>
          </p:nvSpPr>
          <p:spPr>
            <a:xfrm>
              <a:off x="6174927" y="3693959"/>
              <a:ext cx="23495" cy="23495"/>
            </a:xfrm>
            <a:custGeom>
              <a:avLst/>
              <a:gdLst/>
              <a:ahLst/>
              <a:cxnLst/>
              <a:rect l="l" t="t" r="r" b="b"/>
              <a:pathLst>
                <a:path w="23495" h="23495">
                  <a:moveTo>
                    <a:pt x="0" y="23274"/>
                  </a:moveTo>
                  <a:lnTo>
                    <a:pt x="23274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4" name="object 824"/>
            <p:cNvSpPr/>
            <p:nvPr/>
          </p:nvSpPr>
          <p:spPr>
            <a:xfrm>
              <a:off x="6135461" y="382247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5" name="object 825"/>
            <p:cNvSpPr/>
            <p:nvPr/>
          </p:nvSpPr>
          <p:spPr>
            <a:xfrm>
              <a:off x="6134449" y="3771879"/>
              <a:ext cx="57785" cy="128905"/>
            </a:xfrm>
            <a:custGeom>
              <a:avLst/>
              <a:gdLst/>
              <a:ahLst/>
              <a:cxnLst/>
              <a:rect l="l" t="t" r="r" b="b"/>
              <a:pathLst>
                <a:path w="57785" h="128904">
                  <a:moveTo>
                    <a:pt x="13155" y="44525"/>
                  </a:moveTo>
                  <a:lnTo>
                    <a:pt x="57681" y="0"/>
                  </a:lnTo>
                </a:path>
                <a:path w="57785" h="128904">
                  <a:moveTo>
                    <a:pt x="0" y="128517"/>
                  </a:moveTo>
                  <a:lnTo>
                    <a:pt x="31370" y="9815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6" name="object 826"/>
            <p:cNvSpPr/>
            <p:nvPr/>
          </p:nvSpPr>
          <p:spPr>
            <a:xfrm>
              <a:off x="6171891" y="385789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7" name="object 827"/>
            <p:cNvSpPr/>
            <p:nvPr/>
          </p:nvSpPr>
          <p:spPr>
            <a:xfrm>
              <a:off x="6134449" y="3836644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5" h="135889">
                  <a:moveTo>
                    <a:pt x="49585" y="15179"/>
                  </a:moveTo>
                  <a:lnTo>
                    <a:pt x="63752" y="0"/>
                  </a:lnTo>
                </a:path>
                <a:path w="64135" h="135889">
                  <a:moveTo>
                    <a:pt x="0" y="135601"/>
                  </a:moveTo>
                  <a:lnTo>
                    <a:pt x="4047" y="13155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8" name="object 828"/>
            <p:cNvSpPr/>
            <p:nvPr/>
          </p:nvSpPr>
          <p:spPr>
            <a:xfrm>
              <a:off x="6144568" y="395605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9" name="object 829"/>
            <p:cNvSpPr/>
            <p:nvPr/>
          </p:nvSpPr>
          <p:spPr>
            <a:xfrm>
              <a:off x="6134449" y="3908493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5" h="135889">
                  <a:moveTo>
                    <a:pt x="22262" y="41490"/>
                  </a:moveTo>
                  <a:lnTo>
                    <a:pt x="63752" y="0"/>
                  </a:lnTo>
                </a:path>
                <a:path w="64135" h="135889">
                  <a:moveTo>
                    <a:pt x="0" y="135601"/>
                  </a:moveTo>
                  <a:lnTo>
                    <a:pt x="40478" y="951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0" name="object 830"/>
            <p:cNvSpPr/>
            <p:nvPr/>
          </p:nvSpPr>
          <p:spPr>
            <a:xfrm>
              <a:off x="6180998" y="399147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1" name="object 831"/>
            <p:cNvSpPr/>
            <p:nvPr/>
          </p:nvSpPr>
          <p:spPr>
            <a:xfrm>
              <a:off x="6134449" y="3980341"/>
              <a:ext cx="64135" cy="134620"/>
            </a:xfrm>
            <a:custGeom>
              <a:avLst/>
              <a:gdLst/>
              <a:ahLst/>
              <a:cxnLst/>
              <a:rect l="l" t="t" r="r" b="b"/>
              <a:pathLst>
                <a:path w="64135" h="134620">
                  <a:moveTo>
                    <a:pt x="57681" y="6071"/>
                  </a:moveTo>
                  <a:lnTo>
                    <a:pt x="63752" y="0"/>
                  </a:lnTo>
                </a:path>
                <a:path w="64135" h="134620">
                  <a:moveTo>
                    <a:pt x="0" y="134589"/>
                  </a:moveTo>
                  <a:lnTo>
                    <a:pt x="13155" y="1224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2" name="object 832"/>
            <p:cNvSpPr/>
            <p:nvPr/>
          </p:nvSpPr>
          <p:spPr>
            <a:xfrm>
              <a:off x="6153676" y="409064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3" name="object 833"/>
            <p:cNvSpPr/>
            <p:nvPr/>
          </p:nvSpPr>
          <p:spPr>
            <a:xfrm>
              <a:off x="6138497" y="4051178"/>
              <a:ext cx="60325" cy="132080"/>
            </a:xfrm>
            <a:custGeom>
              <a:avLst/>
              <a:gdLst/>
              <a:ahLst/>
              <a:cxnLst/>
              <a:rect l="l" t="t" r="r" b="b"/>
              <a:pathLst>
                <a:path w="60325" h="132079">
                  <a:moveTo>
                    <a:pt x="27322" y="33394"/>
                  </a:moveTo>
                  <a:lnTo>
                    <a:pt x="59705" y="0"/>
                  </a:lnTo>
                </a:path>
                <a:path w="60325" h="132079">
                  <a:moveTo>
                    <a:pt x="0" y="131553"/>
                  </a:moveTo>
                  <a:lnTo>
                    <a:pt x="45537" y="8702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4" name="object 834"/>
            <p:cNvSpPr/>
            <p:nvPr/>
          </p:nvSpPr>
          <p:spPr>
            <a:xfrm>
              <a:off x="6189094" y="412606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5" name="object 835"/>
            <p:cNvSpPr/>
            <p:nvPr/>
          </p:nvSpPr>
          <p:spPr>
            <a:xfrm>
              <a:off x="6134449" y="4236365"/>
              <a:ext cx="22860" cy="22860"/>
            </a:xfrm>
            <a:custGeom>
              <a:avLst/>
              <a:gdLst/>
              <a:ahLst/>
              <a:cxnLst/>
              <a:rect l="l" t="t" r="r" b="b"/>
              <a:pathLst>
                <a:path w="22860" h="22860">
                  <a:moveTo>
                    <a:pt x="0" y="22262"/>
                  </a:moveTo>
                  <a:lnTo>
                    <a:pt x="2226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6" name="object 836"/>
            <p:cNvSpPr/>
            <p:nvPr/>
          </p:nvSpPr>
          <p:spPr>
            <a:xfrm>
              <a:off x="6162783" y="422422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7" name="object 837"/>
            <p:cNvSpPr/>
            <p:nvPr/>
          </p:nvSpPr>
          <p:spPr>
            <a:xfrm>
              <a:off x="6174927" y="4194875"/>
              <a:ext cx="23495" cy="23495"/>
            </a:xfrm>
            <a:custGeom>
              <a:avLst/>
              <a:gdLst/>
              <a:ahLst/>
              <a:cxnLst/>
              <a:rect l="l" t="t" r="r" b="b"/>
              <a:pathLst>
                <a:path w="23495" h="23495">
                  <a:moveTo>
                    <a:pt x="0" y="23274"/>
                  </a:moveTo>
                  <a:lnTo>
                    <a:pt x="23274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8" name="object 838"/>
            <p:cNvSpPr/>
            <p:nvPr/>
          </p:nvSpPr>
          <p:spPr>
            <a:xfrm>
              <a:off x="6135461" y="432339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9" name="object 839"/>
            <p:cNvSpPr/>
            <p:nvPr/>
          </p:nvSpPr>
          <p:spPr>
            <a:xfrm>
              <a:off x="6134449" y="4271783"/>
              <a:ext cx="57785" cy="129539"/>
            </a:xfrm>
            <a:custGeom>
              <a:avLst/>
              <a:gdLst/>
              <a:ahLst/>
              <a:cxnLst/>
              <a:rect l="l" t="t" r="r" b="b"/>
              <a:pathLst>
                <a:path w="57785" h="129539">
                  <a:moveTo>
                    <a:pt x="13155" y="45537"/>
                  </a:moveTo>
                  <a:lnTo>
                    <a:pt x="57681" y="0"/>
                  </a:lnTo>
                </a:path>
                <a:path w="57785" h="129539">
                  <a:moveTo>
                    <a:pt x="0" y="129529"/>
                  </a:moveTo>
                  <a:lnTo>
                    <a:pt x="31370" y="9917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0" name="object 840"/>
            <p:cNvSpPr/>
            <p:nvPr/>
          </p:nvSpPr>
          <p:spPr>
            <a:xfrm>
              <a:off x="6171891" y="435881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1" name="object 841"/>
            <p:cNvSpPr/>
            <p:nvPr/>
          </p:nvSpPr>
          <p:spPr>
            <a:xfrm>
              <a:off x="6134449" y="4337560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5" h="135889">
                  <a:moveTo>
                    <a:pt x="49585" y="15179"/>
                  </a:moveTo>
                  <a:lnTo>
                    <a:pt x="63752" y="0"/>
                  </a:lnTo>
                </a:path>
                <a:path w="64135" h="135889">
                  <a:moveTo>
                    <a:pt x="0" y="135601"/>
                  </a:moveTo>
                  <a:lnTo>
                    <a:pt x="4047" y="13155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2" name="object 842"/>
            <p:cNvSpPr/>
            <p:nvPr/>
          </p:nvSpPr>
          <p:spPr>
            <a:xfrm>
              <a:off x="6144568" y="445697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3" name="object 843"/>
            <p:cNvSpPr/>
            <p:nvPr/>
          </p:nvSpPr>
          <p:spPr>
            <a:xfrm>
              <a:off x="6134449" y="4409409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5" h="135889">
                  <a:moveTo>
                    <a:pt x="22262" y="41490"/>
                  </a:moveTo>
                  <a:lnTo>
                    <a:pt x="63752" y="0"/>
                  </a:lnTo>
                </a:path>
                <a:path w="64135" h="135889">
                  <a:moveTo>
                    <a:pt x="0" y="135601"/>
                  </a:moveTo>
                  <a:lnTo>
                    <a:pt x="40478" y="951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4" name="object 844"/>
            <p:cNvSpPr/>
            <p:nvPr/>
          </p:nvSpPr>
          <p:spPr>
            <a:xfrm>
              <a:off x="6180998" y="449238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5" name="object 845"/>
            <p:cNvSpPr/>
            <p:nvPr/>
          </p:nvSpPr>
          <p:spPr>
            <a:xfrm>
              <a:off x="6134449" y="4481257"/>
              <a:ext cx="64135" cy="134620"/>
            </a:xfrm>
            <a:custGeom>
              <a:avLst/>
              <a:gdLst/>
              <a:ahLst/>
              <a:cxnLst/>
              <a:rect l="l" t="t" r="r" b="b"/>
              <a:pathLst>
                <a:path w="64135" h="134620">
                  <a:moveTo>
                    <a:pt x="57681" y="6071"/>
                  </a:moveTo>
                  <a:lnTo>
                    <a:pt x="63752" y="0"/>
                  </a:lnTo>
                </a:path>
                <a:path w="64135" h="134620">
                  <a:moveTo>
                    <a:pt x="0" y="134589"/>
                  </a:moveTo>
                  <a:lnTo>
                    <a:pt x="13155" y="12244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6" name="object 846"/>
            <p:cNvSpPr/>
            <p:nvPr/>
          </p:nvSpPr>
          <p:spPr>
            <a:xfrm>
              <a:off x="6153676" y="459156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7" name="object 847"/>
            <p:cNvSpPr/>
            <p:nvPr/>
          </p:nvSpPr>
          <p:spPr>
            <a:xfrm>
              <a:off x="6138497" y="4552094"/>
              <a:ext cx="60325" cy="132080"/>
            </a:xfrm>
            <a:custGeom>
              <a:avLst/>
              <a:gdLst/>
              <a:ahLst/>
              <a:cxnLst/>
              <a:rect l="l" t="t" r="r" b="b"/>
              <a:pathLst>
                <a:path w="60325" h="132079">
                  <a:moveTo>
                    <a:pt x="27322" y="33394"/>
                  </a:moveTo>
                  <a:lnTo>
                    <a:pt x="59705" y="0"/>
                  </a:lnTo>
                </a:path>
                <a:path w="60325" h="132079">
                  <a:moveTo>
                    <a:pt x="0" y="131553"/>
                  </a:moveTo>
                  <a:lnTo>
                    <a:pt x="45537" y="8702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8" name="object 848"/>
            <p:cNvSpPr/>
            <p:nvPr/>
          </p:nvSpPr>
          <p:spPr>
            <a:xfrm>
              <a:off x="6189094" y="462697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9" name="object 849"/>
            <p:cNvSpPr/>
            <p:nvPr/>
          </p:nvSpPr>
          <p:spPr>
            <a:xfrm>
              <a:off x="6134449" y="4737281"/>
              <a:ext cx="22860" cy="22860"/>
            </a:xfrm>
            <a:custGeom>
              <a:avLst/>
              <a:gdLst/>
              <a:ahLst/>
              <a:cxnLst/>
              <a:rect l="l" t="t" r="r" b="b"/>
              <a:pathLst>
                <a:path w="22860" h="22860">
                  <a:moveTo>
                    <a:pt x="0" y="22262"/>
                  </a:moveTo>
                  <a:lnTo>
                    <a:pt x="2226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0" name="object 850"/>
            <p:cNvSpPr/>
            <p:nvPr/>
          </p:nvSpPr>
          <p:spPr>
            <a:xfrm>
              <a:off x="6162783" y="472513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1" name="object 851"/>
            <p:cNvSpPr/>
            <p:nvPr/>
          </p:nvSpPr>
          <p:spPr>
            <a:xfrm>
              <a:off x="6174927" y="4695791"/>
              <a:ext cx="23495" cy="23495"/>
            </a:xfrm>
            <a:custGeom>
              <a:avLst/>
              <a:gdLst/>
              <a:ahLst/>
              <a:cxnLst/>
              <a:rect l="l" t="t" r="r" b="b"/>
              <a:pathLst>
                <a:path w="23495" h="23495">
                  <a:moveTo>
                    <a:pt x="0" y="23274"/>
                  </a:moveTo>
                  <a:lnTo>
                    <a:pt x="23274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2" name="object 852"/>
            <p:cNvSpPr/>
            <p:nvPr/>
          </p:nvSpPr>
          <p:spPr>
            <a:xfrm>
              <a:off x="6135461" y="482329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3" name="object 853"/>
            <p:cNvSpPr/>
            <p:nvPr/>
          </p:nvSpPr>
          <p:spPr>
            <a:xfrm>
              <a:off x="6134449" y="4772699"/>
              <a:ext cx="57785" cy="129539"/>
            </a:xfrm>
            <a:custGeom>
              <a:avLst/>
              <a:gdLst/>
              <a:ahLst/>
              <a:cxnLst/>
              <a:rect l="l" t="t" r="r" b="b"/>
              <a:pathLst>
                <a:path w="57785" h="129539">
                  <a:moveTo>
                    <a:pt x="13155" y="45537"/>
                  </a:moveTo>
                  <a:lnTo>
                    <a:pt x="57681" y="0"/>
                  </a:lnTo>
                </a:path>
                <a:path w="57785" h="129539">
                  <a:moveTo>
                    <a:pt x="0" y="129529"/>
                  </a:moveTo>
                  <a:lnTo>
                    <a:pt x="31370" y="9917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4" name="object 854"/>
            <p:cNvSpPr/>
            <p:nvPr/>
          </p:nvSpPr>
          <p:spPr>
            <a:xfrm>
              <a:off x="6171891" y="485972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5" name="object 855"/>
            <p:cNvSpPr/>
            <p:nvPr/>
          </p:nvSpPr>
          <p:spPr>
            <a:xfrm>
              <a:off x="6134449" y="4838476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5" h="135889">
                  <a:moveTo>
                    <a:pt x="49585" y="15179"/>
                  </a:moveTo>
                  <a:lnTo>
                    <a:pt x="63752" y="0"/>
                  </a:lnTo>
                </a:path>
                <a:path w="64135" h="135889">
                  <a:moveTo>
                    <a:pt x="0" y="135601"/>
                  </a:moveTo>
                  <a:lnTo>
                    <a:pt x="4047" y="13155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6" name="object 856"/>
            <p:cNvSpPr/>
            <p:nvPr/>
          </p:nvSpPr>
          <p:spPr>
            <a:xfrm>
              <a:off x="6144568" y="495788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7" name="object 857"/>
            <p:cNvSpPr/>
            <p:nvPr/>
          </p:nvSpPr>
          <p:spPr>
            <a:xfrm>
              <a:off x="6134449" y="4910324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5" h="135889">
                  <a:moveTo>
                    <a:pt x="22262" y="41490"/>
                  </a:moveTo>
                  <a:lnTo>
                    <a:pt x="63752" y="0"/>
                  </a:lnTo>
                </a:path>
                <a:path w="64135" h="135889">
                  <a:moveTo>
                    <a:pt x="0" y="135601"/>
                  </a:moveTo>
                  <a:lnTo>
                    <a:pt x="40478" y="951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8" name="object 858"/>
            <p:cNvSpPr/>
            <p:nvPr/>
          </p:nvSpPr>
          <p:spPr>
            <a:xfrm>
              <a:off x="6180998" y="499330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9" name="object 859"/>
            <p:cNvSpPr/>
            <p:nvPr/>
          </p:nvSpPr>
          <p:spPr>
            <a:xfrm>
              <a:off x="6134449" y="4982173"/>
              <a:ext cx="64135" cy="134620"/>
            </a:xfrm>
            <a:custGeom>
              <a:avLst/>
              <a:gdLst/>
              <a:ahLst/>
              <a:cxnLst/>
              <a:rect l="l" t="t" r="r" b="b"/>
              <a:pathLst>
                <a:path w="64135" h="134620">
                  <a:moveTo>
                    <a:pt x="57681" y="6071"/>
                  </a:moveTo>
                  <a:lnTo>
                    <a:pt x="63752" y="0"/>
                  </a:lnTo>
                </a:path>
                <a:path w="64135" h="134620">
                  <a:moveTo>
                    <a:pt x="0" y="134589"/>
                  </a:moveTo>
                  <a:lnTo>
                    <a:pt x="13155" y="12143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0" name="object 860"/>
            <p:cNvSpPr/>
            <p:nvPr/>
          </p:nvSpPr>
          <p:spPr>
            <a:xfrm>
              <a:off x="6153676" y="509247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1" name="object 861"/>
            <p:cNvSpPr/>
            <p:nvPr/>
          </p:nvSpPr>
          <p:spPr>
            <a:xfrm>
              <a:off x="6138497" y="5053010"/>
              <a:ext cx="60325" cy="132080"/>
            </a:xfrm>
            <a:custGeom>
              <a:avLst/>
              <a:gdLst/>
              <a:ahLst/>
              <a:cxnLst/>
              <a:rect l="l" t="t" r="r" b="b"/>
              <a:pathLst>
                <a:path w="60325" h="132079">
                  <a:moveTo>
                    <a:pt x="27322" y="33394"/>
                  </a:moveTo>
                  <a:lnTo>
                    <a:pt x="59705" y="0"/>
                  </a:lnTo>
                </a:path>
                <a:path w="60325" h="132079">
                  <a:moveTo>
                    <a:pt x="0" y="131553"/>
                  </a:moveTo>
                  <a:lnTo>
                    <a:pt x="45537" y="8702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2" name="object 862"/>
            <p:cNvSpPr/>
            <p:nvPr/>
          </p:nvSpPr>
          <p:spPr>
            <a:xfrm>
              <a:off x="6189094" y="512789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3" name="object 863"/>
            <p:cNvSpPr/>
            <p:nvPr/>
          </p:nvSpPr>
          <p:spPr>
            <a:xfrm>
              <a:off x="6134449" y="5238197"/>
              <a:ext cx="22860" cy="22860"/>
            </a:xfrm>
            <a:custGeom>
              <a:avLst/>
              <a:gdLst/>
              <a:ahLst/>
              <a:cxnLst/>
              <a:rect l="l" t="t" r="r" b="b"/>
              <a:pathLst>
                <a:path w="22860" h="22860">
                  <a:moveTo>
                    <a:pt x="0" y="22262"/>
                  </a:moveTo>
                  <a:lnTo>
                    <a:pt x="2226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4" name="object 864"/>
            <p:cNvSpPr/>
            <p:nvPr/>
          </p:nvSpPr>
          <p:spPr>
            <a:xfrm>
              <a:off x="6162783" y="522605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5" name="object 865"/>
            <p:cNvSpPr/>
            <p:nvPr/>
          </p:nvSpPr>
          <p:spPr>
            <a:xfrm>
              <a:off x="6174927" y="5196707"/>
              <a:ext cx="23495" cy="23495"/>
            </a:xfrm>
            <a:custGeom>
              <a:avLst/>
              <a:gdLst/>
              <a:ahLst/>
              <a:cxnLst/>
              <a:rect l="l" t="t" r="r" b="b"/>
              <a:pathLst>
                <a:path w="23495" h="23495">
                  <a:moveTo>
                    <a:pt x="0" y="23274"/>
                  </a:moveTo>
                  <a:lnTo>
                    <a:pt x="23274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6" name="object 866"/>
            <p:cNvSpPr/>
            <p:nvPr/>
          </p:nvSpPr>
          <p:spPr>
            <a:xfrm>
              <a:off x="6135461" y="532421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7" name="object 867"/>
            <p:cNvSpPr/>
            <p:nvPr/>
          </p:nvSpPr>
          <p:spPr>
            <a:xfrm>
              <a:off x="6134449" y="5273615"/>
              <a:ext cx="57785" cy="129539"/>
            </a:xfrm>
            <a:custGeom>
              <a:avLst/>
              <a:gdLst/>
              <a:ahLst/>
              <a:cxnLst/>
              <a:rect l="l" t="t" r="r" b="b"/>
              <a:pathLst>
                <a:path w="57785" h="129539">
                  <a:moveTo>
                    <a:pt x="13155" y="45537"/>
                  </a:moveTo>
                  <a:lnTo>
                    <a:pt x="57681" y="0"/>
                  </a:lnTo>
                </a:path>
                <a:path w="57785" h="129539">
                  <a:moveTo>
                    <a:pt x="0" y="129529"/>
                  </a:moveTo>
                  <a:lnTo>
                    <a:pt x="31370" y="9917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8" name="object 868"/>
            <p:cNvSpPr/>
            <p:nvPr/>
          </p:nvSpPr>
          <p:spPr>
            <a:xfrm>
              <a:off x="6171891" y="536064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9" name="object 869"/>
            <p:cNvSpPr/>
            <p:nvPr/>
          </p:nvSpPr>
          <p:spPr>
            <a:xfrm>
              <a:off x="6134449" y="5339392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5" h="135889">
                  <a:moveTo>
                    <a:pt x="49585" y="15179"/>
                  </a:moveTo>
                  <a:lnTo>
                    <a:pt x="63752" y="0"/>
                  </a:lnTo>
                </a:path>
                <a:path w="64135" h="135889">
                  <a:moveTo>
                    <a:pt x="0" y="135601"/>
                  </a:moveTo>
                  <a:lnTo>
                    <a:pt x="4047" y="13155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0" name="object 870"/>
            <p:cNvSpPr/>
            <p:nvPr/>
          </p:nvSpPr>
          <p:spPr>
            <a:xfrm>
              <a:off x="6144568" y="545880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1" name="object 871"/>
            <p:cNvSpPr/>
            <p:nvPr/>
          </p:nvSpPr>
          <p:spPr>
            <a:xfrm>
              <a:off x="6134449" y="5411240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5" h="135889">
                  <a:moveTo>
                    <a:pt x="22262" y="41490"/>
                  </a:moveTo>
                  <a:lnTo>
                    <a:pt x="63752" y="0"/>
                  </a:lnTo>
                </a:path>
                <a:path w="64135" h="135889">
                  <a:moveTo>
                    <a:pt x="0" y="135601"/>
                  </a:moveTo>
                  <a:lnTo>
                    <a:pt x="40478" y="951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2" name="object 872"/>
            <p:cNvSpPr/>
            <p:nvPr/>
          </p:nvSpPr>
          <p:spPr>
            <a:xfrm>
              <a:off x="6180998" y="549422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3" name="object 873"/>
            <p:cNvSpPr/>
            <p:nvPr/>
          </p:nvSpPr>
          <p:spPr>
            <a:xfrm>
              <a:off x="6134449" y="5483089"/>
              <a:ext cx="64135" cy="134620"/>
            </a:xfrm>
            <a:custGeom>
              <a:avLst/>
              <a:gdLst/>
              <a:ahLst/>
              <a:cxnLst/>
              <a:rect l="l" t="t" r="r" b="b"/>
              <a:pathLst>
                <a:path w="64135" h="134620">
                  <a:moveTo>
                    <a:pt x="57681" y="6071"/>
                  </a:moveTo>
                  <a:lnTo>
                    <a:pt x="63752" y="0"/>
                  </a:lnTo>
                </a:path>
                <a:path w="64135" h="134620">
                  <a:moveTo>
                    <a:pt x="0" y="134589"/>
                  </a:moveTo>
                  <a:lnTo>
                    <a:pt x="13155" y="12143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4" name="object 874"/>
            <p:cNvSpPr/>
            <p:nvPr/>
          </p:nvSpPr>
          <p:spPr>
            <a:xfrm>
              <a:off x="6153676" y="55933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5" name="object 875"/>
            <p:cNvSpPr/>
            <p:nvPr/>
          </p:nvSpPr>
          <p:spPr>
            <a:xfrm>
              <a:off x="6138497" y="5553926"/>
              <a:ext cx="60325" cy="132080"/>
            </a:xfrm>
            <a:custGeom>
              <a:avLst/>
              <a:gdLst/>
              <a:ahLst/>
              <a:cxnLst/>
              <a:rect l="l" t="t" r="r" b="b"/>
              <a:pathLst>
                <a:path w="60325" h="132079">
                  <a:moveTo>
                    <a:pt x="27322" y="33394"/>
                  </a:moveTo>
                  <a:lnTo>
                    <a:pt x="59705" y="0"/>
                  </a:lnTo>
                </a:path>
                <a:path w="60325" h="132079">
                  <a:moveTo>
                    <a:pt x="0" y="131553"/>
                  </a:moveTo>
                  <a:lnTo>
                    <a:pt x="45537" y="8702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6" name="object 876"/>
            <p:cNvSpPr/>
            <p:nvPr/>
          </p:nvSpPr>
          <p:spPr>
            <a:xfrm>
              <a:off x="6189094" y="562881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7" name="object 877"/>
            <p:cNvSpPr/>
            <p:nvPr/>
          </p:nvSpPr>
          <p:spPr>
            <a:xfrm>
              <a:off x="6134449" y="5739113"/>
              <a:ext cx="22860" cy="22860"/>
            </a:xfrm>
            <a:custGeom>
              <a:avLst/>
              <a:gdLst/>
              <a:ahLst/>
              <a:cxnLst/>
              <a:rect l="l" t="t" r="r" b="b"/>
              <a:pathLst>
                <a:path w="22860" h="22860">
                  <a:moveTo>
                    <a:pt x="0" y="22262"/>
                  </a:moveTo>
                  <a:lnTo>
                    <a:pt x="2226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8" name="object 878"/>
            <p:cNvSpPr/>
            <p:nvPr/>
          </p:nvSpPr>
          <p:spPr>
            <a:xfrm>
              <a:off x="6162783" y="572697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9" name="object 879"/>
            <p:cNvSpPr/>
            <p:nvPr/>
          </p:nvSpPr>
          <p:spPr>
            <a:xfrm>
              <a:off x="6174927" y="5697623"/>
              <a:ext cx="23495" cy="23495"/>
            </a:xfrm>
            <a:custGeom>
              <a:avLst/>
              <a:gdLst/>
              <a:ahLst/>
              <a:cxnLst/>
              <a:rect l="l" t="t" r="r" b="b"/>
              <a:pathLst>
                <a:path w="23495" h="23495">
                  <a:moveTo>
                    <a:pt x="0" y="23274"/>
                  </a:moveTo>
                  <a:lnTo>
                    <a:pt x="23274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0" name="object 880"/>
            <p:cNvSpPr/>
            <p:nvPr/>
          </p:nvSpPr>
          <p:spPr>
            <a:xfrm>
              <a:off x="6135461" y="582512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1" name="object 881"/>
            <p:cNvSpPr/>
            <p:nvPr/>
          </p:nvSpPr>
          <p:spPr>
            <a:xfrm>
              <a:off x="6134449" y="5774531"/>
              <a:ext cx="57785" cy="129539"/>
            </a:xfrm>
            <a:custGeom>
              <a:avLst/>
              <a:gdLst/>
              <a:ahLst/>
              <a:cxnLst/>
              <a:rect l="l" t="t" r="r" b="b"/>
              <a:pathLst>
                <a:path w="57785" h="129539">
                  <a:moveTo>
                    <a:pt x="13155" y="45537"/>
                  </a:moveTo>
                  <a:lnTo>
                    <a:pt x="57681" y="0"/>
                  </a:lnTo>
                </a:path>
                <a:path w="57785" h="129539">
                  <a:moveTo>
                    <a:pt x="0" y="129529"/>
                  </a:moveTo>
                  <a:lnTo>
                    <a:pt x="31370" y="9917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2" name="object 882"/>
            <p:cNvSpPr/>
            <p:nvPr/>
          </p:nvSpPr>
          <p:spPr>
            <a:xfrm>
              <a:off x="6171891" y="586155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3" name="object 883"/>
            <p:cNvSpPr/>
            <p:nvPr/>
          </p:nvSpPr>
          <p:spPr>
            <a:xfrm>
              <a:off x="6134449" y="5840308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5" h="135889">
                  <a:moveTo>
                    <a:pt x="49585" y="15179"/>
                  </a:moveTo>
                  <a:lnTo>
                    <a:pt x="63752" y="0"/>
                  </a:lnTo>
                </a:path>
                <a:path w="64135" h="135889">
                  <a:moveTo>
                    <a:pt x="0" y="135601"/>
                  </a:moveTo>
                  <a:lnTo>
                    <a:pt x="4047" y="13155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4" name="object 884"/>
            <p:cNvSpPr/>
            <p:nvPr/>
          </p:nvSpPr>
          <p:spPr>
            <a:xfrm>
              <a:off x="6144568" y="595971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5" name="object 885"/>
            <p:cNvSpPr/>
            <p:nvPr/>
          </p:nvSpPr>
          <p:spPr>
            <a:xfrm>
              <a:off x="6134449" y="5912156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5" h="135889">
                  <a:moveTo>
                    <a:pt x="22262" y="41490"/>
                  </a:moveTo>
                  <a:lnTo>
                    <a:pt x="63752" y="0"/>
                  </a:lnTo>
                </a:path>
                <a:path w="64135" h="135889">
                  <a:moveTo>
                    <a:pt x="0" y="135601"/>
                  </a:moveTo>
                  <a:lnTo>
                    <a:pt x="40478" y="951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6" name="object 886"/>
            <p:cNvSpPr/>
            <p:nvPr/>
          </p:nvSpPr>
          <p:spPr>
            <a:xfrm>
              <a:off x="6180998" y="599513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7" name="object 887"/>
            <p:cNvSpPr/>
            <p:nvPr/>
          </p:nvSpPr>
          <p:spPr>
            <a:xfrm>
              <a:off x="6134449" y="5984005"/>
              <a:ext cx="64135" cy="134620"/>
            </a:xfrm>
            <a:custGeom>
              <a:avLst/>
              <a:gdLst/>
              <a:ahLst/>
              <a:cxnLst/>
              <a:rect l="l" t="t" r="r" b="b"/>
              <a:pathLst>
                <a:path w="64135" h="134620">
                  <a:moveTo>
                    <a:pt x="57681" y="5059"/>
                  </a:moveTo>
                  <a:lnTo>
                    <a:pt x="63752" y="0"/>
                  </a:lnTo>
                </a:path>
                <a:path w="64135" h="134620">
                  <a:moveTo>
                    <a:pt x="0" y="134589"/>
                  </a:moveTo>
                  <a:lnTo>
                    <a:pt x="13155" y="12143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8" name="object 888"/>
            <p:cNvSpPr/>
            <p:nvPr/>
          </p:nvSpPr>
          <p:spPr>
            <a:xfrm>
              <a:off x="6153676" y="609430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9" name="object 889"/>
            <p:cNvSpPr/>
            <p:nvPr/>
          </p:nvSpPr>
          <p:spPr>
            <a:xfrm>
              <a:off x="6138497" y="6054842"/>
              <a:ext cx="60325" cy="132080"/>
            </a:xfrm>
            <a:custGeom>
              <a:avLst/>
              <a:gdLst/>
              <a:ahLst/>
              <a:cxnLst/>
              <a:rect l="l" t="t" r="r" b="b"/>
              <a:pathLst>
                <a:path w="60325" h="132079">
                  <a:moveTo>
                    <a:pt x="27322" y="33394"/>
                  </a:moveTo>
                  <a:lnTo>
                    <a:pt x="59705" y="0"/>
                  </a:lnTo>
                </a:path>
                <a:path w="60325" h="132079">
                  <a:moveTo>
                    <a:pt x="0" y="131553"/>
                  </a:moveTo>
                  <a:lnTo>
                    <a:pt x="45537" y="8702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0" name="object 890"/>
            <p:cNvSpPr/>
            <p:nvPr/>
          </p:nvSpPr>
          <p:spPr>
            <a:xfrm>
              <a:off x="6189094" y="612972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1" name="object 891"/>
            <p:cNvSpPr/>
            <p:nvPr/>
          </p:nvSpPr>
          <p:spPr>
            <a:xfrm>
              <a:off x="6134449" y="6240028"/>
              <a:ext cx="22860" cy="22860"/>
            </a:xfrm>
            <a:custGeom>
              <a:avLst/>
              <a:gdLst/>
              <a:ahLst/>
              <a:cxnLst/>
              <a:rect l="l" t="t" r="r" b="b"/>
              <a:pathLst>
                <a:path w="22860" h="22860">
                  <a:moveTo>
                    <a:pt x="0" y="22262"/>
                  </a:moveTo>
                  <a:lnTo>
                    <a:pt x="2226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2" name="object 892"/>
            <p:cNvSpPr/>
            <p:nvPr/>
          </p:nvSpPr>
          <p:spPr>
            <a:xfrm>
              <a:off x="6162783" y="622788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3" name="object 893"/>
            <p:cNvSpPr/>
            <p:nvPr/>
          </p:nvSpPr>
          <p:spPr>
            <a:xfrm>
              <a:off x="6174927" y="6198539"/>
              <a:ext cx="23495" cy="23495"/>
            </a:xfrm>
            <a:custGeom>
              <a:avLst/>
              <a:gdLst/>
              <a:ahLst/>
              <a:cxnLst/>
              <a:rect l="l" t="t" r="r" b="b"/>
              <a:pathLst>
                <a:path w="23495" h="23495">
                  <a:moveTo>
                    <a:pt x="0" y="23274"/>
                  </a:moveTo>
                  <a:lnTo>
                    <a:pt x="23274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4" name="object 894"/>
            <p:cNvSpPr/>
            <p:nvPr/>
          </p:nvSpPr>
          <p:spPr>
            <a:xfrm>
              <a:off x="6135461" y="632604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5" name="object 895"/>
            <p:cNvSpPr/>
            <p:nvPr/>
          </p:nvSpPr>
          <p:spPr>
            <a:xfrm>
              <a:off x="6134449" y="6275447"/>
              <a:ext cx="57785" cy="129539"/>
            </a:xfrm>
            <a:custGeom>
              <a:avLst/>
              <a:gdLst/>
              <a:ahLst/>
              <a:cxnLst/>
              <a:rect l="l" t="t" r="r" b="b"/>
              <a:pathLst>
                <a:path w="57785" h="129539">
                  <a:moveTo>
                    <a:pt x="13155" y="45537"/>
                  </a:moveTo>
                  <a:lnTo>
                    <a:pt x="57681" y="0"/>
                  </a:lnTo>
                </a:path>
                <a:path w="57785" h="129539">
                  <a:moveTo>
                    <a:pt x="0" y="129529"/>
                  </a:moveTo>
                  <a:lnTo>
                    <a:pt x="31370" y="9917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6" name="object 896"/>
            <p:cNvSpPr/>
            <p:nvPr/>
          </p:nvSpPr>
          <p:spPr>
            <a:xfrm>
              <a:off x="6171891" y="636247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7" name="object 897"/>
            <p:cNvSpPr/>
            <p:nvPr/>
          </p:nvSpPr>
          <p:spPr>
            <a:xfrm>
              <a:off x="6134449" y="6341224"/>
              <a:ext cx="64135" cy="135890"/>
            </a:xfrm>
            <a:custGeom>
              <a:avLst/>
              <a:gdLst/>
              <a:ahLst/>
              <a:cxnLst/>
              <a:rect l="l" t="t" r="r" b="b"/>
              <a:pathLst>
                <a:path w="64135" h="135889">
                  <a:moveTo>
                    <a:pt x="49585" y="15179"/>
                  </a:moveTo>
                  <a:lnTo>
                    <a:pt x="63752" y="0"/>
                  </a:lnTo>
                </a:path>
                <a:path w="64135" h="135889">
                  <a:moveTo>
                    <a:pt x="0" y="135601"/>
                  </a:moveTo>
                  <a:lnTo>
                    <a:pt x="4047" y="13155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8" name="object 898"/>
            <p:cNvSpPr/>
            <p:nvPr/>
          </p:nvSpPr>
          <p:spPr>
            <a:xfrm>
              <a:off x="6144568" y="646063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9" name="object 899"/>
            <p:cNvSpPr/>
            <p:nvPr/>
          </p:nvSpPr>
          <p:spPr>
            <a:xfrm>
              <a:off x="6156712" y="6413072"/>
              <a:ext cx="41910" cy="110489"/>
            </a:xfrm>
            <a:custGeom>
              <a:avLst/>
              <a:gdLst/>
              <a:ahLst/>
              <a:cxnLst/>
              <a:rect l="l" t="t" r="r" b="b"/>
              <a:pathLst>
                <a:path w="41910" h="110490">
                  <a:moveTo>
                    <a:pt x="0" y="41490"/>
                  </a:moveTo>
                  <a:lnTo>
                    <a:pt x="41490" y="0"/>
                  </a:lnTo>
                </a:path>
                <a:path w="41910" h="110490">
                  <a:moveTo>
                    <a:pt x="3035" y="110302"/>
                  </a:moveTo>
                  <a:lnTo>
                    <a:pt x="18215" y="9512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0" name="object 900"/>
            <p:cNvSpPr/>
            <p:nvPr/>
          </p:nvSpPr>
          <p:spPr>
            <a:xfrm>
              <a:off x="6180998" y="649605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1" name="object 901"/>
            <p:cNvSpPr/>
            <p:nvPr/>
          </p:nvSpPr>
          <p:spPr>
            <a:xfrm>
              <a:off x="2501543" y="2953211"/>
              <a:ext cx="5099685" cy="4295140"/>
            </a:xfrm>
            <a:custGeom>
              <a:avLst/>
              <a:gdLst/>
              <a:ahLst/>
              <a:cxnLst/>
              <a:rect l="l" t="t" r="r" b="b"/>
              <a:pathLst>
                <a:path w="5099684" h="4295140">
                  <a:moveTo>
                    <a:pt x="3690586" y="3536770"/>
                  </a:moveTo>
                  <a:lnTo>
                    <a:pt x="3696658" y="3531710"/>
                  </a:lnTo>
                </a:path>
                <a:path w="5099684" h="4295140">
                  <a:moveTo>
                    <a:pt x="4127749" y="4294721"/>
                  </a:moveTo>
                  <a:lnTo>
                    <a:pt x="4652952" y="4294721"/>
                  </a:lnTo>
                </a:path>
                <a:path w="5099684" h="4295140">
                  <a:moveTo>
                    <a:pt x="3632905" y="4294721"/>
                  </a:moveTo>
                  <a:lnTo>
                    <a:pt x="3632905" y="3649096"/>
                  </a:lnTo>
                </a:path>
                <a:path w="5099684" h="4295140">
                  <a:moveTo>
                    <a:pt x="3696658" y="4294721"/>
                  </a:moveTo>
                  <a:lnTo>
                    <a:pt x="3696658" y="3649096"/>
                  </a:lnTo>
                </a:path>
                <a:path w="5099684" h="4295140">
                  <a:moveTo>
                    <a:pt x="4127749" y="3649096"/>
                  </a:moveTo>
                  <a:lnTo>
                    <a:pt x="4652952" y="3649096"/>
                  </a:lnTo>
                </a:path>
                <a:path w="5099684" h="4295140">
                  <a:moveTo>
                    <a:pt x="5099222" y="0"/>
                  </a:moveTo>
                  <a:lnTo>
                    <a:pt x="5099222" y="14167"/>
                  </a:lnTo>
                </a:path>
                <a:path w="5099684" h="4295140">
                  <a:moveTo>
                    <a:pt x="24286" y="3737136"/>
                  </a:moveTo>
                  <a:lnTo>
                    <a:pt x="24286" y="3896012"/>
                  </a:lnTo>
                </a:path>
                <a:path w="5099684" h="4295140">
                  <a:moveTo>
                    <a:pt x="24286" y="3737136"/>
                  </a:moveTo>
                  <a:lnTo>
                    <a:pt x="104230" y="3737136"/>
                  </a:lnTo>
                  <a:lnTo>
                    <a:pt x="104230" y="3896012"/>
                  </a:lnTo>
                </a:path>
                <a:path w="5099684" h="4295140">
                  <a:moveTo>
                    <a:pt x="343051" y="3737136"/>
                  </a:moveTo>
                  <a:lnTo>
                    <a:pt x="343051" y="3896012"/>
                  </a:lnTo>
                </a:path>
                <a:path w="5099684" h="4295140">
                  <a:moveTo>
                    <a:pt x="343051" y="3737136"/>
                  </a:moveTo>
                  <a:lnTo>
                    <a:pt x="422995" y="3737136"/>
                  </a:lnTo>
                  <a:lnTo>
                    <a:pt x="422995" y="3896012"/>
                  </a:lnTo>
                </a:path>
                <a:path w="5099684" h="4295140">
                  <a:moveTo>
                    <a:pt x="661816" y="3737136"/>
                  </a:moveTo>
                  <a:lnTo>
                    <a:pt x="661816" y="3896012"/>
                  </a:lnTo>
                </a:path>
                <a:path w="5099684" h="4295140">
                  <a:moveTo>
                    <a:pt x="661816" y="3737136"/>
                  </a:moveTo>
                  <a:lnTo>
                    <a:pt x="741760" y="3737136"/>
                  </a:lnTo>
                  <a:lnTo>
                    <a:pt x="741760" y="3896012"/>
                  </a:lnTo>
                </a:path>
                <a:path w="5099684" h="4295140">
                  <a:moveTo>
                    <a:pt x="980580" y="3737136"/>
                  </a:moveTo>
                  <a:lnTo>
                    <a:pt x="980580" y="3896012"/>
                  </a:lnTo>
                </a:path>
                <a:path w="5099684" h="4295140">
                  <a:moveTo>
                    <a:pt x="980580" y="3737136"/>
                  </a:moveTo>
                  <a:lnTo>
                    <a:pt x="1060525" y="3737136"/>
                  </a:lnTo>
                  <a:lnTo>
                    <a:pt x="1060525" y="3896012"/>
                  </a:lnTo>
                </a:path>
                <a:path w="5099684" h="4295140">
                  <a:moveTo>
                    <a:pt x="0" y="3896012"/>
                  </a:moveTo>
                  <a:lnTo>
                    <a:pt x="54645" y="3896012"/>
                  </a:lnTo>
                  <a:lnTo>
                    <a:pt x="64764" y="3880833"/>
                  </a:lnTo>
                  <a:lnTo>
                    <a:pt x="64764" y="3913215"/>
                  </a:lnTo>
                  <a:lnTo>
                    <a:pt x="75896" y="3896012"/>
                  </a:lnTo>
                  <a:lnTo>
                    <a:pt x="127505" y="3896012"/>
                  </a:lnTo>
                </a:path>
                <a:path w="5099684" h="4295140">
                  <a:moveTo>
                    <a:pt x="318764" y="3896012"/>
                  </a:moveTo>
                  <a:lnTo>
                    <a:pt x="373410" y="3896012"/>
                  </a:lnTo>
                  <a:lnTo>
                    <a:pt x="383529" y="3880833"/>
                  </a:lnTo>
                  <a:lnTo>
                    <a:pt x="383529" y="3913215"/>
                  </a:lnTo>
                  <a:lnTo>
                    <a:pt x="394661" y="3896012"/>
                  </a:lnTo>
                  <a:lnTo>
                    <a:pt x="446270" y="3896012"/>
                  </a:lnTo>
                </a:path>
                <a:path w="5099684" h="4295140">
                  <a:moveTo>
                    <a:pt x="637529" y="3896012"/>
                  </a:moveTo>
                  <a:lnTo>
                    <a:pt x="692174" y="3896012"/>
                  </a:lnTo>
                  <a:lnTo>
                    <a:pt x="702294" y="3880833"/>
                  </a:lnTo>
                  <a:lnTo>
                    <a:pt x="702294" y="3913215"/>
                  </a:lnTo>
                  <a:lnTo>
                    <a:pt x="713425" y="3896012"/>
                  </a:lnTo>
                  <a:lnTo>
                    <a:pt x="765035" y="3896012"/>
                  </a:lnTo>
                </a:path>
                <a:path w="5099684" h="4295140">
                  <a:moveTo>
                    <a:pt x="956294" y="3896012"/>
                  </a:moveTo>
                  <a:lnTo>
                    <a:pt x="1010939" y="3896012"/>
                  </a:lnTo>
                  <a:lnTo>
                    <a:pt x="1021058" y="3880833"/>
                  </a:lnTo>
                  <a:lnTo>
                    <a:pt x="1021058" y="3913215"/>
                  </a:lnTo>
                  <a:lnTo>
                    <a:pt x="1032190" y="3896012"/>
                  </a:lnTo>
                  <a:lnTo>
                    <a:pt x="1083799" y="389601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02" name="object 90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316356" y="6476825"/>
              <a:ext cx="212509" cy="203402"/>
            </a:xfrm>
            <a:prstGeom prst="rect">
              <a:avLst/>
            </a:prstGeom>
          </p:spPr>
        </p:pic>
      </p:grpSp>
      <p:sp>
        <p:nvSpPr>
          <p:cNvPr id="903" name="object 903"/>
          <p:cNvSpPr txBox="1"/>
          <p:nvPr/>
        </p:nvSpPr>
        <p:spPr>
          <a:xfrm>
            <a:off x="2264448" y="6493697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1000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904" name="object 904"/>
          <p:cNvGrpSpPr/>
          <p:nvPr/>
        </p:nvGrpSpPr>
        <p:grpSpPr>
          <a:xfrm>
            <a:off x="2544045" y="6847061"/>
            <a:ext cx="363855" cy="188595"/>
            <a:chOff x="2544045" y="6847061"/>
            <a:chExt cx="363855" cy="188595"/>
          </a:xfrm>
        </p:grpSpPr>
        <p:sp>
          <p:nvSpPr>
            <p:cNvPr id="905" name="object 905"/>
            <p:cNvSpPr/>
            <p:nvPr/>
          </p:nvSpPr>
          <p:spPr>
            <a:xfrm>
              <a:off x="2566308" y="6850236"/>
              <a:ext cx="318770" cy="163195"/>
            </a:xfrm>
            <a:custGeom>
              <a:avLst/>
              <a:gdLst/>
              <a:ahLst/>
              <a:cxnLst/>
              <a:rect l="l" t="t" r="r" b="b"/>
              <a:pathLst>
                <a:path w="318769" h="163195">
                  <a:moveTo>
                    <a:pt x="0" y="0"/>
                  </a:moveTo>
                  <a:lnTo>
                    <a:pt x="0" y="162924"/>
                  </a:lnTo>
                  <a:lnTo>
                    <a:pt x="318764" y="162924"/>
                  </a:lnTo>
                  <a:lnTo>
                    <a:pt x="318764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6" name="object 906"/>
            <p:cNvSpPr/>
            <p:nvPr/>
          </p:nvSpPr>
          <p:spPr>
            <a:xfrm>
              <a:off x="2544045" y="699089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7" name="object 907"/>
            <p:cNvSpPr/>
            <p:nvPr/>
          </p:nvSpPr>
          <p:spPr>
            <a:xfrm>
              <a:off x="2544045" y="699089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5059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8" name="object 908"/>
            <p:cNvSpPr/>
            <p:nvPr/>
          </p:nvSpPr>
          <p:spPr>
            <a:xfrm>
              <a:off x="2862810" y="699089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9" name="object 909"/>
            <p:cNvSpPr/>
            <p:nvPr/>
          </p:nvSpPr>
          <p:spPr>
            <a:xfrm>
              <a:off x="2862810" y="699089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0" y="40478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5" h="45084">
                  <a:moveTo>
                    <a:pt x="5059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10" name="object 910"/>
          <p:cNvSpPr txBox="1"/>
          <p:nvPr/>
        </p:nvSpPr>
        <p:spPr>
          <a:xfrm>
            <a:off x="2639624" y="693266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911" name="object 911"/>
          <p:cNvGrpSpPr/>
          <p:nvPr/>
        </p:nvGrpSpPr>
        <p:grpSpPr>
          <a:xfrm>
            <a:off x="2862810" y="6847061"/>
            <a:ext cx="363855" cy="188595"/>
            <a:chOff x="2862810" y="6847061"/>
            <a:chExt cx="363855" cy="188595"/>
          </a:xfrm>
        </p:grpSpPr>
        <p:sp>
          <p:nvSpPr>
            <p:cNvPr id="912" name="object 912"/>
            <p:cNvSpPr/>
            <p:nvPr/>
          </p:nvSpPr>
          <p:spPr>
            <a:xfrm>
              <a:off x="2885073" y="6850236"/>
              <a:ext cx="318770" cy="163195"/>
            </a:xfrm>
            <a:custGeom>
              <a:avLst/>
              <a:gdLst/>
              <a:ahLst/>
              <a:cxnLst/>
              <a:rect l="l" t="t" r="r" b="b"/>
              <a:pathLst>
                <a:path w="318769" h="163195">
                  <a:moveTo>
                    <a:pt x="0" y="0"/>
                  </a:moveTo>
                  <a:lnTo>
                    <a:pt x="0" y="162924"/>
                  </a:lnTo>
                  <a:lnTo>
                    <a:pt x="318764" y="162924"/>
                  </a:lnTo>
                  <a:lnTo>
                    <a:pt x="318764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3" name="object 913"/>
            <p:cNvSpPr/>
            <p:nvPr/>
          </p:nvSpPr>
          <p:spPr>
            <a:xfrm>
              <a:off x="2862810" y="699089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4" name="object 914"/>
            <p:cNvSpPr/>
            <p:nvPr/>
          </p:nvSpPr>
          <p:spPr>
            <a:xfrm>
              <a:off x="2862810" y="699089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5" h="45084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5" h="45084">
                  <a:moveTo>
                    <a:pt x="40478" y="0"/>
                  </a:moveTo>
                  <a:lnTo>
                    <a:pt x="5059" y="44525"/>
                  </a:lnTo>
                  <a:lnTo>
                    <a:pt x="0" y="40478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5" name="object 915"/>
            <p:cNvSpPr/>
            <p:nvPr/>
          </p:nvSpPr>
          <p:spPr>
            <a:xfrm>
              <a:off x="3182586" y="699089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6" name="object 916"/>
            <p:cNvSpPr/>
            <p:nvPr/>
          </p:nvSpPr>
          <p:spPr>
            <a:xfrm>
              <a:off x="3182587" y="699089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4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17" name="object 917"/>
          <p:cNvSpPr txBox="1"/>
          <p:nvPr/>
        </p:nvSpPr>
        <p:spPr>
          <a:xfrm>
            <a:off x="2958389" y="693266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918" name="object 918"/>
          <p:cNvGrpSpPr/>
          <p:nvPr/>
        </p:nvGrpSpPr>
        <p:grpSpPr>
          <a:xfrm>
            <a:off x="3182586" y="6847061"/>
            <a:ext cx="362585" cy="188595"/>
            <a:chOff x="3182586" y="6847061"/>
            <a:chExt cx="362585" cy="188595"/>
          </a:xfrm>
        </p:grpSpPr>
        <p:sp>
          <p:nvSpPr>
            <p:cNvPr id="919" name="object 919"/>
            <p:cNvSpPr/>
            <p:nvPr/>
          </p:nvSpPr>
          <p:spPr>
            <a:xfrm>
              <a:off x="3203838" y="6850236"/>
              <a:ext cx="318770" cy="163195"/>
            </a:xfrm>
            <a:custGeom>
              <a:avLst/>
              <a:gdLst/>
              <a:ahLst/>
              <a:cxnLst/>
              <a:rect l="l" t="t" r="r" b="b"/>
              <a:pathLst>
                <a:path w="318770" h="163195">
                  <a:moveTo>
                    <a:pt x="0" y="0"/>
                  </a:moveTo>
                  <a:lnTo>
                    <a:pt x="0" y="162924"/>
                  </a:lnTo>
                  <a:lnTo>
                    <a:pt x="318764" y="162924"/>
                  </a:lnTo>
                  <a:lnTo>
                    <a:pt x="318764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0" name="object 920"/>
            <p:cNvSpPr/>
            <p:nvPr/>
          </p:nvSpPr>
          <p:spPr>
            <a:xfrm>
              <a:off x="3182586" y="699089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1" name="object 921"/>
            <p:cNvSpPr/>
            <p:nvPr/>
          </p:nvSpPr>
          <p:spPr>
            <a:xfrm>
              <a:off x="3182587" y="699089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2" name="object 922"/>
            <p:cNvSpPr/>
            <p:nvPr/>
          </p:nvSpPr>
          <p:spPr>
            <a:xfrm>
              <a:off x="3501351" y="699089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3" name="object 923"/>
            <p:cNvSpPr/>
            <p:nvPr/>
          </p:nvSpPr>
          <p:spPr>
            <a:xfrm>
              <a:off x="3501351" y="6990897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4" h="45084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24" name="object 924"/>
          <p:cNvSpPr txBox="1"/>
          <p:nvPr/>
        </p:nvSpPr>
        <p:spPr>
          <a:xfrm>
            <a:off x="3277153" y="6932662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2000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925" name="object 925"/>
          <p:cNvGrpSpPr/>
          <p:nvPr/>
        </p:nvGrpSpPr>
        <p:grpSpPr>
          <a:xfrm>
            <a:off x="2464101" y="7009985"/>
            <a:ext cx="603250" cy="210820"/>
            <a:chOff x="2464101" y="7009985"/>
            <a:chExt cx="603250" cy="210820"/>
          </a:xfrm>
        </p:grpSpPr>
        <p:sp>
          <p:nvSpPr>
            <p:cNvPr id="926" name="object 926"/>
            <p:cNvSpPr/>
            <p:nvPr/>
          </p:nvSpPr>
          <p:spPr>
            <a:xfrm>
              <a:off x="2485352" y="7013160"/>
              <a:ext cx="560070" cy="186690"/>
            </a:xfrm>
            <a:custGeom>
              <a:avLst/>
              <a:gdLst/>
              <a:ahLst/>
              <a:cxnLst/>
              <a:rect l="l" t="t" r="r" b="b"/>
              <a:pathLst>
                <a:path w="560069" h="186690">
                  <a:moveTo>
                    <a:pt x="559609" y="0"/>
                  </a:moveTo>
                  <a:lnTo>
                    <a:pt x="559609" y="186199"/>
                  </a:lnTo>
                  <a:lnTo>
                    <a:pt x="0" y="186199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7" name="object 927"/>
            <p:cNvSpPr/>
            <p:nvPr/>
          </p:nvSpPr>
          <p:spPr>
            <a:xfrm>
              <a:off x="3022698" y="717709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5" h="43815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8" name="object 928"/>
            <p:cNvSpPr/>
            <p:nvPr/>
          </p:nvSpPr>
          <p:spPr>
            <a:xfrm>
              <a:off x="3022698" y="717709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5" h="43815">
                  <a:moveTo>
                    <a:pt x="4047" y="43513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9" name="object 929"/>
            <p:cNvSpPr/>
            <p:nvPr/>
          </p:nvSpPr>
          <p:spPr>
            <a:xfrm>
              <a:off x="2464101" y="717709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0" name="object 930"/>
            <p:cNvSpPr/>
            <p:nvPr/>
          </p:nvSpPr>
          <p:spPr>
            <a:xfrm>
              <a:off x="2464101" y="7177096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31" name="object 931"/>
          <p:cNvSpPr txBox="1"/>
          <p:nvPr/>
        </p:nvSpPr>
        <p:spPr>
          <a:xfrm>
            <a:off x="2678078" y="711886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932" name="object 932"/>
          <p:cNvGrpSpPr/>
          <p:nvPr/>
        </p:nvGrpSpPr>
        <p:grpSpPr>
          <a:xfrm>
            <a:off x="3022698" y="7009985"/>
            <a:ext cx="601345" cy="210820"/>
            <a:chOff x="3022698" y="7009985"/>
            <a:chExt cx="601345" cy="210820"/>
          </a:xfrm>
        </p:grpSpPr>
        <p:sp>
          <p:nvSpPr>
            <p:cNvPr id="933" name="object 933"/>
            <p:cNvSpPr/>
            <p:nvPr/>
          </p:nvSpPr>
          <p:spPr>
            <a:xfrm>
              <a:off x="3044961" y="7013160"/>
              <a:ext cx="556895" cy="186690"/>
            </a:xfrm>
            <a:custGeom>
              <a:avLst/>
              <a:gdLst/>
              <a:ahLst/>
              <a:cxnLst/>
              <a:rect l="l" t="t" r="r" b="b"/>
              <a:pathLst>
                <a:path w="556895" h="186690">
                  <a:moveTo>
                    <a:pt x="0" y="0"/>
                  </a:moveTo>
                  <a:lnTo>
                    <a:pt x="0" y="186199"/>
                  </a:lnTo>
                  <a:lnTo>
                    <a:pt x="556573" y="186199"/>
                  </a:lnTo>
                  <a:lnTo>
                    <a:pt x="55657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4" name="object 934"/>
            <p:cNvSpPr/>
            <p:nvPr/>
          </p:nvSpPr>
          <p:spPr>
            <a:xfrm>
              <a:off x="3022698" y="717709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5085" h="43815">
                  <a:moveTo>
                    <a:pt x="39466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5" name="object 935"/>
            <p:cNvSpPr/>
            <p:nvPr/>
          </p:nvSpPr>
          <p:spPr>
            <a:xfrm>
              <a:off x="3022698" y="717709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4525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5" h="43815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6" name="object 936"/>
            <p:cNvSpPr/>
            <p:nvPr/>
          </p:nvSpPr>
          <p:spPr>
            <a:xfrm>
              <a:off x="3579271" y="717709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5" h="43815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7" name="object 937"/>
            <p:cNvSpPr/>
            <p:nvPr/>
          </p:nvSpPr>
          <p:spPr>
            <a:xfrm>
              <a:off x="3579271" y="717709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5" h="43815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5" h="43815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38" name="object 938"/>
          <p:cNvSpPr txBox="1"/>
          <p:nvPr/>
        </p:nvSpPr>
        <p:spPr>
          <a:xfrm>
            <a:off x="3236675" y="7118860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3500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939" name="object 939"/>
          <p:cNvSpPr txBox="1"/>
          <p:nvPr/>
        </p:nvSpPr>
        <p:spPr>
          <a:xfrm>
            <a:off x="4671622" y="560408"/>
            <a:ext cx="749935" cy="2127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00" dirty="0">
                <a:latin typeface="Microsoft Sans Serif"/>
                <a:cs typeface="Microsoft Sans Serif"/>
              </a:rPr>
              <a:t>Розріз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1-</a:t>
            </a:r>
            <a:r>
              <a:rPr sz="1200" spc="-50" dirty="0">
                <a:latin typeface="Microsoft Sans Serif"/>
                <a:cs typeface="Microsoft Sans Serif"/>
              </a:rPr>
              <a:t>1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940" name="object 940"/>
          <p:cNvSpPr/>
          <p:nvPr/>
        </p:nvSpPr>
        <p:spPr>
          <a:xfrm>
            <a:off x="4277518" y="1558742"/>
            <a:ext cx="0" cy="351155"/>
          </a:xfrm>
          <a:custGeom>
            <a:avLst/>
            <a:gdLst/>
            <a:ahLst/>
            <a:cxnLst/>
            <a:rect l="l" t="t" r="r" b="b"/>
            <a:pathLst>
              <a:path h="351155">
                <a:moveTo>
                  <a:pt x="0" y="351147"/>
                </a:moveTo>
                <a:lnTo>
                  <a:pt x="0" y="0"/>
                </a:lnTo>
                <a:lnTo>
                  <a:pt x="0" y="35114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1" name="object 941"/>
          <p:cNvSpPr txBox="1"/>
          <p:nvPr/>
        </p:nvSpPr>
        <p:spPr>
          <a:xfrm>
            <a:off x="3947065" y="6496511"/>
            <a:ext cx="36639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u="sng" spc="1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700" u="sng" spc="-1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-</a:t>
            </a:r>
            <a:r>
              <a:rPr sz="700" u="sng" spc="-20" dirty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1.050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942" name="object 942"/>
          <p:cNvGrpSpPr/>
          <p:nvPr/>
        </p:nvGrpSpPr>
        <p:grpSpPr>
          <a:xfrm>
            <a:off x="4282438" y="2252940"/>
            <a:ext cx="4535170" cy="4460240"/>
            <a:chOff x="4282438" y="2252940"/>
            <a:chExt cx="4535170" cy="4460240"/>
          </a:xfrm>
        </p:grpSpPr>
        <p:sp>
          <p:nvSpPr>
            <p:cNvPr id="943" name="object 943"/>
            <p:cNvSpPr/>
            <p:nvPr/>
          </p:nvSpPr>
          <p:spPr>
            <a:xfrm>
              <a:off x="4285613" y="6606355"/>
              <a:ext cx="45720" cy="84455"/>
            </a:xfrm>
            <a:custGeom>
              <a:avLst/>
              <a:gdLst/>
              <a:ahLst/>
              <a:cxnLst/>
              <a:rect l="l" t="t" r="r" b="b"/>
              <a:pathLst>
                <a:path w="45720" h="84454">
                  <a:moveTo>
                    <a:pt x="23274" y="0"/>
                  </a:moveTo>
                  <a:lnTo>
                    <a:pt x="23274" y="83991"/>
                  </a:lnTo>
                  <a:lnTo>
                    <a:pt x="0" y="61729"/>
                  </a:lnTo>
                </a:path>
                <a:path w="45720" h="84454">
                  <a:moveTo>
                    <a:pt x="23274" y="83991"/>
                  </a:moveTo>
                  <a:lnTo>
                    <a:pt x="45537" y="6172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4" name="object 944"/>
            <p:cNvSpPr/>
            <p:nvPr/>
          </p:nvSpPr>
          <p:spPr>
            <a:xfrm>
              <a:off x="5171071" y="2985593"/>
              <a:ext cx="34925" cy="23495"/>
            </a:xfrm>
            <a:custGeom>
              <a:avLst/>
              <a:gdLst/>
              <a:ahLst/>
              <a:cxnLst/>
              <a:rect l="l" t="t" r="r" b="b"/>
              <a:pathLst>
                <a:path w="34925" h="23494">
                  <a:moveTo>
                    <a:pt x="7083" y="0"/>
                  </a:moveTo>
                  <a:lnTo>
                    <a:pt x="9107" y="4047"/>
                  </a:lnTo>
                  <a:lnTo>
                    <a:pt x="9107" y="19227"/>
                  </a:lnTo>
                  <a:lnTo>
                    <a:pt x="7083" y="22262"/>
                  </a:lnTo>
                </a:path>
                <a:path w="34925" h="23494">
                  <a:moveTo>
                    <a:pt x="0" y="23274"/>
                  </a:moveTo>
                  <a:lnTo>
                    <a:pt x="34406" y="23274"/>
                  </a:lnTo>
                </a:path>
                <a:path w="34925" h="23494">
                  <a:moveTo>
                    <a:pt x="17203" y="23274"/>
                  </a:moveTo>
                  <a:lnTo>
                    <a:pt x="14167" y="19227"/>
                  </a:lnTo>
                  <a:lnTo>
                    <a:pt x="14167" y="4047"/>
                  </a:lnTo>
                  <a:lnTo>
                    <a:pt x="18215" y="0"/>
                  </a:lnTo>
                  <a:lnTo>
                    <a:pt x="21250" y="5059"/>
                  </a:lnTo>
                  <a:lnTo>
                    <a:pt x="21250" y="19227"/>
                  </a:lnTo>
                  <a:lnTo>
                    <a:pt x="17203" y="23274"/>
                  </a:lnTo>
                </a:path>
                <a:path w="34925" h="23494">
                  <a:moveTo>
                    <a:pt x="28334" y="23274"/>
                  </a:moveTo>
                  <a:lnTo>
                    <a:pt x="24286" y="19227"/>
                  </a:lnTo>
                  <a:lnTo>
                    <a:pt x="23274" y="4047"/>
                  </a:lnTo>
                  <a:lnTo>
                    <a:pt x="28334" y="0"/>
                  </a:lnTo>
                </a:path>
                <a:path w="34925" h="23494">
                  <a:moveTo>
                    <a:pt x="7083" y="0"/>
                  </a:moveTo>
                  <a:lnTo>
                    <a:pt x="7083" y="23274"/>
                  </a:lnTo>
                </a:path>
                <a:path w="34925" h="23494">
                  <a:moveTo>
                    <a:pt x="28334" y="23274"/>
                  </a:moveTo>
                  <a:lnTo>
                    <a:pt x="28334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45" name="object 94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134641" y="3355967"/>
              <a:ext cx="150780" cy="111314"/>
            </a:xfrm>
            <a:prstGeom prst="rect">
              <a:avLst/>
            </a:prstGeom>
          </p:spPr>
        </p:pic>
        <p:sp>
          <p:nvSpPr>
            <p:cNvPr id="946" name="object 946"/>
            <p:cNvSpPr/>
            <p:nvPr/>
          </p:nvSpPr>
          <p:spPr>
            <a:xfrm>
              <a:off x="5171071" y="2985593"/>
              <a:ext cx="34925" cy="401955"/>
            </a:xfrm>
            <a:custGeom>
              <a:avLst/>
              <a:gdLst/>
              <a:ahLst/>
              <a:cxnLst/>
              <a:rect l="l" t="t" r="r" b="b"/>
              <a:pathLst>
                <a:path w="34925" h="401954">
                  <a:moveTo>
                    <a:pt x="0" y="26310"/>
                  </a:moveTo>
                  <a:lnTo>
                    <a:pt x="34406" y="26310"/>
                  </a:lnTo>
                  <a:lnTo>
                    <a:pt x="34406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34925" h="401954">
                  <a:moveTo>
                    <a:pt x="13155" y="26310"/>
                  </a:moveTo>
                  <a:lnTo>
                    <a:pt x="13155" y="401744"/>
                  </a:lnTo>
                </a:path>
                <a:path w="34925" h="401954">
                  <a:moveTo>
                    <a:pt x="21250" y="26310"/>
                  </a:moveTo>
                  <a:lnTo>
                    <a:pt x="21250" y="383529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7" name="object 947"/>
            <p:cNvSpPr/>
            <p:nvPr/>
          </p:nvSpPr>
          <p:spPr>
            <a:xfrm>
              <a:off x="7766726" y="2275203"/>
              <a:ext cx="1029335" cy="4415155"/>
            </a:xfrm>
            <a:custGeom>
              <a:avLst/>
              <a:gdLst/>
              <a:ahLst/>
              <a:cxnLst/>
              <a:rect l="l" t="t" r="r" b="b"/>
              <a:pathLst>
                <a:path w="1029334" h="4415155">
                  <a:moveTo>
                    <a:pt x="26310" y="0"/>
                  </a:moveTo>
                  <a:lnTo>
                    <a:pt x="1029154" y="0"/>
                  </a:lnTo>
                </a:path>
                <a:path w="1029334" h="4415155">
                  <a:moveTo>
                    <a:pt x="0" y="4415143"/>
                  </a:moveTo>
                  <a:lnTo>
                    <a:pt x="1029154" y="4415143"/>
                  </a:lnTo>
                </a:path>
                <a:path w="1029334" h="4415155">
                  <a:moveTo>
                    <a:pt x="1028142" y="0"/>
                  </a:moveTo>
                  <a:lnTo>
                    <a:pt x="1028142" y="441514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8" name="object 948"/>
            <p:cNvSpPr/>
            <p:nvPr/>
          </p:nvSpPr>
          <p:spPr>
            <a:xfrm>
              <a:off x="8773617" y="2252941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5059"/>
                  </a:moveTo>
                  <a:lnTo>
                    <a:pt x="39466" y="44525"/>
                  </a:lnTo>
                  <a:lnTo>
                    <a:pt x="43513" y="40478"/>
                  </a:lnTo>
                  <a:lnTo>
                    <a:pt x="0" y="5059"/>
                  </a:lnTo>
                  <a:close/>
                </a:path>
                <a:path w="43815" h="45085">
                  <a:moveTo>
                    <a:pt x="4047" y="0"/>
                  </a:moveTo>
                  <a:lnTo>
                    <a:pt x="0" y="5059"/>
                  </a:lnTo>
                  <a:lnTo>
                    <a:pt x="43513" y="40478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9" name="object 949"/>
            <p:cNvSpPr/>
            <p:nvPr/>
          </p:nvSpPr>
          <p:spPr>
            <a:xfrm>
              <a:off x="8773618" y="225294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44525"/>
                  </a:moveTo>
                  <a:lnTo>
                    <a:pt x="43513" y="40478"/>
                  </a:lnTo>
                  <a:lnTo>
                    <a:pt x="0" y="5059"/>
                  </a:lnTo>
                  <a:lnTo>
                    <a:pt x="39466" y="44525"/>
                  </a:lnTo>
                  <a:close/>
                </a:path>
                <a:path w="43815" h="45085">
                  <a:moveTo>
                    <a:pt x="43513" y="40478"/>
                  </a:moveTo>
                  <a:lnTo>
                    <a:pt x="0" y="5059"/>
                  </a:lnTo>
                  <a:lnTo>
                    <a:pt x="4047" y="0"/>
                  </a:lnTo>
                  <a:lnTo>
                    <a:pt x="43513" y="404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0" name="object 950"/>
            <p:cNvSpPr/>
            <p:nvPr/>
          </p:nvSpPr>
          <p:spPr>
            <a:xfrm>
              <a:off x="8773617" y="666808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0" y="4047"/>
                  </a:moveTo>
                  <a:lnTo>
                    <a:pt x="39466" y="44525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508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1" name="object 951"/>
            <p:cNvSpPr/>
            <p:nvPr/>
          </p:nvSpPr>
          <p:spPr>
            <a:xfrm>
              <a:off x="8773618" y="666808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5" h="45084">
                  <a:moveTo>
                    <a:pt x="0" y="4047"/>
                  </a:moveTo>
                  <a:lnTo>
                    <a:pt x="43513" y="39466"/>
                  </a:lnTo>
                  <a:lnTo>
                    <a:pt x="39466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52" name="object 952"/>
          <p:cNvSpPr txBox="1"/>
          <p:nvPr/>
        </p:nvSpPr>
        <p:spPr>
          <a:xfrm>
            <a:off x="8720697" y="4377004"/>
            <a:ext cx="100330" cy="211454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27850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953" name="object 953"/>
          <p:cNvGrpSpPr/>
          <p:nvPr/>
        </p:nvGrpSpPr>
        <p:grpSpPr>
          <a:xfrm>
            <a:off x="3021686" y="1315873"/>
            <a:ext cx="4782820" cy="246379"/>
            <a:chOff x="3021686" y="1315873"/>
            <a:chExt cx="4782820" cy="246379"/>
          </a:xfrm>
        </p:grpSpPr>
        <p:sp>
          <p:nvSpPr>
            <p:cNvPr id="954" name="object 954"/>
            <p:cNvSpPr/>
            <p:nvPr/>
          </p:nvSpPr>
          <p:spPr>
            <a:xfrm>
              <a:off x="3043949" y="1338136"/>
              <a:ext cx="4738370" cy="220979"/>
            </a:xfrm>
            <a:custGeom>
              <a:avLst/>
              <a:gdLst/>
              <a:ahLst/>
              <a:cxnLst/>
              <a:rect l="l" t="t" r="r" b="b"/>
              <a:pathLst>
                <a:path w="4738370" h="220980">
                  <a:moveTo>
                    <a:pt x="0" y="220605"/>
                  </a:moveTo>
                  <a:lnTo>
                    <a:pt x="0" y="0"/>
                  </a:lnTo>
                  <a:lnTo>
                    <a:pt x="4737956" y="0"/>
                  </a:lnTo>
                  <a:lnTo>
                    <a:pt x="4737956" y="22060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5" name="object 955"/>
            <p:cNvSpPr/>
            <p:nvPr/>
          </p:nvSpPr>
          <p:spPr>
            <a:xfrm>
              <a:off x="3021686" y="1315874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6" name="object 956"/>
            <p:cNvSpPr/>
            <p:nvPr/>
          </p:nvSpPr>
          <p:spPr>
            <a:xfrm>
              <a:off x="3021686" y="1315873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4" h="45084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4" h="45084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7" name="object 957"/>
            <p:cNvSpPr/>
            <p:nvPr/>
          </p:nvSpPr>
          <p:spPr>
            <a:xfrm>
              <a:off x="7759642" y="131587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4" h="45084">
                  <a:moveTo>
                    <a:pt x="39466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8" name="object 958"/>
            <p:cNvSpPr/>
            <p:nvPr/>
          </p:nvSpPr>
          <p:spPr>
            <a:xfrm>
              <a:off x="7759643" y="1315873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5084" h="45084">
                  <a:moveTo>
                    <a:pt x="4047" y="44525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59" name="object 959"/>
          <p:cNvSpPr txBox="1"/>
          <p:nvPr/>
        </p:nvSpPr>
        <p:spPr>
          <a:xfrm>
            <a:off x="5307128" y="1257639"/>
            <a:ext cx="211454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36500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960" name="object 960"/>
          <p:cNvGrpSpPr/>
          <p:nvPr/>
        </p:nvGrpSpPr>
        <p:grpSpPr>
          <a:xfrm>
            <a:off x="3021686" y="6687172"/>
            <a:ext cx="1924050" cy="1001394"/>
            <a:chOff x="3021686" y="6687172"/>
            <a:chExt cx="1924050" cy="1001394"/>
          </a:xfrm>
        </p:grpSpPr>
        <p:sp>
          <p:nvSpPr>
            <p:cNvPr id="961" name="object 961"/>
            <p:cNvSpPr/>
            <p:nvPr/>
          </p:nvSpPr>
          <p:spPr>
            <a:xfrm>
              <a:off x="3043949" y="6690347"/>
              <a:ext cx="1879600" cy="976630"/>
            </a:xfrm>
            <a:custGeom>
              <a:avLst/>
              <a:gdLst/>
              <a:ahLst/>
              <a:cxnLst/>
              <a:rect l="l" t="t" r="r" b="b"/>
              <a:pathLst>
                <a:path w="1879600" h="976629">
                  <a:moveTo>
                    <a:pt x="0" y="0"/>
                  </a:moveTo>
                  <a:lnTo>
                    <a:pt x="0" y="976533"/>
                  </a:lnTo>
                  <a:lnTo>
                    <a:pt x="1879193" y="976533"/>
                  </a:lnTo>
                  <a:lnTo>
                    <a:pt x="187919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2" name="object 962"/>
            <p:cNvSpPr/>
            <p:nvPr/>
          </p:nvSpPr>
          <p:spPr>
            <a:xfrm>
              <a:off x="3021686" y="764461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3" name="object 963"/>
            <p:cNvSpPr/>
            <p:nvPr/>
          </p:nvSpPr>
          <p:spPr>
            <a:xfrm>
              <a:off x="3021686" y="764461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4" name="object 964"/>
            <p:cNvSpPr/>
            <p:nvPr/>
          </p:nvSpPr>
          <p:spPr>
            <a:xfrm>
              <a:off x="4901892" y="764461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4" h="43815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5" name="object 965"/>
            <p:cNvSpPr/>
            <p:nvPr/>
          </p:nvSpPr>
          <p:spPr>
            <a:xfrm>
              <a:off x="4901892" y="7644617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0" y="39466"/>
                  </a:moveTo>
                  <a:lnTo>
                    <a:pt x="4047" y="43513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4" h="43815">
                  <a:moveTo>
                    <a:pt x="4047" y="43513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66" name="object 966"/>
          <p:cNvSpPr txBox="1"/>
          <p:nvPr/>
        </p:nvSpPr>
        <p:spPr>
          <a:xfrm>
            <a:off x="3876228" y="7586382"/>
            <a:ext cx="211454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12000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967" name="object 967"/>
          <p:cNvGrpSpPr/>
          <p:nvPr/>
        </p:nvGrpSpPr>
        <p:grpSpPr>
          <a:xfrm>
            <a:off x="487621" y="2275203"/>
            <a:ext cx="7421880" cy="2171065"/>
            <a:chOff x="487621" y="2275203"/>
            <a:chExt cx="7421880" cy="2171065"/>
          </a:xfrm>
        </p:grpSpPr>
        <p:pic>
          <p:nvPicPr>
            <p:cNvPr id="968" name="object 96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666543" y="2275203"/>
              <a:ext cx="242868" cy="444246"/>
            </a:xfrm>
            <a:prstGeom prst="rect">
              <a:avLst/>
            </a:prstGeom>
          </p:spPr>
        </p:pic>
        <p:sp>
          <p:nvSpPr>
            <p:cNvPr id="969" name="object 969"/>
            <p:cNvSpPr/>
            <p:nvPr/>
          </p:nvSpPr>
          <p:spPr>
            <a:xfrm>
              <a:off x="490796" y="3452103"/>
              <a:ext cx="2553335" cy="991235"/>
            </a:xfrm>
            <a:custGeom>
              <a:avLst/>
              <a:gdLst/>
              <a:ahLst/>
              <a:cxnLst/>
              <a:rect l="l" t="t" r="r" b="b"/>
              <a:pathLst>
                <a:path w="2553335" h="991235">
                  <a:moveTo>
                    <a:pt x="2553153" y="990700"/>
                  </a:moveTo>
                  <a:lnTo>
                    <a:pt x="1900444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70" name="object 970"/>
          <p:cNvSpPr txBox="1"/>
          <p:nvPr/>
        </p:nvSpPr>
        <p:spPr>
          <a:xfrm>
            <a:off x="530717" y="3230947"/>
            <a:ext cx="1861185" cy="2127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00" dirty="0">
                <a:latin typeface="Microsoft Sans Serif"/>
                <a:cs typeface="Microsoft Sans Serif"/>
              </a:rPr>
              <a:t>LIEBHERR</a:t>
            </a:r>
            <a:r>
              <a:rPr sz="1200" spc="7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R</a:t>
            </a:r>
            <a:r>
              <a:rPr sz="1200" spc="8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154</a:t>
            </a:r>
            <a:r>
              <a:rPr sz="1200" spc="8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EC-</a:t>
            </a:r>
            <a:r>
              <a:rPr sz="1200" spc="-25" dirty="0">
                <a:latin typeface="Microsoft Sans Serif"/>
                <a:cs typeface="Microsoft Sans Serif"/>
              </a:rPr>
              <a:t>10H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971" name="object 971"/>
          <p:cNvGrpSpPr/>
          <p:nvPr/>
        </p:nvGrpSpPr>
        <p:grpSpPr>
          <a:xfrm>
            <a:off x="5134641" y="1032388"/>
            <a:ext cx="9635490" cy="8489950"/>
            <a:chOff x="5134641" y="1032388"/>
            <a:chExt cx="9635490" cy="8489950"/>
          </a:xfrm>
        </p:grpSpPr>
        <p:sp>
          <p:nvSpPr>
            <p:cNvPr id="972" name="object 972"/>
            <p:cNvSpPr/>
            <p:nvPr/>
          </p:nvSpPr>
          <p:spPr>
            <a:xfrm>
              <a:off x="5426083" y="2985593"/>
              <a:ext cx="34925" cy="23495"/>
            </a:xfrm>
            <a:custGeom>
              <a:avLst/>
              <a:gdLst/>
              <a:ahLst/>
              <a:cxnLst/>
              <a:rect l="l" t="t" r="r" b="b"/>
              <a:pathLst>
                <a:path w="34925" h="23494">
                  <a:moveTo>
                    <a:pt x="7083" y="0"/>
                  </a:moveTo>
                  <a:lnTo>
                    <a:pt x="9107" y="4047"/>
                  </a:lnTo>
                  <a:lnTo>
                    <a:pt x="9107" y="19227"/>
                  </a:lnTo>
                  <a:lnTo>
                    <a:pt x="7083" y="22262"/>
                  </a:lnTo>
                </a:path>
                <a:path w="34925" h="23494">
                  <a:moveTo>
                    <a:pt x="0" y="23274"/>
                  </a:moveTo>
                  <a:lnTo>
                    <a:pt x="34406" y="23274"/>
                  </a:lnTo>
                </a:path>
                <a:path w="34925" h="23494">
                  <a:moveTo>
                    <a:pt x="17203" y="23274"/>
                  </a:moveTo>
                  <a:lnTo>
                    <a:pt x="14167" y="19227"/>
                  </a:lnTo>
                  <a:lnTo>
                    <a:pt x="14167" y="4047"/>
                  </a:lnTo>
                  <a:lnTo>
                    <a:pt x="18215" y="0"/>
                  </a:lnTo>
                  <a:lnTo>
                    <a:pt x="21250" y="5059"/>
                  </a:lnTo>
                  <a:lnTo>
                    <a:pt x="21250" y="19227"/>
                  </a:lnTo>
                  <a:lnTo>
                    <a:pt x="17203" y="23274"/>
                  </a:lnTo>
                </a:path>
                <a:path w="34925" h="23494">
                  <a:moveTo>
                    <a:pt x="28334" y="23274"/>
                  </a:moveTo>
                  <a:lnTo>
                    <a:pt x="24286" y="19227"/>
                  </a:lnTo>
                  <a:lnTo>
                    <a:pt x="23274" y="4047"/>
                  </a:lnTo>
                  <a:lnTo>
                    <a:pt x="28334" y="0"/>
                  </a:lnTo>
                </a:path>
                <a:path w="34925" h="23494">
                  <a:moveTo>
                    <a:pt x="7083" y="0"/>
                  </a:moveTo>
                  <a:lnTo>
                    <a:pt x="7083" y="23274"/>
                  </a:lnTo>
                </a:path>
                <a:path w="34925" h="23494">
                  <a:moveTo>
                    <a:pt x="28334" y="23274"/>
                  </a:moveTo>
                  <a:lnTo>
                    <a:pt x="28334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73" name="object 97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389652" y="3355967"/>
              <a:ext cx="150780" cy="111314"/>
            </a:xfrm>
            <a:prstGeom prst="rect">
              <a:avLst/>
            </a:prstGeom>
          </p:spPr>
        </p:pic>
        <p:sp>
          <p:nvSpPr>
            <p:cNvPr id="974" name="object 974"/>
            <p:cNvSpPr/>
            <p:nvPr/>
          </p:nvSpPr>
          <p:spPr>
            <a:xfrm>
              <a:off x="5426083" y="2985593"/>
              <a:ext cx="289560" cy="401955"/>
            </a:xfrm>
            <a:custGeom>
              <a:avLst/>
              <a:gdLst/>
              <a:ahLst/>
              <a:cxnLst/>
              <a:rect l="l" t="t" r="r" b="b"/>
              <a:pathLst>
                <a:path w="289560" h="401954">
                  <a:moveTo>
                    <a:pt x="0" y="26310"/>
                  </a:moveTo>
                  <a:lnTo>
                    <a:pt x="34406" y="26310"/>
                  </a:lnTo>
                  <a:lnTo>
                    <a:pt x="34406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289560" h="401954">
                  <a:moveTo>
                    <a:pt x="14167" y="26310"/>
                  </a:moveTo>
                  <a:lnTo>
                    <a:pt x="14167" y="401744"/>
                  </a:lnTo>
                </a:path>
                <a:path w="289560" h="401954">
                  <a:moveTo>
                    <a:pt x="21250" y="26310"/>
                  </a:moveTo>
                  <a:lnTo>
                    <a:pt x="21250" y="383529"/>
                  </a:lnTo>
                </a:path>
                <a:path w="289560" h="401954">
                  <a:moveTo>
                    <a:pt x="262095" y="0"/>
                  </a:moveTo>
                  <a:lnTo>
                    <a:pt x="264119" y="4047"/>
                  </a:lnTo>
                  <a:lnTo>
                    <a:pt x="264119" y="19227"/>
                  </a:lnTo>
                  <a:lnTo>
                    <a:pt x="262095" y="22262"/>
                  </a:lnTo>
                </a:path>
                <a:path w="289560" h="401954">
                  <a:moveTo>
                    <a:pt x="255011" y="23274"/>
                  </a:moveTo>
                  <a:lnTo>
                    <a:pt x="289418" y="23274"/>
                  </a:lnTo>
                </a:path>
                <a:path w="289560" h="401954">
                  <a:moveTo>
                    <a:pt x="272214" y="23274"/>
                  </a:moveTo>
                  <a:lnTo>
                    <a:pt x="269179" y="19227"/>
                  </a:lnTo>
                  <a:lnTo>
                    <a:pt x="269179" y="4047"/>
                  </a:lnTo>
                  <a:lnTo>
                    <a:pt x="273226" y="0"/>
                  </a:lnTo>
                  <a:lnTo>
                    <a:pt x="276262" y="5059"/>
                  </a:lnTo>
                  <a:lnTo>
                    <a:pt x="276262" y="19227"/>
                  </a:lnTo>
                  <a:lnTo>
                    <a:pt x="272214" y="23274"/>
                  </a:lnTo>
                </a:path>
                <a:path w="289560" h="401954">
                  <a:moveTo>
                    <a:pt x="283346" y="23274"/>
                  </a:moveTo>
                  <a:lnTo>
                    <a:pt x="279298" y="19227"/>
                  </a:lnTo>
                  <a:lnTo>
                    <a:pt x="278286" y="4047"/>
                  </a:lnTo>
                  <a:lnTo>
                    <a:pt x="283346" y="0"/>
                  </a:lnTo>
                </a:path>
                <a:path w="289560" h="401954">
                  <a:moveTo>
                    <a:pt x="262095" y="0"/>
                  </a:moveTo>
                  <a:lnTo>
                    <a:pt x="262095" y="23274"/>
                  </a:lnTo>
                </a:path>
                <a:path w="289560" h="401954">
                  <a:moveTo>
                    <a:pt x="283346" y="23274"/>
                  </a:moveTo>
                  <a:lnTo>
                    <a:pt x="283346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75" name="object 97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644664" y="3355967"/>
              <a:ext cx="150780" cy="111314"/>
            </a:xfrm>
            <a:prstGeom prst="rect">
              <a:avLst/>
            </a:prstGeom>
          </p:spPr>
        </p:pic>
        <p:sp>
          <p:nvSpPr>
            <p:cNvPr id="976" name="object 976"/>
            <p:cNvSpPr/>
            <p:nvPr/>
          </p:nvSpPr>
          <p:spPr>
            <a:xfrm>
              <a:off x="5681094" y="2985593"/>
              <a:ext cx="34925" cy="401955"/>
            </a:xfrm>
            <a:custGeom>
              <a:avLst/>
              <a:gdLst/>
              <a:ahLst/>
              <a:cxnLst/>
              <a:rect l="l" t="t" r="r" b="b"/>
              <a:pathLst>
                <a:path w="34925" h="401954">
                  <a:moveTo>
                    <a:pt x="0" y="26310"/>
                  </a:moveTo>
                  <a:lnTo>
                    <a:pt x="34406" y="26310"/>
                  </a:lnTo>
                  <a:lnTo>
                    <a:pt x="34406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34925" h="401954">
                  <a:moveTo>
                    <a:pt x="14167" y="26310"/>
                  </a:moveTo>
                  <a:lnTo>
                    <a:pt x="14167" y="401744"/>
                  </a:lnTo>
                </a:path>
                <a:path w="34925" h="401954">
                  <a:moveTo>
                    <a:pt x="21250" y="26310"/>
                  </a:moveTo>
                  <a:lnTo>
                    <a:pt x="21250" y="383529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7" name="object 977"/>
            <p:cNvSpPr/>
            <p:nvPr/>
          </p:nvSpPr>
          <p:spPr>
            <a:xfrm>
              <a:off x="6565540" y="2985593"/>
              <a:ext cx="64135" cy="478155"/>
            </a:xfrm>
            <a:custGeom>
              <a:avLst/>
              <a:gdLst/>
              <a:ahLst/>
              <a:cxnLst/>
              <a:rect l="l" t="t" r="r" b="b"/>
              <a:pathLst>
                <a:path w="64134" h="478154">
                  <a:moveTo>
                    <a:pt x="0" y="0"/>
                  </a:moveTo>
                  <a:lnTo>
                    <a:pt x="0" y="477641"/>
                  </a:lnTo>
                </a:path>
                <a:path w="64134" h="478154">
                  <a:moveTo>
                    <a:pt x="63752" y="0"/>
                  </a:moveTo>
                  <a:lnTo>
                    <a:pt x="63752" y="47764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8" name="object 978"/>
            <p:cNvSpPr/>
            <p:nvPr/>
          </p:nvSpPr>
          <p:spPr>
            <a:xfrm>
              <a:off x="5936106" y="2985593"/>
              <a:ext cx="34925" cy="23495"/>
            </a:xfrm>
            <a:custGeom>
              <a:avLst/>
              <a:gdLst/>
              <a:ahLst/>
              <a:cxnLst/>
              <a:rect l="l" t="t" r="r" b="b"/>
              <a:pathLst>
                <a:path w="34925" h="23494">
                  <a:moveTo>
                    <a:pt x="7083" y="0"/>
                  </a:moveTo>
                  <a:lnTo>
                    <a:pt x="9107" y="4047"/>
                  </a:lnTo>
                  <a:lnTo>
                    <a:pt x="9107" y="19227"/>
                  </a:lnTo>
                  <a:lnTo>
                    <a:pt x="7083" y="22262"/>
                  </a:lnTo>
                </a:path>
                <a:path w="34925" h="23494">
                  <a:moveTo>
                    <a:pt x="0" y="23274"/>
                  </a:moveTo>
                  <a:lnTo>
                    <a:pt x="34406" y="23274"/>
                  </a:lnTo>
                </a:path>
                <a:path w="34925" h="23494">
                  <a:moveTo>
                    <a:pt x="17203" y="23274"/>
                  </a:moveTo>
                  <a:lnTo>
                    <a:pt x="14167" y="19227"/>
                  </a:lnTo>
                  <a:lnTo>
                    <a:pt x="14167" y="4047"/>
                  </a:lnTo>
                  <a:lnTo>
                    <a:pt x="18215" y="0"/>
                  </a:lnTo>
                  <a:lnTo>
                    <a:pt x="21250" y="5059"/>
                  </a:lnTo>
                  <a:lnTo>
                    <a:pt x="21250" y="19227"/>
                  </a:lnTo>
                  <a:lnTo>
                    <a:pt x="17203" y="23274"/>
                  </a:lnTo>
                </a:path>
                <a:path w="34925" h="23494">
                  <a:moveTo>
                    <a:pt x="28334" y="23274"/>
                  </a:moveTo>
                  <a:lnTo>
                    <a:pt x="24286" y="19227"/>
                  </a:lnTo>
                  <a:lnTo>
                    <a:pt x="23274" y="4047"/>
                  </a:lnTo>
                  <a:lnTo>
                    <a:pt x="28334" y="0"/>
                  </a:lnTo>
                </a:path>
                <a:path w="34925" h="23494">
                  <a:moveTo>
                    <a:pt x="7083" y="0"/>
                  </a:moveTo>
                  <a:lnTo>
                    <a:pt x="7083" y="23274"/>
                  </a:lnTo>
                </a:path>
                <a:path w="34925" h="23494">
                  <a:moveTo>
                    <a:pt x="28334" y="23274"/>
                  </a:moveTo>
                  <a:lnTo>
                    <a:pt x="28334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79" name="object 97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899676" y="3355967"/>
              <a:ext cx="150780" cy="111314"/>
            </a:xfrm>
            <a:prstGeom prst="rect">
              <a:avLst/>
            </a:prstGeom>
          </p:spPr>
        </p:pic>
        <p:sp>
          <p:nvSpPr>
            <p:cNvPr id="980" name="object 980"/>
            <p:cNvSpPr/>
            <p:nvPr/>
          </p:nvSpPr>
          <p:spPr>
            <a:xfrm>
              <a:off x="5936106" y="2985593"/>
              <a:ext cx="462915" cy="401955"/>
            </a:xfrm>
            <a:custGeom>
              <a:avLst/>
              <a:gdLst/>
              <a:ahLst/>
              <a:cxnLst/>
              <a:rect l="l" t="t" r="r" b="b"/>
              <a:pathLst>
                <a:path w="462914" h="401954">
                  <a:moveTo>
                    <a:pt x="0" y="26310"/>
                  </a:moveTo>
                  <a:lnTo>
                    <a:pt x="34406" y="26310"/>
                  </a:lnTo>
                  <a:lnTo>
                    <a:pt x="34406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462914" h="401954">
                  <a:moveTo>
                    <a:pt x="14167" y="26310"/>
                  </a:moveTo>
                  <a:lnTo>
                    <a:pt x="14167" y="401744"/>
                  </a:lnTo>
                </a:path>
                <a:path w="462914" h="401954">
                  <a:moveTo>
                    <a:pt x="21250" y="26310"/>
                  </a:moveTo>
                  <a:lnTo>
                    <a:pt x="21250" y="383529"/>
                  </a:lnTo>
                </a:path>
                <a:path w="462914" h="401954">
                  <a:moveTo>
                    <a:pt x="435139" y="0"/>
                  </a:moveTo>
                  <a:lnTo>
                    <a:pt x="438174" y="4047"/>
                  </a:lnTo>
                  <a:lnTo>
                    <a:pt x="438174" y="19227"/>
                  </a:lnTo>
                  <a:lnTo>
                    <a:pt x="435139" y="22262"/>
                  </a:lnTo>
                </a:path>
                <a:path w="462914" h="401954">
                  <a:moveTo>
                    <a:pt x="429067" y="23274"/>
                  </a:moveTo>
                  <a:lnTo>
                    <a:pt x="462461" y="23274"/>
                  </a:lnTo>
                </a:path>
                <a:path w="462914" h="401954">
                  <a:moveTo>
                    <a:pt x="446270" y="23274"/>
                  </a:moveTo>
                  <a:lnTo>
                    <a:pt x="442222" y="19227"/>
                  </a:lnTo>
                  <a:lnTo>
                    <a:pt x="442222" y="4047"/>
                  </a:lnTo>
                  <a:lnTo>
                    <a:pt x="446270" y="0"/>
                  </a:lnTo>
                  <a:lnTo>
                    <a:pt x="449306" y="5059"/>
                  </a:lnTo>
                  <a:lnTo>
                    <a:pt x="449306" y="19227"/>
                  </a:lnTo>
                  <a:lnTo>
                    <a:pt x="446270" y="23274"/>
                  </a:lnTo>
                </a:path>
                <a:path w="462914" h="401954">
                  <a:moveTo>
                    <a:pt x="456390" y="23274"/>
                  </a:moveTo>
                  <a:lnTo>
                    <a:pt x="452342" y="19227"/>
                  </a:lnTo>
                  <a:lnTo>
                    <a:pt x="451330" y="4047"/>
                  </a:lnTo>
                  <a:lnTo>
                    <a:pt x="456390" y="0"/>
                  </a:lnTo>
                </a:path>
                <a:path w="462914" h="401954">
                  <a:moveTo>
                    <a:pt x="435139" y="0"/>
                  </a:moveTo>
                  <a:lnTo>
                    <a:pt x="435139" y="23274"/>
                  </a:lnTo>
                </a:path>
                <a:path w="462914" h="401954">
                  <a:moveTo>
                    <a:pt x="456390" y="23274"/>
                  </a:moveTo>
                  <a:lnTo>
                    <a:pt x="456390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81" name="object 981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327731" y="3355967"/>
              <a:ext cx="150780" cy="111314"/>
            </a:xfrm>
            <a:prstGeom prst="rect">
              <a:avLst/>
            </a:prstGeom>
          </p:spPr>
        </p:pic>
        <p:sp>
          <p:nvSpPr>
            <p:cNvPr id="982" name="object 982"/>
            <p:cNvSpPr/>
            <p:nvPr/>
          </p:nvSpPr>
          <p:spPr>
            <a:xfrm>
              <a:off x="6365174" y="2985593"/>
              <a:ext cx="1061720" cy="401955"/>
            </a:xfrm>
            <a:custGeom>
              <a:avLst/>
              <a:gdLst/>
              <a:ahLst/>
              <a:cxnLst/>
              <a:rect l="l" t="t" r="r" b="b"/>
              <a:pathLst>
                <a:path w="1061720" h="401954">
                  <a:moveTo>
                    <a:pt x="0" y="26310"/>
                  </a:moveTo>
                  <a:lnTo>
                    <a:pt x="33394" y="26310"/>
                  </a:lnTo>
                  <a:lnTo>
                    <a:pt x="33394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1061720" h="401954">
                  <a:moveTo>
                    <a:pt x="13155" y="26310"/>
                  </a:moveTo>
                  <a:lnTo>
                    <a:pt x="13155" y="401744"/>
                  </a:lnTo>
                </a:path>
                <a:path w="1061720" h="401954">
                  <a:moveTo>
                    <a:pt x="21250" y="26310"/>
                  </a:moveTo>
                  <a:lnTo>
                    <a:pt x="21250" y="383529"/>
                  </a:lnTo>
                </a:path>
                <a:path w="1061720" h="401954">
                  <a:moveTo>
                    <a:pt x="1034214" y="0"/>
                  </a:moveTo>
                  <a:lnTo>
                    <a:pt x="1036238" y="4047"/>
                  </a:lnTo>
                  <a:lnTo>
                    <a:pt x="1036238" y="19227"/>
                  </a:lnTo>
                  <a:lnTo>
                    <a:pt x="1034214" y="22262"/>
                  </a:lnTo>
                </a:path>
                <a:path w="1061720" h="401954">
                  <a:moveTo>
                    <a:pt x="1027130" y="23274"/>
                  </a:moveTo>
                  <a:lnTo>
                    <a:pt x="1061536" y="23274"/>
                  </a:lnTo>
                </a:path>
                <a:path w="1061720" h="401954">
                  <a:moveTo>
                    <a:pt x="1044333" y="23274"/>
                  </a:moveTo>
                  <a:lnTo>
                    <a:pt x="1041297" y="19227"/>
                  </a:lnTo>
                  <a:lnTo>
                    <a:pt x="1041297" y="4047"/>
                  </a:lnTo>
                  <a:lnTo>
                    <a:pt x="1045345" y="0"/>
                  </a:lnTo>
                  <a:lnTo>
                    <a:pt x="1048381" y="5059"/>
                  </a:lnTo>
                  <a:lnTo>
                    <a:pt x="1048381" y="19227"/>
                  </a:lnTo>
                  <a:lnTo>
                    <a:pt x="1044333" y="23274"/>
                  </a:lnTo>
                </a:path>
                <a:path w="1061720" h="401954">
                  <a:moveTo>
                    <a:pt x="1055465" y="23274"/>
                  </a:moveTo>
                  <a:lnTo>
                    <a:pt x="1051417" y="19227"/>
                  </a:lnTo>
                  <a:lnTo>
                    <a:pt x="1050405" y="4047"/>
                  </a:lnTo>
                  <a:lnTo>
                    <a:pt x="1055465" y="0"/>
                  </a:lnTo>
                </a:path>
                <a:path w="1061720" h="401954">
                  <a:moveTo>
                    <a:pt x="1034214" y="0"/>
                  </a:moveTo>
                  <a:lnTo>
                    <a:pt x="1034214" y="23274"/>
                  </a:lnTo>
                </a:path>
                <a:path w="1061720" h="401954">
                  <a:moveTo>
                    <a:pt x="1055465" y="23274"/>
                  </a:moveTo>
                  <a:lnTo>
                    <a:pt x="1055465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83" name="object 98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355874" y="3355967"/>
              <a:ext cx="150780" cy="111314"/>
            </a:xfrm>
            <a:prstGeom prst="rect">
              <a:avLst/>
            </a:prstGeom>
          </p:spPr>
        </p:pic>
        <p:sp>
          <p:nvSpPr>
            <p:cNvPr id="984" name="object 984"/>
            <p:cNvSpPr/>
            <p:nvPr/>
          </p:nvSpPr>
          <p:spPr>
            <a:xfrm>
              <a:off x="6875197" y="2985593"/>
              <a:ext cx="551815" cy="401955"/>
            </a:xfrm>
            <a:custGeom>
              <a:avLst/>
              <a:gdLst/>
              <a:ahLst/>
              <a:cxnLst/>
              <a:rect l="l" t="t" r="r" b="b"/>
              <a:pathLst>
                <a:path w="551815" h="401954">
                  <a:moveTo>
                    <a:pt x="517107" y="26310"/>
                  </a:moveTo>
                  <a:lnTo>
                    <a:pt x="551513" y="26310"/>
                  </a:lnTo>
                  <a:lnTo>
                    <a:pt x="551513" y="0"/>
                  </a:lnTo>
                  <a:lnTo>
                    <a:pt x="517107" y="0"/>
                  </a:lnTo>
                  <a:lnTo>
                    <a:pt x="517107" y="26310"/>
                  </a:lnTo>
                </a:path>
                <a:path w="551815" h="401954">
                  <a:moveTo>
                    <a:pt x="531274" y="26310"/>
                  </a:moveTo>
                  <a:lnTo>
                    <a:pt x="531274" y="401744"/>
                  </a:lnTo>
                </a:path>
                <a:path w="551815" h="401954">
                  <a:moveTo>
                    <a:pt x="539370" y="26310"/>
                  </a:moveTo>
                  <a:lnTo>
                    <a:pt x="539370" y="383529"/>
                  </a:lnTo>
                </a:path>
                <a:path w="551815" h="401954">
                  <a:moveTo>
                    <a:pt x="6071" y="0"/>
                  </a:moveTo>
                  <a:lnTo>
                    <a:pt x="9107" y="4047"/>
                  </a:lnTo>
                  <a:lnTo>
                    <a:pt x="9107" y="19227"/>
                  </a:lnTo>
                  <a:lnTo>
                    <a:pt x="6071" y="22262"/>
                  </a:lnTo>
                </a:path>
                <a:path w="551815" h="401954">
                  <a:moveTo>
                    <a:pt x="0" y="23274"/>
                  </a:moveTo>
                  <a:lnTo>
                    <a:pt x="33394" y="23274"/>
                  </a:lnTo>
                </a:path>
                <a:path w="551815" h="401954">
                  <a:moveTo>
                    <a:pt x="17203" y="23274"/>
                  </a:moveTo>
                  <a:lnTo>
                    <a:pt x="13155" y="19227"/>
                  </a:lnTo>
                  <a:lnTo>
                    <a:pt x="13155" y="4047"/>
                  </a:lnTo>
                  <a:lnTo>
                    <a:pt x="17203" y="0"/>
                  </a:lnTo>
                  <a:lnTo>
                    <a:pt x="20239" y="5059"/>
                  </a:lnTo>
                  <a:lnTo>
                    <a:pt x="20239" y="19227"/>
                  </a:lnTo>
                  <a:lnTo>
                    <a:pt x="17203" y="23274"/>
                  </a:lnTo>
                </a:path>
                <a:path w="551815" h="401954">
                  <a:moveTo>
                    <a:pt x="27322" y="23274"/>
                  </a:moveTo>
                  <a:lnTo>
                    <a:pt x="23274" y="19227"/>
                  </a:lnTo>
                  <a:lnTo>
                    <a:pt x="23274" y="4047"/>
                  </a:lnTo>
                  <a:lnTo>
                    <a:pt x="27322" y="0"/>
                  </a:lnTo>
                </a:path>
                <a:path w="551815" h="401954">
                  <a:moveTo>
                    <a:pt x="6071" y="0"/>
                  </a:moveTo>
                  <a:lnTo>
                    <a:pt x="6071" y="23274"/>
                  </a:lnTo>
                </a:path>
                <a:path w="551815" h="401954">
                  <a:moveTo>
                    <a:pt x="27322" y="23274"/>
                  </a:moveTo>
                  <a:lnTo>
                    <a:pt x="27322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85" name="object 98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837755" y="3355967"/>
              <a:ext cx="150780" cy="111314"/>
            </a:xfrm>
            <a:prstGeom prst="rect">
              <a:avLst/>
            </a:prstGeom>
          </p:spPr>
        </p:pic>
        <p:sp>
          <p:nvSpPr>
            <p:cNvPr id="986" name="object 986"/>
            <p:cNvSpPr/>
            <p:nvPr/>
          </p:nvSpPr>
          <p:spPr>
            <a:xfrm>
              <a:off x="5171071" y="2985593"/>
              <a:ext cx="1737995" cy="532765"/>
            </a:xfrm>
            <a:custGeom>
              <a:avLst/>
              <a:gdLst/>
              <a:ahLst/>
              <a:cxnLst/>
              <a:rect l="l" t="t" r="r" b="b"/>
              <a:pathLst>
                <a:path w="1737995" h="532764">
                  <a:moveTo>
                    <a:pt x="1704126" y="26310"/>
                  </a:moveTo>
                  <a:lnTo>
                    <a:pt x="1737520" y="26310"/>
                  </a:lnTo>
                  <a:lnTo>
                    <a:pt x="1737520" y="0"/>
                  </a:lnTo>
                  <a:lnTo>
                    <a:pt x="1704126" y="0"/>
                  </a:lnTo>
                  <a:lnTo>
                    <a:pt x="1704126" y="26310"/>
                  </a:lnTo>
                </a:path>
                <a:path w="1737995" h="532764">
                  <a:moveTo>
                    <a:pt x="1717281" y="26310"/>
                  </a:moveTo>
                  <a:lnTo>
                    <a:pt x="1717281" y="401744"/>
                  </a:lnTo>
                </a:path>
                <a:path w="1737995" h="532764">
                  <a:moveTo>
                    <a:pt x="1725377" y="26310"/>
                  </a:moveTo>
                  <a:lnTo>
                    <a:pt x="1725377" y="383529"/>
                  </a:lnTo>
                </a:path>
                <a:path w="1737995" h="532764">
                  <a:moveTo>
                    <a:pt x="7083" y="510023"/>
                  </a:moveTo>
                  <a:lnTo>
                    <a:pt x="9107" y="514071"/>
                  </a:lnTo>
                  <a:lnTo>
                    <a:pt x="9107" y="529250"/>
                  </a:lnTo>
                  <a:lnTo>
                    <a:pt x="7083" y="532286"/>
                  </a:lnTo>
                </a:path>
                <a:path w="1737995" h="532764">
                  <a:moveTo>
                    <a:pt x="0" y="532286"/>
                  </a:moveTo>
                  <a:lnTo>
                    <a:pt x="34406" y="532286"/>
                  </a:lnTo>
                </a:path>
                <a:path w="1737995" h="532764">
                  <a:moveTo>
                    <a:pt x="17203" y="532286"/>
                  </a:moveTo>
                  <a:lnTo>
                    <a:pt x="14167" y="529250"/>
                  </a:lnTo>
                  <a:lnTo>
                    <a:pt x="14167" y="514071"/>
                  </a:lnTo>
                  <a:lnTo>
                    <a:pt x="18215" y="510023"/>
                  </a:lnTo>
                  <a:lnTo>
                    <a:pt x="21250" y="515083"/>
                  </a:lnTo>
                  <a:lnTo>
                    <a:pt x="21250" y="529250"/>
                  </a:lnTo>
                  <a:lnTo>
                    <a:pt x="17203" y="532286"/>
                  </a:lnTo>
                </a:path>
                <a:path w="1737995" h="532764">
                  <a:moveTo>
                    <a:pt x="28334" y="532286"/>
                  </a:moveTo>
                  <a:lnTo>
                    <a:pt x="24286" y="529250"/>
                  </a:lnTo>
                  <a:lnTo>
                    <a:pt x="23274" y="514071"/>
                  </a:lnTo>
                  <a:lnTo>
                    <a:pt x="28334" y="510023"/>
                  </a:lnTo>
                </a:path>
                <a:path w="1737995" h="532764">
                  <a:moveTo>
                    <a:pt x="7083" y="510023"/>
                  </a:moveTo>
                  <a:lnTo>
                    <a:pt x="7083" y="532286"/>
                  </a:lnTo>
                </a:path>
                <a:path w="1737995" h="532764">
                  <a:moveTo>
                    <a:pt x="28334" y="532286"/>
                  </a:moveTo>
                  <a:lnTo>
                    <a:pt x="28334" y="510023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87" name="object 98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134641" y="3865991"/>
              <a:ext cx="150780" cy="111314"/>
            </a:xfrm>
            <a:prstGeom prst="rect">
              <a:avLst/>
            </a:prstGeom>
          </p:spPr>
        </p:pic>
        <p:sp>
          <p:nvSpPr>
            <p:cNvPr id="988" name="object 988"/>
            <p:cNvSpPr/>
            <p:nvPr/>
          </p:nvSpPr>
          <p:spPr>
            <a:xfrm>
              <a:off x="5171071" y="3495616"/>
              <a:ext cx="289560" cy="401955"/>
            </a:xfrm>
            <a:custGeom>
              <a:avLst/>
              <a:gdLst/>
              <a:ahLst/>
              <a:cxnLst/>
              <a:rect l="l" t="t" r="r" b="b"/>
              <a:pathLst>
                <a:path w="289560" h="401954">
                  <a:moveTo>
                    <a:pt x="0" y="26310"/>
                  </a:moveTo>
                  <a:lnTo>
                    <a:pt x="34406" y="26310"/>
                  </a:lnTo>
                  <a:lnTo>
                    <a:pt x="34406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289560" h="401954">
                  <a:moveTo>
                    <a:pt x="13155" y="26310"/>
                  </a:moveTo>
                  <a:lnTo>
                    <a:pt x="13155" y="401744"/>
                  </a:lnTo>
                </a:path>
                <a:path w="289560" h="401954">
                  <a:moveTo>
                    <a:pt x="21250" y="26310"/>
                  </a:moveTo>
                  <a:lnTo>
                    <a:pt x="21250" y="383529"/>
                  </a:lnTo>
                </a:path>
                <a:path w="289560" h="401954">
                  <a:moveTo>
                    <a:pt x="262095" y="0"/>
                  </a:moveTo>
                  <a:lnTo>
                    <a:pt x="264119" y="4047"/>
                  </a:lnTo>
                  <a:lnTo>
                    <a:pt x="264119" y="19227"/>
                  </a:lnTo>
                  <a:lnTo>
                    <a:pt x="262095" y="22262"/>
                  </a:lnTo>
                </a:path>
                <a:path w="289560" h="401954">
                  <a:moveTo>
                    <a:pt x="255011" y="22262"/>
                  </a:moveTo>
                  <a:lnTo>
                    <a:pt x="289418" y="22262"/>
                  </a:lnTo>
                </a:path>
                <a:path w="289560" h="401954">
                  <a:moveTo>
                    <a:pt x="272214" y="22262"/>
                  </a:moveTo>
                  <a:lnTo>
                    <a:pt x="269179" y="19227"/>
                  </a:lnTo>
                  <a:lnTo>
                    <a:pt x="269179" y="4047"/>
                  </a:lnTo>
                  <a:lnTo>
                    <a:pt x="273226" y="0"/>
                  </a:lnTo>
                  <a:lnTo>
                    <a:pt x="276262" y="5059"/>
                  </a:lnTo>
                  <a:lnTo>
                    <a:pt x="276262" y="19227"/>
                  </a:lnTo>
                  <a:lnTo>
                    <a:pt x="272214" y="22262"/>
                  </a:lnTo>
                </a:path>
                <a:path w="289560" h="401954">
                  <a:moveTo>
                    <a:pt x="283346" y="22262"/>
                  </a:moveTo>
                  <a:lnTo>
                    <a:pt x="279298" y="19227"/>
                  </a:lnTo>
                  <a:lnTo>
                    <a:pt x="278286" y="4047"/>
                  </a:lnTo>
                  <a:lnTo>
                    <a:pt x="283346" y="0"/>
                  </a:lnTo>
                </a:path>
                <a:path w="289560" h="401954">
                  <a:moveTo>
                    <a:pt x="262095" y="0"/>
                  </a:moveTo>
                  <a:lnTo>
                    <a:pt x="262095" y="22262"/>
                  </a:lnTo>
                </a:path>
                <a:path w="289560" h="401954">
                  <a:moveTo>
                    <a:pt x="283346" y="22262"/>
                  </a:moveTo>
                  <a:lnTo>
                    <a:pt x="283346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89" name="object 98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389652" y="3865991"/>
              <a:ext cx="150780" cy="111314"/>
            </a:xfrm>
            <a:prstGeom prst="rect">
              <a:avLst/>
            </a:prstGeom>
          </p:spPr>
        </p:pic>
        <p:sp>
          <p:nvSpPr>
            <p:cNvPr id="990" name="object 990"/>
            <p:cNvSpPr/>
            <p:nvPr/>
          </p:nvSpPr>
          <p:spPr>
            <a:xfrm>
              <a:off x="5426083" y="3495616"/>
              <a:ext cx="289560" cy="401955"/>
            </a:xfrm>
            <a:custGeom>
              <a:avLst/>
              <a:gdLst/>
              <a:ahLst/>
              <a:cxnLst/>
              <a:rect l="l" t="t" r="r" b="b"/>
              <a:pathLst>
                <a:path w="289560" h="401954">
                  <a:moveTo>
                    <a:pt x="0" y="26310"/>
                  </a:moveTo>
                  <a:lnTo>
                    <a:pt x="34406" y="26310"/>
                  </a:lnTo>
                  <a:lnTo>
                    <a:pt x="34406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289560" h="401954">
                  <a:moveTo>
                    <a:pt x="14167" y="26310"/>
                  </a:moveTo>
                  <a:lnTo>
                    <a:pt x="14167" y="401744"/>
                  </a:lnTo>
                </a:path>
                <a:path w="289560" h="401954">
                  <a:moveTo>
                    <a:pt x="21250" y="26310"/>
                  </a:moveTo>
                  <a:lnTo>
                    <a:pt x="21250" y="383529"/>
                  </a:lnTo>
                </a:path>
                <a:path w="289560" h="401954">
                  <a:moveTo>
                    <a:pt x="262095" y="0"/>
                  </a:moveTo>
                  <a:lnTo>
                    <a:pt x="264119" y="4047"/>
                  </a:lnTo>
                  <a:lnTo>
                    <a:pt x="264119" y="19227"/>
                  </a:lnTo>
                  <a:lnTo>
                    <a:pt x="262095" y="22262"/>
                  </a:lnTo>
                </a:path>
                <a:path w="289560" h="401954">
                  <a:moveTo>
                    <a:pt x="255011" y="22262"/>
                  </a:moveTo>
                  <a:lnTo>
                    <a:pt x="289418" y="22262"/>
                  </a:lnTo>
                </a:path>
                <a:path w="289560" h="401954">
                  <a:moveTo>
                    <a:pt x="272214" y="22262"/>
                  </a:moveTo>
                  <a:lnTo>
                    <a:pt x="269179" y="19227"/>
                  </a:lnTo>
                  <a:lnTo>
                    <a:pt x="269179" y="4047"/>
                  </a:lnTo>
                  <a:lnTo>
                    <a:pt x="273226" y="0"/>
                  </a:lnTo>
                  <a:lnTo>
                    <a:pt x="276262" y="5059"/>
                  </a:lnTo>
                  <a:lnTo>
                    <a:pt x="276262" y="19227"/>
                  </a:lnTo>
                  <a:lnTo>
                    <a:pt x="272214" y="22262"/>
                  </a:lnTo>
                </a:path>
                <a:path w="289560" h="401954">
                  <a:moveTo>
                    <a:pt x="283346" y="22262"/>
                  </a:moveTo>
                  <a:lnTo>
                    <a:pt x="279298" y="19227"/>
                  </a:lnTo>
                  <a:lnTo>
                    <a:pt x="278286" y="4047"/>
                  </a:lnTo>
                  <a:lnTo>
                    <a:pt x="283346" y="0"/>
                  </a:lnTo>
                </a:path>
                <a:path w="289560" h="401954">
                  <a:moveTo>
                    <a:pt x="262095" y="0"/>
                  </a:moveTo>
                  <a:lnTo>
                    <a:pt x="262095" y="22262"/>
                  </a:lnTo>
                </a:path>
                <a:path w="289560" h="401954">
                  <a:moveTo>
                    <a:pt x="283346" y="22262"/>
                  </a:moveTo>
                  <a:lnTo>
                    <a:pt x="283346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91" name="object 99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644664" y="3865991"/>
              <a:ext cx="150780" cy="111314"/>
            </a:xfrm>
            <a:prstGeom prst="rect">
              <a:avLst/>
            </a:prstGeom>
          </p:spPr>
        </p:pic>
        <p:sp>
          <p:nvSpPr>
            <p:cNvPr id="992" name="object 992"/>
            <p:cNvSpPr/>
            <p:nvPr/>
          </p:nvSpPr>
          <p:spPr>
            <a:xfrm>
              <a:off x="5681094" y="3495616"/>
              <a:ext cx="289560" cy="401955"/>
            </a:xfrm>
            <a:custGeom>
              <a:avLst/>
              <a:gdLst/>
              <a:ahLst/>
              <a:cxnLst/>
              <a:rect l="l" t="t" r="r" b="b"/>
              <a:pathLst>
                <a:path w="289560" h="401954">
                  <a:moveTo>
                    <a:pt x="0" y="26310"/>
                  </a:moveTo>
                  <a:lnTo>
                    <a:pt x="34406" y="26310"/>
                  </a:lnTo>
                  <a:lnTo>
                    <a:pt x="34406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289560" h="401954">
                  <a:moveTo>
                    <a:pt x="14167" y="26310"/>
                  </a:moveTo>
                  <a:lnTo>
                    <a:pt x="14167" y="401744"/>
                  </a:lnTo>
                </a:path>
                <a:path w="289560" h="401954">
                  <a:moveTo>
                    <a:pt x="21250" y="26310"/>
                  </a:moveTo>
                  <a:lnTo>
                    <a:pt x="21250" y="383529"/>
                  </a:lnTo>
                </a:path>
                <a:path w="289560" h="401954">
                  <a:moveTo>
                    <a:pt x="262095" y="0"/>
                  </a:moveTo>
                  <a:lnTo>
                    <a:pt x="264119" y="4047"/>
                  </a:lnTo>
                  <a:lnTo>
                    <a:pt x="264119" y="19227"/>
                  </a:lnTo>
                  <a:lnTo>
                    <a:pt x="262095" y="22262"/>
                  </a:lnTo>
                </a:path>
                <a:path w="289560" h="401954">
                  <a:moveTo>
                    <a:pt x="255011" y="22262"/>
                  </a:moveTo>
                  <a:lnTo>
                    <a:pt x="289418" y="22262"/>
                  </a:lnTo>
                </a:path>
                <a:path w="289560" h="401954">
                  <a:moveTo>
                    <a:pt x="272214" y="22262"/>
                  </a:moveTo>
                  <a:lnTo>
                    <a:pt x="269179" y="19227"/>
                  </a:lnTo>
                  <a:lnTo>
                    <a:pt x="269179" y="4047"/>
                  </a:lnTo>
                  <a:lnTo>
                    <a:pt x="273226" y="0"/>
                  </a:lnTo>
                  <a:lnTo>
                    <a:pt x="276262" y="5059"/>
                  </a:lnTo>
                  <a:lnTo>
                    <a:pt x="276262" y="19227"/>
                  </a:lnTo>
                  <a:lnTo>
                    <a:pt x="272214" y="22262"/>
                  </a:lnTo>
                </a:path>
                <a:path w="289560" h="401954">
                  <a:moveTo>
                    <a:pt x="283346" y="22262"/>
                  </a:moveTo>
                  <a:lnTo>
                    <a:pt x="279298" y="19227"/>
                  </a:lnTo>
                  <a:lnTo>
                    <a:pt x="278286" y="4047"/>
                  </a:lnTo>
                  <a:lnTo>
                    <a:pt x="283346" y="0"/>
                  </a:lnTo>
                </a:path>
                <a:path w="289560" h="401954">
                  <a:moveTo>
                    <a:pt x="262095" y="0"/>
                  </a:moveTo>
                  <a:lnTo>
                    <a:pt x="262095" y="22262"/>
                  </a:lnTo>
                </a:path>
                <a:path w="289560" h="401954">
                  <a:moveTo>
                    <a:pt x="283346" y="22262"/>
                  </a:moveTo>
                  <a:lnTo>
                    <a:pt x="283346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93" name="object 99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899676" y="3865991"/>
              <a:ext cx="150780" cy="111314"/>
            </a:xfrm>
            <a:prstGeom prst="rect">
              <a:avLst/>
            </a:prstGeom>
          </p:spPr>
        </p:pic>
        <p:sp>
          <p:nvSpPr>
            <p:cNvPr id="994" name="object 994"/>
            <p:cNvSpPr/>
            <p:nvPr/>
          </p:nvSpPr>
          <p:spPr>
            <a:xfrm>
              <a:off x="5936106" y="3495616"/>
              <a:ext cx="462915" cy="401955"/>
            </a:xfrm>
            <a:custGeom>
              <a:avLst/>
              <a:gdLst/>
              <a:ahLst/>
              <a:cxnLst/>
              <a:rect l="l" t="t" r="r" b="b"/>
              <a:pathLst>
                <a:path w="462914" h="401954">
                  <a:moveTo>
                    <a:pt x="0" y="26310"/>
                  </a:moveTo>
                  <a:lnTo>
                    <a:pt x="34406" y="26310"/>
                  </a:lnTo>
                  <a:lnTo>
                    <a:pt x="34406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462914" h="401954">
                  <a:moveTo>
                    <a:pt x="14167" y="26310"/>
                  </a:moveTo>
                  <a:lnTo>
                    <a:pt x="14167" y="401744"/>
                  </a:lnTo>
                </a:path>
                <a:path w="462914" h="401954">
                  <a:moveTo>
                    <a:pt x="21250" y="26310"/>
                  </a:moveTo>
                  <a:lnTo>
                    <a:pt x="21250" y="383529"/>
                  </a:lnTo>
                </a:path>
                <a:path w="462914" h="401954">
                  <a:moveTo>
                    <a:pt x="435139" y="0"/>
                  </a:moveTo>
                  <a:lnTo>
                    <a:pt x="438174" y="4047"/>
                  </a:lnTo>
                  <a:lnTo>
                    <a:pt x="438174" y="19227"/>
                  </a:lnTo>
                  <a:lnTo>
                    <a:pt x="435139" y="22262"/>
                  </a:lnTo>
                </a:path>
                <a:path w="462914" h="401954">
                  <a:moveTo>
                    <a:pt x="429067" y="22262"/>
                  </a:moveTo>
                  <a:lnTo>
                    <a:pt x="462461" y="22262"/>
                  </a:lnTo>
                </a:path>
                <a:path w="462914" h="401954">
                  <a:moveTo>
                    <a:pt x="446270" y="22262"/>
                  </a:moveTo>
                  <a:lnTo>
                    <a:pt x="442222" y="19227"/>
                  </a:lnTo>
                  <a:lnTo>
                    <a:pt x="442222" y="4047"/>
                  </a:lnTo>
                  <a:lnTo>
                    <a:pt x="446270" y="0"/>
                  </a:lnTo>
                  <a:lnTo>
                    <a:pt x="449306" y="5059"/>
                  </a:lnTo>
                  <a:lnTo>
                    <a:pt x="449306" y="19227"/>
                  </a:lnTo>
                  <a:lnTo>
                    <a:pt x="446270" y="22262"/>
                  </a:lnTo>
                </a:path>
                <a:path w="462914" h="401954">
                  <a:moveTo>
                    <a:pt x="456390" y="22262"/>
                  </a:moveTo>
                  <a:lnTo>
                    <a:pt x="452342" y="19227"/>
                  </a:lnTo>
                  <a:lnTo>
                    <a:pt x="451330" y="4047"/>
                  </a:lnTo>
                  <a:lnTo>
                    <a:pt x="456390" y="0"/>
                  </a:lnTo>
                </a:path>
                <a:path w="462914" h="401954">
                  <a:moveTo>
                    <a:pt x="435139" y="0"/>
                  </a:moveTo>
                  <a:lnTo>
                    <a:pt x="435139" y="22262"/>
                  </a:lnTo>
                </a:path>
                <a:path w="462914" h="401954">
                  <a:moveTo>
                    <a:pt x="456390" y="22262"/>
                  </a:moveTo>
                  <a:lnTo>
                    <a:pt x="456390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95" name="object 99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327731" y="3865991"/>
              <a:ext cx="150780" cy="111314"/>
            </a:xfrm>
            <a:prstGeom prst="rect">
              <a:avLst/>
            </a:prstGeom>
          </p:spPr>
        </p:pic>
        <p:sp>
          <p:nvSpPr>
            <p:cNvPr id="996" name="object 996"/>
            <p:cNvSpPr/>
            <p:nvPr/>
          </p:nvSpPr>
          <p:spPr>
            <a:xfrm>
              <a:off x="6365174" y="3495616"/>
              <a:ext cx="1061720" cy="401955"/>
            </a:xfrm>
            <a:custGeom>
              <a:avLst/>
              <a:gdLst/>
              <a:ahLst/>
              <a:cxnLst/>
              <a:rect l="l" t="t" r="r" b="b"/>
              <a:pathLst>
                <a:path w="1061720" h="401954">
                  <a:moveTo>
                    <a:pt x="0" y="26310"/>
                  </a:moveTo>
                  <a:lnTo>
                    <a:pt x="33394" y="26310"/>
                  </a:lnTo>
                  <a:lnTo>
                    <a:pt x="33394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1061720" h="401954">
                  <a:moveTo>
                    <a:pt x="13155" y="26310"/>
                  </a:moveTo>
                  <a:lnTo>
                    <a:pt x="13155" y="401744"/>
                  </a:lnTo>
                </a:path>
                <a:path w="1061720" h="401954">
                  <a:moveTo>
                    <a:pt x="21250" y="26310"/>
                  </a:moveTo>
                  <a:lnTo>
                    <a:pt x="21250" y="383529"/>
                  </a:lnTo>
                </a:path>
                <a:path w="1061720" h="401954">
                  <a:moveTo>
                    <a:pt x="1034214" y="0"/>
                  </a:moveTo>
                  <a:lnTo>
                    <a:pt x="1036238" y="4047"/>
                  </a:lnTo>
                  <a:lnTo>
                    <a:pt x="1036238" y="19227"/>
                  </a:lnTo>
                  <a:lnTo>
                    <a:pt x="1034214" y="22262"/>
                  </a:lnTo>
                </a:path>
                <a:path w="1061720" h="401954">
                  <a:moveTo>
                    <a:pt x="1027130" y="22262"/>
                  </a:moveTo>
                  <a:lnTo>
                    <a:pt x="1061536" y="22262"/>
                  </a:lnTo>
                </a:path>
                <a:path w="1061720" h="401954">
                  <a:moveTo>
                    <a:pt x="1044333" y="22262"/>
                  </a:moveTo>
                  <a:lnTo>
                    <a:pt x="1041297" y="19227"/>
                  </a:lnTo>
                  <a:lnTo>
                    <a:pt x="1041297" y="4047"/>
                  </a:lnTo>
                  <a:lnTo>
                    <a:pt x="1045345" y="0"/>
                  </a:lnTo>
                  <a:lnTo>
                    <a:pt x="1048381" y="5059"/>
                  </a:lnTo>
                  <a:lnTo>
                    <a:pt x="1048381" y="19227"/>
                  </a:lnTo>
                  <a:lnTo>
                    <a:pt x="1044333" y="22262"/>
                  </a:lnTo>
                </a:path>
                <a:path w="1061720" h="401954">
                  <a:moveTo>
                    <a:pt x="1055465" y="22262"/>
                  </a:moveTo>
                  <a:lnTo>
                    <a:pt x="1051417" y="19227"/>
                  </a:lnTo>
                  <a:lnTo>
                    <a:pt x="1050405" y="4047"/>
                  </a:lnTo>
                  <a:lnTo>
                    <a:pt x="1055465" y="0"/>
                  </a:lnTo>
                </a:path>
                <a:path w="1061720" h="401954">
                  <a:moveTo>
                    <a:pt x="1034214" y="0"/>
                  </a:moveTo>
                  <a:lnTo>
                    <a:pt x="1034214" y="22262"/>
                  </a:lnTo>
                </a:path>
                <a:path w="1061720" h="401954">
                  <a:moveTo>
                    <a:pt x="1055465" y="22262"/>
                  </a:moveTo>
                  <a:lnTo>
                    <a:pt x="1055465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97" name="object 99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355874" y="3865991"/>
              <a:ext cx="150780" cy="111314"/>
            </a:xfrm>
            <a:prstGeom prst="rect">
              <a:avLst/>
            </a:prstGeom>
          </p:spPr>
        </p:pic>
        <p:sp>
          <p:nvSpPr>
            <p:cNvPr id="998" name="object 998"/>
            <p:cNvSpPr/>
            <p:nvPr/>
          </p:nvSpPr>
          <p:spPr>
            <a:xfrm>
              <a:off x="6875197" y="3495616"/>
              <a:ext cx="551815" cy="401955"/>
            </a:xfrm>
            <a:custGeom>
              <a:avLst/>
              <a:gdLst/>
              <a:ahLst/>
              <a:cxnLst/>
              <a:rect l="l" t="t" r="r" b="b"/>
              <a:pathLst>
                <a:path w="551815" h="401954">
                  <a:moveTo>
                    <a:pt x="517107" y="26310"/>
                  </a:moveTo>
                  <a:lnTo>
                    <a:pt x="551513" y="26310"/>
                  </a:lnTo>
                  <a:lnTo>
                    <a:pt x="551513" y="0"/>
                  </a:lnTo>
                  <a:lnTo>
                    <a:pt x="517107" y="0"/>
                  </a:lnTo>
                  <a:lnTo>
                    <a:pt x="517107" y="26310"/>
                  </a:lnTo>
                </a:path>
                <a:path w="551815" h="401954">
                  <a:moveTo>
                    <a:pt x="531274" y="26310"/>
                  </a:moveTo>
                  <a:lnTo>
                    <a:pt x="531274" y="401744"/>
                  </a:lnTo>
                </a:path>
                <a:path w="551815" h="401954">
                  <a:moveTo>
                    <a:pt x="539370" y="26310"/>
                  </a:moveTo>
                  <a:lnTo>
                    <a:pt x="539370" y="383529"/>
                  </a:lnTo>
                </a:path>
                <a:path w="551815" h="401954">
                  <a:moveTo>
                    <a:pt x="6071" y="0"/>
                  </a:moveTo>
                  <a:lnTo>
                    <a:pt x="9107" y="4047"/>
                  </a:lnTo>
                  <a:lnTo>
                    <a:pt x="9107" y="19227"/>
                  </a:lnTo>
                  <a:lnTo>
                    <a:pt x="6071" y="22262"/>
                  </a:lnTo>
                </a:path>
                <a:path w="551815" h="401954">
                  <a:moveTo>
                    <a:pt x="0" y="22262"/>
                  </a:moveTo>
                  <a:lnTo>
                    <a:pt x="33394" y="22262"/>
                  </a:lnTo>
                </a:path>
                <a:path w="551815" h="401954">
                  <a:moveTo>
                    <a:pt x="17203" y="22262"/>
                  </a:moveTo>
                  <a:lnTo>
                    <a:pt x="13155" y="19227"/>
                  </a:lnTo>
                  <a:lnTo>
                    <a:pt x="13155" y="4047"/>
                  </a:lnTo>
                  <a:lnTo>
                    <a:pt x="17203" y="0"/>
                  </a:lnTo>
                  <a:lnTo>
                    <a:pt x="20239" y="5059"/>
                  </a:lnTo>
                  <a:lnTo>
                    <a:pt x="20239" y="19227"/>
                  </a:lnTo>
                  <a:lnTo>
                    <a:pt x="17203" y="22262"/>
                  </a:lnTo>
                </a:path>
                <a:path w="551815" h="401954">
                  <a:moveTo>
                    <a:pt x="27322" y="22262"/>
                  </a:moveTo>
                  <a:lnTo>
                    <a:pt x="23274" y="19227"/>
                  </a:lnTo>
                  <a:lnTo>
                    <a:pt x="23274" y="4047"/>
                  </a:lnTo>
                  <a:lnTo>
                    <a:pt x="27322" y="0"/>
                  </a:lnTo>
                </a:path>
                <a:path w="551815" h="401954">
                  <a:moveTo>
                    <a:pt x="6071" y="0"/>
                  </a:moveTo>
                  <a:lnTo>
                    <a:pt x="6071" y="22262"/>
                  </a:lnTo>
                </a:path>
                <a:path w="551815" h="401954">
                  <a:moveTo>
                    <a:pt x="27322" y="22262"/>
                  </a:moveTo>
                  <a:lnTo>
                    <a:pt x="27322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99" name="object 99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837755" y="3865991"/>
              <a:ext cx="150780" cy="111314"/>
            </a:xfrm>
            <a:prstGeom prst="rect">
              <a:avLst/>
            </a:prstGeom>
          </p:spPr>
        </p:pic>
        <p:sp>
          <p:nvSpPr>
            <p:cNvPr id="1000" name="object 1000"/>
            <p:cNvSpPr/>
            <p:nvPr/>
          </p:nvSpPr>
          <p:spPr>
            <a:xfrm>
              <a:off x="5171071" y="3495616"/>
              <a:ext cx="1737995" cy="532765"/>
            </a:xfrm>
            <a:custGeom>
              <a:avLst/>
              <a:gdLst/>
              <a:ahLst/>
              <a:cxnLst/>
              <a:rect l="l" t="t" r="r" b="b"/>
              <a:pathLst>
                <a:path w="1737995" h="532764">
                  <a:moveTo>
                    <a:pt x="1704126" y="26310"/>
                  </a:moveTo>
                  <a:lnTo>
                    <a:pt x="1737520" y="26310"/>
                  </a:lnTo>
                  <a:lnTo>
                    <a:pt x="1737520" y="0"/>
                  </a:lnTo>
                  <a:lnTo>
                    <a:pt x="1704126" y="0"/>
                  </a:lnTo>
                  <a:lnTo>
                    <a:pt x="1704126" y="26310"/>
                  </a:lnTo>
                </a:path>
                <a:path w="1737995" h="532764">
                  <a:moveTo>
                    <a:pt x="1717281" y="26310"/>
                  </a:moveTo>
                  <a:lnTo>
                    <a:pt x="1717281" y="401744"/>
                  </a:lnTo>
                </a:path>
                <a:path w="1737995" h="532764">
                  <a:moveTo>
                    <a:pt x="1725377" y="26310"/>
                  </a:moveTo>
                  <a:lnTo>
                    <a:pt x="1725377" y="383529"/>
                  </a:lnTo>
                </a:path>
                <a:path w="1737995" h="532764">
                  <a:moveTo>
                    <a:pt x="7083" y="510023"/>
                  </a:moveTo>
                  <a:lnTo>
                    <a:pt x="9107" y="514071"/>
                  </a:lnTo>
                  <a:lnTo>
                    <a:pt x="9107" y="529250"/>
                  </a:lnTo>
                  <a:lnTo>
                    <a:pt x="7083" y="532286"/>
                  </a:lnTo>
                </a:path>
                <a:path w="1737995" h="532764">
                  <a:moveTo>
                    <a:pt x="0" y="532286"/>
                  </a:moveTo>
                  <a:lnTo>
                    <a:pt x="34406" y="532286"/>
                  </a:lnTo>
                </a:path>
                <a:path w="1737995" h="532764">
                  <a:moveTo>
                    <a:pt x="17203" y="532286"/>
                  </a:moveTo>
                  <a:lnTo>
                    <a:pt x="14167" y="529250"/>
                  </a:lnTo>
                  <a:lnTo>
                    <a:pt x="14167" y="514071"/>
                  </a:lnTo>
                  <a:lnTo>
                    <a:pt x="18215" y="509011"/>
                  </a:lnTo>
                  <a:lnTo>
                    <a:pt x="21250" y="515083"/>
                  </a:lnTo>
                  <a:lnTo>
                    <a:pt x="21250" y="529250"/>
                  </a:lnTo>
                  <a:lnTo>
                    <a:pt x="17203" y="532286"/>
                  </a:lnTo>
                </a:path>
                <a:path w="1737995" h="532764">
                  <a:moveTo>
                    <a:pt x="28334" y="532286"/>
                  </a:moveTo>
                  <a:lnTo>
                    <a:pt x="24286" y="529250"/>
                  </a:lnTo>
                  <a:lnTo>
                    <a:pt x="23274" y="514071"/>
                  </a:lnTo>
                  <a:lnTo>
                    <a:pt x="28334" y="509011"/>
                  </a:lnTo>
                </a:path>
                <a:path w="1737995" h="532764">
                  <a:moveTo>
                    <a:pt x="7083" y="509011"/>
                  </a:moveTo>
                  <a:lnTo>
                    <a:pt x="7083" y="532286"/>
                  </a:lnTo>
                </a:path>
                <a:path w="1737995" h="532764">
                  <a:moveTo>
                    <a:pt x="28334" y="532286"/>
                  </a:moveTo>
                  <a:lnTo>
                    <a:pt x="28334" y="509011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01" name="object 100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134641" y="4376014"/>
              <a:ext cx="150780" cy="111314"/>
            </a:xfrm>
            <a:prstGeom prst="rect">
              <a:avLst/>
            </a:prstGeom>
          </p:spPr>
        </p:pic>
        <p:sp>
          <p:nvSpPr>
            <p:cNvPr id="1002" name="object 1002"/>
            <p:cNvSpPr/>
            <p:nvPr/>
          </p:nvSpPr>
          <p:spPr>
            <a:xfrm>
              <a:off x="5171071" y="4004628"/>
              <a:ext cx="289560" cy="403225"/>
            </a:xfrm>
            <a:custGeom>
              <a:avLst/>
              <a:gdLst/>
              <a:ahLst/>
              <a:cxnLst/>
              <a:rect l="l" t="t" r="r" b="b"/>
              <a:pathLst>
                <a:path w="289560" h="403225">
                  <a:moveTo>
                    <a:pt x="0" y="26310"/>
                  </a:moveTo>
                  <a:lnTo>
                    <a:pt x="34406" y="26310"/>
                  </a:lnTo>
                  <a:lnTo>
                    <a:pt x="34406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289560" h="403225">
                  <a:moveTo>
                    <a:pt x="13155" y="26310"/>
                  </a:moveTo>
                  <a:lnTo>
                    <a:pt x="13155" y="402756"/>
                  </a:lnTo>
                </a:path>
                <a:path w="289560" h="403225">
                  <a:moveTo>
                    <a:pt x="21250" y="26310"/>
                  </a:moveTo>
                  <a:lnTo>
                    <a:pt x="21250" y="383529"/>
                  </a:lnTo>
                </a:path>
                <a:path w="289560" h="403225">
                  <a:moveTo>
                    <a:pt x="262095" y="1011"/>
                  </a:moveTo>
                  <a:lnTo>
                    <a:pt x="264119" y="5059"/>
                  </a:lnTo>
                  <a:lnTo>
                    <a:pt x="264119" y="20239"/>
                  </a:lnTo>
                  <a:lnTo>
                    <a:pt x="262095" y="23274"/>
                  </a:lnTo>
                </a:path>
                <a:path w="289560" h="403225">
                  <a:moveTo>
                    <a:pt x="255011" y="23274"/>
                  </a:moveTo>
                  <a:lnTo>
                    <a:pt x="289418" y="23274"/>
                  </a:lnTo>
                </a:path>
                <a:path w="289560" h="403225">
                  <a:moveTo>
                    <a:pt x="272214" y="23274"/>
                  </a:moveTo>
                  <a:lnTo>
                    <a:pt x="269179" y="20239"/>
                  </a:lnTo>
                  <a:lnTo>
                    <a:pt x="269179" y="5059"/>
                  </a:lnTo>
                  <a:lnTo>
                    <a:pt x="273226" y="0"/>
                  </a:lnTo>
                  <a:lnTo>
                    <a:pt x="276262" y="6071"/>
                  </a:lnTo>
                  <a:lnTo>
                    <a:pt x="276262" y="20239"/>
                  </a:lnTo>
                  <a:lnTo>
                    <a:pt x="272214" y="23274"/>
                  </a:lnTo>
                </a:path>
                <a:path w="289560" h="403225">
                  <a:moveTo>
                    <a:pt x="283346" y="23274"/>
                  </a:moveTo>
                  <a:lnTo>
                    <a:pt x="279298" y="20239"/>
                  </a:lnTo>
                  <a:lnTo>
                    <a:pt x="278286" y="5059"/>
                  </a:lnTo>
                  <a:lnTo>
                    <a:pt x="283346" y="0"/>
                  </a:lnTo>
                </a:path>
                <a:path w="289560" h="403225">
                  <a:moveTo>
                    <a:pt x="262095" y="0"/>
                  </a:moveTo>
                  <a:lnTo>
                    <a:pt x="262095" y="23274"/>
                  </a:lnTo>
                </a:path>
                <a:path w="289560" h="403225">
                  <a:moveTo>
                    <a:pt x="283346" y="23274"/>
                  </a:moveTo>
                  <a:lnTo>
                    <a:pt x="283346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03" name="object 100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389652" y="4376014"/>
              <a:ext cx="150780" cy="111314"/>
            </a:xfrm>
            <a:prstGeom prst="rect">
              <a:avLst/>
            </a:prstGeom>
          </p:spPr>
        </p:pic>
        <p:sp>
          <p:nvSpPr>
            <p:cNvPr id="1004" name="object 1004"/>
            <p:cNvSpPr/>
            <p:nvPr/>
          </p:nvSpPr>
          <p:spPr>
            <a:xfrm>
              <a:off x="5426083" y="4004628"/>
              <a:ext cx="289560" cy="403225"/>
            </a:xfrm>
            <a:custGeom>
              <a:avLst/>
              <a:gdLst/>
              <a:ahLst/>
              <a:cxnLst/>
              <a:rect l="l" t="t" r="r" b="b"/>
              <a:pathLst>
                <a:path w="289560" h="403225">
                  <a:moveTo>
                    <a:pt x="0" y="26310"/>
                  </a:moveTo>
                  <a:lnTo>
                    <a:pt x="34406" y="26310"/>
                  </a:lnTo>
                  <a:lnTo>
                    <a:pt x="34406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289560" h="403225">
                  <a:moveTo>
                    <a:pt x="14167" y="26310"/>
                  </a:moveTo>
                  <a:lnTo>
                    <a:pt x="14167" y="402756"/>
                  </a:lnTo>
                </a:path>
                <a:path w="289560" h="403225">
                  <a:moveTo>
                    <a:pt x="21250" y="26310"/>
                  </a:moveTo>
                  <a:lnTo>
                    <a:pt x="21250" y="383529"/>
                  </a:lnTo>
                </a:path>
                <a:path w="289560" h="403225">
                  <a:moveTo>
                    <a:pt x="262095" y="1011"/>
                  </a:moveTo>
                  <a:lnTo>
                    <a:pt x="264119" y="5059"/>
                  </a:lnTo>
                  <a:lnTo>
                    <a:pt x="264119" y="20239"/>
                  </a:lnTo>
                  <a:lnTo>
                    <a:pt x="262095" y="23274"/>
                  </a:lnTo>
                </a:path>
                <a:path w="289560" h="403225">
                  <a:moveTo>
                    <a:pt x="255011" y="23274"/>
                  </a:moveTo>
                  <a:lnTo>
                    <a:pt x="289418" y="23274"/>
                  </a:lnTo>
                </a:path>
                <a:path w="289560" h="403225">
                  <a:moveTo>
                    <a:pt x="272214" y="23274"/>
                  </a:moveTo>
                  <a:lnTo>
                    <a:pt x="269179" y="20239"/>
                  </a:lnTo>
                  <a:lnTo>
                    <a:pt x="269179" y="5059"/>
                  </a:lnTo>
                  <a:lnTo>
                    <a:pt x="273226" y="0"/>
                  </a:lnTo>
                  <a:lnTo>
                    <a:pt x="276262" y="6071"/>
                  </a:lnTo>
                  <a:lnTo>
                    <a:pt x="276262" y="20239"/>
                  </a:lnTo>
                  <a:lnTo>
                    <a:pt x="272214" y="23274"/>
                  </a:lnTo>
                </a:path>
                <a:path w="289560" h="403225">
                  <a:moveTo>
                    <a:pt x="283346" y="23274"/>
                  </a:moveTo>
                  <a:lnTo>
                    <a:pt x="279298" y="20239"/>
                  </a:lnTo>
                  <a:lnTo>
                    <a:pt x="278286" y="5059"/>
                  </a:lnTo>
                  <a:lnTo>
                    <a:pt x="283346" y="0"/>
                  </a:lnTo>
                </a:path>
                <a:path w="289560" h="403225">
                  <a:moveTo>
                    <a:pt x="262095" y="0"/>
                  </a:moveTo>
                  <a:lnTo>
                    <a:pt x="262095" y="23274"/>
                  </a:lnTo>
                </a:path>
                <a:path w="289560" h="403225">
                  <a:moveTo>
                    <a:pt x="283346" y="23274"/>
                  </a:moveTo>
                  <a:lnTo>
                    <a:pt x="283346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05" name="object 1005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644664" y="4376014"/>
              <a:ext cx="150780" cy="111314"/>
            </a:xfrm>
            <a:prstGeom prst="rect">
              <a:avLst/>
            </a:prstGeom>
          </p:spPr>
        </p:pic>
        <p:sp>
          <p:nvSpPr>
            <p:cNvPr id="1006" name="object 1006"/>
            <p:cNvSpPr/>
            <p:nvPr/>
          </p:nvSpPr>
          <p:spPr>
            <a:xfrm>
              <a:off x="5681094" y="4004628"/>
              <a:ext cx="289560" cy="403225"/>
            </a:xfrm>
            <a:custGeom>
              <a:avLst/>
              <a:gdLst/>
              <a:ahLst/>
              <a:cxnLst/>
              <a:rect l="l" t="t" r="r" b="b"/>
              <a:pathLst>
                <a:path w="289560" h="403225">
                  <a:moveTo>
                    <a:pt x="0" y="26310"/>
                  </a:moveTo>
                  <a:lnTo>
                    <a:pt x="34406" y="26310"/>
                  </a:lnTo>
                  <a:lnTo>
                    <a:pt x="34406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289560" h="403225">
                  <a:moveTo>
                    <a:pt x="14167" y="26310"/>
                  </a:moveTo>
                  <a:lnTo>
                    <a:pt x="14167" y="402756"/>
                  </a:lnTo>
                </a:path>
                <a:path w="289560" h="403225">
                  <a:moveTo>
                    <a:pt x="21250" y="26310"/>
                  </a:moveTo>
                  <a:lnTo>
                    <a:pt x="21250" y="383529"/>
                  </a:lnTo>
                </a:path>
                <a:path w="289560" h="403225">
                  <a:moveTo>
                    <a:pt x="262095" y="1011"/>
                  </a:moveTo>
                  <a:lnTo>
                    <a:pt x="264119" y="5059"/>
                  </a:lnTo>
                  <a:lnTo>
                    <a:pt x="264119" y="20239"/>
                  </a:lnTo>
                  <a:lnTo>
                    <a:pt x="262095" y="23274"/>
                  </a:lnTo>
                </a:path>
                <a:path w="289560" h="403225">
                  <a:moveTo>
                    <a:pt x="255011" y="23274"/>
                  </a:moveTo>
                  <a:lnTo>
                    <a:pt x="289418" y="23274"/>
                  </a:lnTo>
                </a:path>
                <a:path w="289560" h="403225">
                  <a:moveTo>
                    <a:pt x="272214" y="23274"/>
                  </a:moveTo>
                  <a:lnTo>
                    <a:pt x="269179" y="20239"/>
                  </a:lnTo>
                  <a:lnTo>
                    <a:pt x="269179" y="5059"/>
                  </a:lnTo>
                  <a:lnTo>
                    <a:pt x="273226" y="0"/>
                  </a:lnTo>
                  <a:lnTo>
                    <a:pt x="276262" y="6071"/>
                  </a:lnTo>
                  <a:lnTo>
                    <a:pt x="276262" y="20239"/>
                  </a:lnTo>
                  <a:lnTo>
                    <a:pt x="272214" y="23274"/>
                  </a:lnTo>
                </a:path>
                <a:path w="289560" h="403225">
                  <a:moveTo>
                    <a:pt x="283346" y="23274"/>
                  </a:moveTo>
                  <a:lnTo>
                    <a:pt x="279298" y="20239"/>
                  </a:lnTo>
                  <a:lnTo>
                    <a:pt x="278286" y="5059"/>
                  </a:lnTo>
                  <a:lnTo>
                    <a:pt x="283346" y="0"/>
                  </a:lnTo>
                </a:path>
                <a:path w="289560" h="403225">
                  <a:moveTo>
                    <a:pt x="262095" y="0"/>
                  </a:moveTo>
                  <a:lnTo>
                    <a:pt x="262095" y="23274"/>
                  </a:lnTo>
                </a:path>
                <a:path w="289560" h="403225">
                  <a:moveTo>
                    <a:pt x="283346" y="23274"/>
                  </a:moveTo>
                  <a:lnTo>
                    <a:pt x="283346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07" name="object 100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899676" y="4376014"/>
              <a:ext cx="150780" cy="111314"/>
            </a:xfrm>
            <a:prstGeom prst="rect">
              <a:avLst/>
            </a:prstGeom>
          </p:spPr>
        </p:pic>
        <p:sp>
          <p:nvSpPr>
            <p:cNvPr id="1008" name="object 1008"/>
            <p:cNvSpPr/>
            <p:nvPr/>
          </p:nvSpPr>
          <p:spPr>
            <a:xfrm>
              <a:off x="5936106" y="4004628"/>
              <a:ext cx="462915" cy="403225"/>
            </a:xfrm>
            <a:custGeom>
              <a:avLst/>
              <a:gdLst/>
              <a:ahLst/>
              <a:cxnLst/>
              <a:rect l="l" t="t" r="r" b="b"/>
              <a:pathLst>
                <a:path w="462914" h="403225">
                  <a:moveTo>
                    <a:pt x="0" y="26310"/>
                  </a:moveTo>
                  <a:lnTo>
                    <a:pt x="34406" y="26310"/>
                  </a:lnTo>
                  <a:lnTo>
                    <a:pt x="34406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462914" h="403225">
                  <a:moveTo>
                    <a:pt x="14167" y="26310"/>
                  </a:moveTo>
                  <a:lnTo>
                    <a:pt x="14167" y="402756"/>
                  </a:lnTo>
                </a:path>
                <a:path w="462914" h="403225">
                  <a:moveTo>
                    <a:pt x="21250" y="26310"/>
                  </a:moveTo>
                  <a:lnTo>
                    <a:pt x="21250" y="383529"/>
                  </a:lnTo>
                </a:path>
                <a:path w="462914" h="403225">
                  <a:moveTo>
                    <a:pt x="435139" y="1011"/>
                  </a:moveTo>
                  <a:lnTo>
                    <a:pt x="438174" y="5059"/>
                  </a:lnTo>
                  <a:lnTo>
                    <a:pt x="438174" y="20239"/>
                  </a:lnTo>
                  <a:lnTo>
                    <a:pt x="435139" y="23274"/>
                  </a:lnTo>
                </a:path>
                <a:path w="462914" h="403225">
                  <a:moveTo>
                    <a:pt x="429067" y="23274"/>
                  </a:moveTo>
                  <a:lnTo>
                    <a:pt x="462461" y="23274"/>
                  </a:lnTo>
                </a:path>
                <a:path w="462914" h="403225">
                  <a:moveTo>
                    <a:pt x="446270" y="23274"/>
                  </a:moveTo>
                  <a:lnTo>
                    <a:pt x="442222" y="20239"/>
                  </a:lnTo>
                  <a:lnTo>
                    <a:pt x="442222" y="5059"/>
                  </a:lnTo>
                  <a:lnTo>
                    <a:pt x="446270" y="0"/>
                  </a:lnTo>
                  <a:lnTo>
                    <a:pt x="449306" y="6071"/>
                  </a:lnTo>
                  <a:lnTo>
                    <a:pt x="449306" y="20239"/>
                  </a:lnTo>
                  <a:lnTo>
                    <a:pt x="446270" y="23274"/>
                  </a:lnTo>
                </a:path>
                <a:path w="462914" h="403225">
                  <a:moveTo>
                    <a:pt x="456390" y="23274"/>
                  </a:moveTo>
                  <a:lnTo>
                    <a:pt x="452342" y="20239"/>
                  </a:lnTo>
                  <a:lnTo>
                    <a:pt x="451330" y="5059"/>
                  </a:lnTo>
                  <a:lnTo>
                    <a:pt x="456390" y="0"/>
                  </a:lnTo>
                </a:path>
                <a:path w="462914" h="403225">
                  <a:moveTo>
                    <a:pt x="435139" y="0"/>
                  </a:moveTo>
                  <a:lnTo>
                    <a:pt x="435139" y="23274"/>
                  </a:lnTo>
                </a:path>
                <a:path w="462914" h="403225">
                  <a:moveTo>
                    <a:pt x="456390" y="23274"/>
                  </a:moveTo>
                  <a:lnTo>
                    <a:pt x="456390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09" name="object 1009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327731" y="4376014"/>
              <a:ext cx="150780" cy="111314"/>
            </a:xfrm>
            <a:prstGeom prst="rect">
              <a:avLst/>
            </a:prstGeom>
          </p:spPr>
        </p:pic>
        <p:sp>
          <p:nvSpPr>
            <p:cNvPr id="1010" name="object 1010"/>
            <p:cNvSpPr/>
            <p:nvPr/>
          </p:nvSpPr>
          <p:spPr>
            <a:xfrm>
              <a:off x="6365174" y="4004628"/>
              <a:ext cx="1061720" cy="403225"/>
            </a:xfrm>
            <a:custGeom>
              <a:avLst/>
              <a:gdLst/>
              <a:ahLst/>
              <a:cxnLst/>
              <a:rect l="l" t="t" r="r" b="b"/>
              <a:pathLst>
                <a:path w="1061720" h="403225">
                  <a:moveTo>
                    <a:pt x="0" y="26310"/>
                  </a:moveTo>
                  <a:lnTo>
                    <a:pt x="33394" y="26310"/>
                  </a:lnTo>
                  <a:lnTo>
                    <a:pt x="33394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1061720" h="403225">
                  <a:moveTo>
                    <a:pt x="13155" y="26310"/>
                  </a:moveTo>
                  <a:lnTo>
                    <a:pt x="13155" y="402756"/>
                  </a:lnTo>
                </a:path>
                <a:path w="1061720" h="403225">
                  <a:moveTo>
                    <a:pt x="21250" y="26310"/>
                  </a:moveTo>
                  <a:lnTo>
                    <a:pt x="21250" y="383529"/>
                  </a:lnTo>
                </a:path>
                <a:path w="1061720" h="403225">
                  <a:moveTo>
                    <a:pt x="1034214" y="1011"/>
                  </a:moveTo>
                  <a:lnTo>
                    <a:pt x="1036238" y="5059"/>
                  </a:lnTo>
                  <a:lnTo>
                    <a:pt x="1036238" y="20239"/>
                  </a:lnTo>
                  <a:lnTo>
                    <a:pt x="1034214" y="23274"/>
                  </a:lnTo>
                </a:path>
                <a:path w="1061720" h="403225">
                  <a:moveTo>
                    <a:pt x="1027130" y="23274"/>
                  </a:moveTo>
                  <a:lnTo>
                    <a:pt x="1061536" y="23274"/>
                  </a:lnTo>
                </a:path>
                <a:path w="1061720" h="403225">
                  <a:moveTo>
                    <a:pt x="1044333" y="23274"/>
                  </a:moveTo>
                  <a:lnTo>
                    <a:pt x="1041297" y="20239"/>
                  </a:lnTo>
                  <a:lnTo>
                    <a:pt x="1041297" y="5059"/>
                  </a:lnTo>
                  <a:lnTo>
                    <a:pt x="1045345" y="0"/>
                  </a:lnTo>
                  <a:lnTo>
                    <a:pt x="1048381" y="6071"/>
                  </a:lnTo>
                  <a:lnTo>
                    <a:pt x="1048381" y="20239"/>
                  </a:lnTo>
                  <a:lnTo>
                    <a:pt x="1044333" y="23274"/>
                  </a:lnTo>
                </a:path>
                <a:path w="1061720" h="403225">
                  <a:moveTo>
                    <a:pt x="1055465" y="23274"/>
                  </a:moveTo>
                  <a:lnTo>
                    <a:pt x="1051417" y="20239"/>
                  </a:lnTo>
                  <a:lnTo>
                    <a:pt x="1050405" y="5059"/>
                  </a:lnTo>
                  <a:lnTo>
                    <a:pt x="1055465" y="0"/>
                  </a:lnTo>
                </a:path>
                <a:path w="1061720" h="403225">
                  <a:moveTo>
                    <a:pt x="1034214" y="0"/>
                  </a:moveTo>
                  <a:lnTo>
                    <a:pt x="1034214" y="23274"/>
                  </a:lnTo>
                </a:path>
                <a:path w="1061720" h="403225">
                  <a:moveTo>
                    <a:pt x="1055465" y="23274"/>
                  </a:moveTo>
                  <a:lnTo>
                    <a:pt x="1055465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11" name="object 101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355874" y="4376014"/>
              <a:ext cx="150780" cy="111314"/>
            </a:xfrm>
            <a:prstGeom prst="rect">
              <a:avLst/>
            </a:prstGeom>
          </p:spPr>
        </p:pic>
        <p:sp>
          <p:nvSpPr>
            <p:cNvPr id="1012" name="object 1012"/>
            <p:cNvSpPr/>
            <p:nvPr/>
          </p:nvSpPr>
          <p:spPr>
            <a:xfrm>
              <a:off x="6875197" y="4004628"/>
              <a:ext cx="551815" cy="403225"/>
            </a:xfrm>
            <a:custGeom>
              <a:avLst/>
              <a:gdLst/>
              <a:ahLst/>
              <a:cxnLst/>
              <a:rect l="l" t="t" r="r" b="b"/>
              <a:pathLst>
                <a:path w="551815" h="403225">
                  <a:moveTo>
                    <a:pt x="517107" y="26310"/>
                  </a:moveTo>
                  <a:lnTo>
                    <a:pt x="551513" y="26310"/>
                  </a:lnTo>
                  <a:lnTo>
                    <a:pt x="551513" y="0"/>
                  </a:lnTo>
                  <a:lnTo>
                    <a:pt x="517107" y="0"/>
                  </a:lnTo>
                  <a:lnTo>
                    <a:pt x="517107" y="26310"/>
                  </a:lnTo>
                </a:path>
                <a:path w="551815" h="403225">
                  <a:moveTo>
                    <a:pt x="531274" y="26310"/>
                  </a:moveTo>
                  <a:lnTo>
                    <a:pt x="531274" y="402756"/>
                  </a:lnTo>
                </a:path>
                <a:path w="551815" h="403225">
                  <a:moveTo>
                    <a:pt x="539370" y="26310"/>
                  </a:moveTo>
                  <a:lnTo>
                    <a:pt x="539370" y="383529"/>
                  </a:lnTo>
                </a:path>
                <a:path w="551815" h="403225">
                  <a:moveTo>
                    <a:pt x="6071" y="1011"/>
                  </a:moveTo>
                  <a:lnTo>
                    <a:pt x="9107" y="5059"/>
                  </a:lnTo>
                  <a:lnTo>
                    <a:pt x="9107" y="20239"/>
                  </a:lnTo>
                  <a:lnTo>
                    <a:pt x="6071" y="23274"/>
                  </a:lnTo>
                </a:path>
                <a:path w="551815" h="403225">
                  <a:moveTo>
                    <a:pt x="0" y="23274"/>
                  </a:moveTo>
                  <a:lnTo>
                    <a:pt x="33394" y="23274"/>
                  </a:lnTo>
                </a:path>
                <a:path w="551815" h="403225">
                  <a:moveTo>
                    <a:pt x="17203" y="23274"/>
                  </a:moveTo>
                  <a:lnTo>
                    <a:pt x="13155" y="20239"/>
                  </a:lnTo>
                  <a:lnTo>
                    <a:pt x="13155" y="5059"/>
                  </a:lnTo>
                  <a:lnTo>
                    <a:pt x="17203" y="0"/>
                  </a:lnTo>
                  <a:lnTo>
                    <a:pt x="20239" y="6071"/>
                  </a:lnTo>
                  <a:lnTo>
                    <a:pt x="20239" y="20239"/>
                  </a:lnTo>
                  <a:lnTo>
                    <a:pt x="17203" y="23274"/>
                  </a:lnTo>
                </a:path>
                <a:path w="551815" h="403225">
                  <a:moveTo>
                    <a:pt x="27322" y="23274"/>
                  </a:moveTo>
                  <a:lnTo>
                    <a:pt x="23274" y="20239"/>
                  </a:lnTo>
                  <a:lnTo>
                    <a:pt x="23274" y="5059"/>
                  </a:lnTo>
                  <a:lnTo>
                    <a:pt x="27322" y="0"/>
                  </a:lnTo>
                </a:path>
                <a:path w="551815" h="403225">
                  <a:moveTo>
                    <a:pt x="6071" y="0"/>
                  </a:moveTo>
                  <a:lnTo>
                    <a:pt x="6071" y="23274"/>
                  </a:lnTo>
                </a:path>
                <a:path w="551815" h="403225">
                  <a:moveTo>
                    <a:pt x="27322" y="23274"/>
                  </a:moveTo>
                  <a:lnTo>
                    <a:pt x="27322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13" name="object 101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837755" y="4376014"/>
              <a:ext cx="150780" cy="111314"/>
            </a:xfrm>
            <a:prstGeom prst="rect">
              <a:avLst/>
            </a:prstGeom>
          </p:spPr>
        </p:pic>
        <p:sp>
          <p:nvSpPr>
            <p:cNvPr id="1014" name="object 1014"/>
            <p:cNvSpPr/>
            <p:nvPr/>
          </p:nvSpPr>
          <p:spPr>
            <a:xfrm>
              <a:off x="5171071" y="4004628"/>
              <a:ext cx="1737995" cy="533400"/>
            </a:xfrm>
            <a:custGeom>
              <a:avLst/>
              <a:gdLst/>
              <a:ahLst/>
              <a:cxnLst/>
              <a:rect l="l" t="t" r="r" b="b"/>
              <a:pathLst>
                <a:path w="1737995" h="533400">
                  <a:moveTo>
                    <a:pt x="1704126" y="26310"/>
                  </a:moveTo>
                  <a:lnTo>
                    <a:pt x="1737520" y="26310"/>
                  </a:lnTo>
                  <a:lnTo>
                    <a:pt x="1737520" y="0"/>
                  </a:lnTo>
                  <a:lnTo>
                    <a:pt x="1704126" y="0"/>
                  </a:lnTo>
                  <a:lnTo>
                    <a:pt x="1704126" y="26310"/>
                  </a:lnTo>
                </a:path>
                <a:path w="1737995" h="533400">
                  <a:moveTo>
                    <a:pt x="1717281" y="26310"/>
                  </a:moveTo>
                  <a:lnTo>
                    <a:pt x="1717281" y="402756"/>
                  </a:lnTo>
                </a:path>
                <a:path w="1737995" h="533400">
                  <a:moveTo>
                    <a:pt x="1725377" y="26310"/>
                  </a:moveTo>
                  <a:lnTo>
                    <a:pt x="1725377" y="383529"/>
                  </a:lnTo>
                </a:path>
                <a:path w="1737995" h="533400">
                  <a:moveTo>
                    <a:pt x="7083" y="511035"/>
                  </a:moveTo>
                  <a:lnTo>
                    <a:pt x="9107" y="515083"/>
                  </a:lnTo>
                  <a:lnTo>
                    <a:pt x="9107" y="530262"/>
                  </a:lnTo>
                  <a:lnTo>
                    <a:pt x="7083" y="533298"/>
                  </a:lnTo>
                </a:path>
                <a:path w="1737995" h="533400">
                  <a:moveTo>
                    <a:pt x="0" y="533298"/>
                  </a:moveTo>
                  <a:lnTo>
                    <a:pt x="34406" y="533298"/>
                  </a:lnTo>
                </a:path>
                <a:path w="1737995" h="533400">
                  <a:moveTo>
                    <a:pt x="17203" y="533298"/>
                  </a:moveTo>
                  <a:lnTo>
                    <a:pt x="14167" y="530262"/>
                  </a:lnTo>
                  <a:lnTo>
                    <a:pt x="14167" y="515083"/>
                  </a:lnTo>
                  <a:lnTo>
                    <a:pt x="18215" y="510023"/>
                  </a:lnTo>
                  <a:lnTo>
                    <a:pt x="21250" y="516095"/>
                  </a:lnTo>
                  <a:lnTo>
                    <a:pt x="21250" y="530262"/>
                  </a:lnTo>
                  <a:lnTo>
                    <a:pt x="17203" y="533298"/>
                  </a:lnTo>
                </a:path>
                <a:path w="1737995" h="533400">
                  <a:moveTo>
                    <a:pt x="28334" y="533298"/>
                  </a:moveTo>
                  <a:lnTo>
                    <a:pt x="24286" y="530262"/>
                  </a:lnTo>
                  <a:lnTo>
                    <a:pt x="23274" y="515083"/>
                  </a:lnTo>
                  <a:lnTo>
                    <a:pt x="28334" y="510023"/>
                  </a:lnTo>
                </a:path>
                <a:path w="1737995" h="533400">
                  <a:moveTo>
                    <a:pt x="7083" y="510023"/>
                  </a:moveTo>
                  <a:lnTo>
                    <a:pt x="7083" y="533298"/>
                  </a:lnTo>
                </a:path>
                <a:path w="1737995" h="533400">
                  <a:moveTo>
                    <a:pt x="28334" y="533298"/>
                  </a:moveTo>
                  <a:lnTo>
                    <a:pt x="28334" y="510023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15" name="object 1015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134641" y="4886038"/>
              <a:ext cx="150780" cy="111314"/>
            </a:xfrm>
            <a:prstGeom prst="rect">
              <a:avLst/>
            </a:prstGeom>
          </p:spPr>
        </p:pic>
        <p:sp>
          <p:nvSpPr>
            <p:cNvPr id="1016" name="object 1016"/>
            <p:cNvSpPr/>
            <p:nvPr/>
          </p:nvSpPr>
          <p:spPr>
            <a:xfrm>
              <a:off x="5171071" y="4514651"/>
              <a:ext cx="289560" cy="403225"/>
            </a:xfrm>
            <a:custGeom>
              <a:avLst/>
              <a:gdLst/>
              <a:ahLst/>
              <a:cxnLst/>
              <a:rect l="l" t="t" r="r" b="b"/>
              <a:pathLst>
                <a:path w="289560" h="403225">
                  <a:moveTo>
                    <a:pt x="0" y="26310"/>
                  </a:moveTo>
                  <a:lnTo>
                    <a:pt x="34406" y="26310"/>
                  </a:lnTo>
                  <a:lnTo>
                    <a:pt x="34406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289560" h="403225">
                  <a:moveTo>
                    <a:pt x="13155" y="26310"/>
                  </a:moveTo>
                  <a:lnTo>
                    <a:pt x="13155" y="402756"/>
                  </a:lnTo>
                </a:path>
                <a:path w="289560" h="403225">
                  <a:moveTo>
                    <a:pt x="21250" y="26310"/>
                  </a:moveTo>
                  <a:lnTo>
                    <a:pt x="21250" y="383529"/>
                  </a:lnTo>
                </a:path>
                <a:path w="289560" h="403225">
                  <a:moveTo>
                    <a:pt x="262095" y="1011"/>
                  </a:moveTo>
                  <a:lnTo>
                    <a:pt x="264119" y="5059"/>
                  </a:lnTo>
                  <a:lnTo>
                    <a:pt x="264119" y="20239"/>
                  </a:lnTo>
                  <a:lnTo>
                    <a:pt x="262095" y="23274"/>
                  </a:lnTo>
                </a:path>
                <a:path w="289560" h="403225">
                  <a:moveTo>
                    <a:pt x="255011" y="23274"/>
                  </a:moveTo>
                  <a:lnTo>
                    <a:pt x="289418" y="23274"/>
                  </a:lnTo>
                </a:path>
                <a:path w="289560" h="403225">
                  <a:moveTo>
                    <a:pt x="272214" y="23274"/>
                  </a:moveTo>
                  <a:lnTo>
                    <a:pt x="269179" y="20239"/>
                  </a:lnTo>
                  <a:lnTo>
                    <a:pt x="269179" y="5059"/>
                  </a:lnTo>
                  <a:lnTo>
                    <a:pt x="273226" y="0"/>
                  </a:lnTo>
                  <a:lnTo>
                    <a:pt x="276262" y="6071"/>
                  </a:lnTo>
                  <a:lnTo>
                    <a:pt x="276262" y="20239"/>
                  </a:lnTo>
                  <a:lnTo>
                    <a:pt x="272214" y="23274"/>
                  </a:lnTo>
                </a:path>
                <a:path w="289560" h="403225">
                  <a:moveTo>
                    <a:pt x="283346" y="23274"/>
                  </a:moveTo>
                  <a:lnTo>
                    <a:pt x="279298" y="20239"/>
                  </a:lnTo>
                  <a:lnTo>
                    <a:pt x="278286" y="5059"/>
                  </a:lnTo>
                  <a:lnTo>
                    <a:pt x="283346" y="0"/>
                  </a:lnTo>
                </a:path>
                <a:path w="289560" h="403225">
                  <a:moveTo>
                    <a:pt x="262095" y="0"/>
                  </a:moveTo>
                  <a:lnTo>
                    <a:pt x="262095" y="23274"/>
                  </a:lnTo>
                </a:path>
                <a:path w="289560" h="403225">
                  <a:moveTo>
                    <a:pt x="283346" y="23274"/>
                  </a:moveTo>
                  <a:lnTo>
                    <a:pt x="283346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17" name="object 101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389652" y="4886038"/>
              <a:ext cx="150780" cy="111314"/>
            </a:xfrm>
            <a:prstGeom prst="rect">
              <a:avLst/>
            </a:prstGeom>
          </p:spPr>
        </p:pic>
        <p:sp>
          <p:nvSpPr>
            <p:cNvPr id="1018" name="object 1018"/>
            <p:cNvSpPr/>
            <p:nvPr/>
          </p:nvSpPr>
          <p:spPr>
            <a:xfrm>
              <a:off x="5426083" y="4514651"/>
              <a:ext cx="289560" cy="403225"/>
            </a:xfrm>
            <a:custGeom>
              <a:avLst/>
              <a:gdLst/>
              <a:ahLst/>
              <a:cxnLst/>
              <a:rect l="l" t="t" r="r" b="b"/>
              <a:pathLst>
                <a:path w="289560" h="403225">
                  <a:moveTo>
                    <a:pt x="0" y="26310"/>
                  </a:moveTo>
                  <a:lnTo>
                    <a:pt x="34406" y="26310"/>
                  </a:lnTo>
                  <a:lnTo>
                    <a:pt x="34406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289560" h="403225">
                  <a:moveTo>
                    <a:pt x="14167" y="26310"/>
                  </a:moveTo>
                  <a:lnTo>
                    <a:pt x="14167" y="402756"/>
                  </a:lnTo>
                </a:path>
                <a:path w="289560" h="403225">
                  <a:moveTo>
                    <a:pt x="21250" y="26310"/>
                  </a:moveTo>
                  <a:lnTo>
                    <a:pt x="21250" y="383529"/>
                  </a:lnTo>
                </a:path>
                <a:path w="289560" h="403225">
                  <a:moveTo>
                    <a:pt x="262095" y="1011"/>
                  </a:moveTo>
                  <a:lnTo>
                    <a:pt x="264119" y="5059"/>
                  </a:lnTo>
                  <a:lnTo>
                    <a:pt x="264119" y="20239"/>
                  </a:lnTo>
                  <a:lnTo>
                    <a:pt x="262095" y="23274"/>
                  </a:lnTo>
                </a:path>
                <a:path w="289560" h="403225">
                  <a:moveTo>
                    <a:pt x="255011" y="23274"/>
                  </a:moveTo>
                  <a:lnTo>
                    <a:pt x="289418" y="23274"/>
                  </a:lnTo>
                </a:path>
                <a:path w="289560" h="403225">
                  <a:moveTo>
                    <a:pt x="272214" y="23274"/>
                  </a:moveTo>
                  <a:lnTo>
                    <a:pt x="269179" y="20239"/>
                  </a:lnTo>
                  <a:lnTo>
                    <a:pt x="269179" y="5059"/>
                  </a:lnTo>
                  <a:lnTo>
                    <a:pt x="273226" y="0"/>
                  </a:lnTo>
                  <a:lnTo>
                    <a:pt x="276262" y="6071"/>
                  </a:lnTo>
                  <a:lnTo>
                    <a:pt x="276262" y="20239"/>
                  </a:lnTo>
                  <a:lnTo>
                    <a:pt x="272214" y="23274"/>
                  </a:lnTo>
                </a:path>
                <a:path w="289560" h="403225">
                  <a:moveTo>
                    <a:pt x="283346" y="23274"/>
                  </a:moveTo>
                  <a:lnTo>
                    <a:pt x="279298" y="20239"/>
                  </a:lnTo>
                  <a:lnTo>
                    <a:pt x="278286" y="5059"/>
                  </a:lnTo>
                  <a:lnTo>
                    <a:pt x="283346" y="0"/>
                  </a:lnTo>
                </a:path>
                <a:path w="289560" h="403225">
                  <a:moveTo>
                    <a:pt x="262095" y="0"/>
                  </a:moveTo>
                  <a:lnTo>
                    <a:pt x="262095" y="23274"/>
                  </a:lnTo>
                </a:path>
                <a:path w="289560" h="403225">
                  <a:moveTo>
                    <a:pt x="283346" y="23274"/>
                  </a:moveTo>
                  <a:lnTo>
                    <a:pt x="283346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19" name="object 101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644664" y="4886038"/>
              <a:ext cx="150780" cy="111314"/>
            </a:xfrm>
            <a:prstGeom prst="rect">
              <a:avLst/>
            </a:prstGeom>
          </p:spPr>
        </p:pic>
        <p:sp>
          <p:nvSpPr>
            <p:cNvPr id="1020" name="object 1020"/>
            <p:cNvSpPr/>
            <p:nvPr/>
          </p:nvSpPr>
          <p:spPr>
            <a:xfrm>
              <a:off x="5681094" y="4514651"/>
              <a:ext cx="289560" cy="403225"/>
            </a:xfrm>
            <a:custGeom>
              <a:avLst/>
              <a:gdLst/>
              <a:ahLst/>
              <a:cxnLst/>
              <a:rect l="l" t="t" r="r" b="b"/>
              <a:pathLst>
                <a:path w="289560" h="403225">
                  <a:moveTo>
                    <a:pt x="0" y="26310"/>
                  </a:moveTo>
                  <a:lnTo>
                    <a:pt x="34406" y="26310"/>
                  </a:lnTo>
                  <a:lnTo>
                    <a:pt x="34406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289560" h="403225">
                  <a:moveTo>
                    <a:pt x="14167" y="26310"/>
                  </a:moveTo>
                  <a:lnTo>
                    <a:pt x="14167" y="402756"/>
                  </a:lnTo>
                </a:path>
                <a:path w="289560" h="403225">
                  <a:moveTo>
                    <a:pt x="21250" y="26310"/>
                  </a:moveTo>
                  <a:lnTo>
                    <a:pt x="21250" y="383529"/>
                  </a:lnTo>
                </a:path>
                <a:path w="289560" h="403225">
                  <a:moveTo>
                    <a:pt x="262095" y="1011"/>
                  </a:moveTo>
                  <a:lnTo>
                    <a:pt x="264119" y="5059"/>
                  </a:lnTo>
                  <a:lnTo>
                    <a:pt x="264119" y="20239"/>
                  </a:lnTo>
                  <a:lnTo>
                    <a:pt x="262095" y="23274"/>
                  </a:lnTo>
                </a:path>
                <a:path w="289560" h="403225">
                  <a:moveTo>
                    <a:pt x="255011" y="23274"/>
                  </a:moveTo>
                  <a:lnTo>
                    <a:pt x="289418" y="23274"/>
                  </a:lnTo>
                </a:path>
                <a:path w="289560" h="403225">
                  <a:moveTo>
                    <a:pt x="272214" y="23274"/>
                  </a:moveTo>
                  <a:lnTo>
                    <a:pt x="269179" y="20239"/>
                  </a:lnTo>
                  <a:lnTo>
                    <a:pt x="269179" y="5059"/>
                  </a:lnTo>
                  <a:lnTo>
                    <a:pt x="273226" y="0"/>
                  </a:lnTo>
                  <a:lnTo>
                    <a:pt x="276262" y="6071"/>
                  </a:lnTo>
                  <a:lnTo>
                    <a:pt x="276262" y="20239"/>
                  </a:lnTo>
                  <a:lnTo>
                    <a:pt x="272214" y="23274"/>
                  </a:lnTo>
                </a:path>
                <a:path w="289560" h="403225">
                  <a:moveTo>
                    <a:pt x="283346" y="23274"/>
                  </a:moveTo>
                  <a:lnTo>
                    <a:pt x="279298" y="20239"/>
                  </a:lnTo>
                  <a:lnTo>
                    <a:pt x="278286" y="5059"/>
                  </a:lnTo>
                  <a:lnTo>
                    <a:pt x="283346" y="0"/>
                  </a:lnTo>
                </a:path>
                <a:path w="289560" h="403225">
                  <a:moveTo>
                    <a:pt x="262095" y="0"/>
                  </a:moveTo>
                  <a:lnTo>
                    <a:pt x="262095" y="23274"/>
                  </a:lnTo>
                </a:path>
                <a:path w="289560" h="403225">
                  <a:moveTo>
                    <a:pt x="283346" y="23274"/>
                  </a:moveTo>
                  <a:lnTo>
                    <a:pt x="283346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21" name="object 10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899676" y="4886038"/>
              <a:ext cx="150780" cy="111314"/>
            </a:xfrm>
            <a:prstGeom prst="rect">
              <a:avLst/>
            </a:prstGeom>
          </p:spPr>
        </p:pic>
        <p:sp>
          <p:nvSpPr>
            <p:cNvPr id="1022" name="object 1022"/>
            <p:cNvSpPr/>
            <p:nvPr/>
          </p:nvSpPr>
          <p:spPr>
            <a:xfrm>
              <a:off x="5936106" y="4514651"/>
              <a:ext cx="462915" cy="403225"/>
            </a:xfrm>
            <a:custGeom>
              <a:avLst/>
              <a:gdLst/>
              <a:ahLst/>
              <a:cxnLst/>
              <a:rect l="l" t="t" r="r" b="b"/>
              <a:pathLst>
                <a:path w="462914" h="403225">
                  <a:moveTo>
                    <a:pt x="0" y="26310"/>
                  </a:moveTo>
                  <a:lnTo>
                    <a:pt x="34406" y="26310"/>
                  </a:lnTo>
                  <a:lnTo>
                    <a:pt x="34406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462914" h="403225">
                  <a:moveTo>
                    <a:pt x="14167" y="26310"/>
                  </a:moveTo>
                  <a:lnTo>
                    <a:pt x="14167" y="402756"/>
                  </a:lnTo>
                </a:path>
                <a:path w="462914" h="403225">
                  <a:moveTo>
                    <a:pt x="21250" y="26310"/>
                  </a:moveTo>
                  <a:lnTo>
                    <a:pt x="21250" y="383529"/>
                  </a:lnTo>
                </a:path>
                <a:path w="462914" h="403225">
                  <a:moveTo>
                    <a:pt x="435139" y="1011"/>
                  </a:moveTo>
                  <a:lnTo>
                    <a:pt x="438174" y="5059"/>
                  </a:lnTo>
                  <a:lnTo>
                    <a:pt x="438174" y="20239"/>
                  </a:lnTo>
                  <a:lnTo>
                    <a:pt x="435139" y="23274"/>
                  </a:lnTo>
                </a:path>
                <a:path w="462914" h="403225">
                  <a:moveTo>
                    <a:pt x="429067" y="23274"/>
                  </a:moveTo>
                  <a:lnTo>
                    <a:pt x="462461" y="23274"/>
                  </a:lnTo>
                </a:path>
                <a:path w="462914" h="403225">
                  <a:moveTo>
                    <a:pt x="446270" y="23274"/>
                  </a:moveTo>
                  <a:lnTo>
                    <a:pt x="442222" y="20239"/>
                  </a:lnTo>
                  <a:lnTo>
                    <a:pt x="442222" y="5059"/>
                  </a:lnTo>
                  <a:lnTo>
                    <a:pt x="446270" y="0"/>
                  </a:lnTo>
                  <a:lnTo>
                    <a:pt x="449306" y="6071"/>
                  </a:lnTo>
                  <a:lnTo>
                    <a:pt x="449306" y="20239"/>
                  </a:lnTo>
                  <a:lnTo>
                    <a:pt x="446270" y="23274"/>
                  </a:lnTo>
                </a:path>
                <a:path w="462914" h="403225">
                  <a:moveTo>
                    <a:pt x="456390" y="23274"/>
                  </a:moveTo>
                  <a:lnTo>
                    <a:pt x="452342" y="20239"/>
                  </a:lnTo>
                  <a:lnTo>
                    <a:pt x="451330" y="5059"/>
                  </a:lnTo>
                  <a:lnTo>
                    <a:pt x="456390" y="0"/>
                  </a:lnTo>
                </a:path>
                <a:path w="462914" h="403225">
                  <a:moveTo>
                    <a:pt x="435139" y="0"/>
                  </a:moveTo>
                  <a:lnTo>
                    <a:pt x="435139" y="23274"/>
                  </a:lnTo>
                </a:path>
                <a:path w="462914" h="403225">
                  <a:moveTo>
                    <a:pt x="456390" y="23274"/>
                  </a:moveTo>
                  <a:lnTo>
                    <a:pt x="456390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23" name="object 1023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327731" y="4886038"/>
              <a:ext cx="150780" cy="111314"/>
            </a:xfrm>
            <a:prstGeom prst="rect">
              <a:avLst/>
            </a:prstGeom>
          </p:spPr>
        </p:pic>
        <p:sp>
          <p:nvSpPr>
            <p:cNvPr id="1024" name="object 1024"/>
            <p:cNvSpPr/>
            <p:nvPr/>
          </p:nvSpPr>
          <p:spPr>
            <a:xfrm>
              <a:off x="6365174" y="4514651"/>
              <a:ext cx="1061720" cy="403225"/>
            </a:xfrm>
            <a:custGeom>
              <a:avLst/>
              <a:gdLst/>
              <a:ahLst/>
              <a:cxnLst/>
              <a:rect l="l" t="t" r="r" b="b"/>
              <a:pathLst>
                <a:path w="1061720" h="403225">
                  <a:moveTo>
                    <a:pt x="0" y="26310"/>
                  </a:moveTo>
                  <a:lnTo>
                    <a:pt x="33394" y="26310"/>
                  </a:lnTo>
                  <a:lnTo>
                    <a:pt x="33394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1061720" h="403225">
                  <a:moveTo>
                    <a:pt x="13155" y="26310"/>
                  </a:moveTo>
                  <a:lnTo>
                    <a:pt x="13155" y="402756"/>
                  </a:lnTo>
                </a:path>
                <a:path w="1061720" h="403225">
                  <a:moveTo>
                    <a:pt x="21250" y="26310"/>
                  </a:moveTo>
                  <a:lnTo>
                    <a:pt x="21250" y="383529"/>
                  </a:lnTo>
                </a:path>
                <a:path w="1061720" h="403225">
                  <a:moveTo>
                    <a:pt x="1034214" y="1011"/>
                  </a:moveTo>
                  <a:lnTo>
                    <a:pt x="1036238" y="5059"/>
                  </a:lnTo>
                  <a:lnTo>
                    <a:pt x="1036238" y="20239"/>
                  </a:lnTo>
                  <a:lnTo>
                    <a:pt x="1034214" y="23274"/>
                  </a:lnTo>
                </a:path>
                <a:path w="1061720" h="403225">
                  <a:moveTo>
                    <a:pt x="1027130" y="23274"/>
                  </a:moveTo>
                  <a:lnTo>
                    <a:pt x="1061536" y="23274"/>
                  </a:lnTo>
                </a:path>
                <a:path w="1061720" h="403225">
                  <a:moveTo>
                    <a:pt x="1044333" y="23274"/>
                  </a:moveTo>
                  <a:lnTo>
                    <a:pt x="1041297" y="20239"/>
                  </a:lnTo>
                  <a:lnTo>
                    <a:pt x="1041297" y="5059"/>
                  </a:lnTo>
                  <a:lnTo>
                    <a:pt x="1045345" y="0"/>
                  </a:lnTo>
                  <a:lnTo>
                    <a:pt x="1048381" y="6071"/>
                  </a:lnTo>
                  <a:lnTo>
                    <a:pt x="1048381" y="20239"/>
                  </a:lnTo>
                  <a:lnTo>
                    <a:pt x="1044333" y="23274"/>
                  </a:lnTo>
                </a:path>
                <a:path w="1061720" h="403225">
                  <a:moveTo>
                    <a:pt x="1055465" y="23274"/>
                  </a:moveTo>
                  <a:lnTo>
                    <a:pt x="1051417" y="20239"/>
                  </a:lnTo>
                  <a:lnTo>
                    <a:pt x="1050405" y="5059"/>
                  </a:lnTo>
                  <a:lnTo>
                    <a:pt x="1055465" y="0"/>
                  </a:lnTo>
                </a:path>
                <a:path w="1061720" h="403225">
                  <a:moveTo>
                    <a:pt x="1034214" y="0"/>
                  </a:moveTo>
                  <a:lnTo>
                    <a:pt x="1034214" y="23274"/>
                  </a:lnTo>
                </a:path>
                <a:path w="1061720" h="403225">
                  <a:moveTo>
                    <a:pt x="1055465" y="23274"/>
                  </a:moveTo>
                  <a:lnTo>
                    <a:pt x="1055465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25" name="object 102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355874" y="4886038"/>
              <a:ext cx="150780" cy="111314"/>
            </a:xfrm>
            <a:prstGeom prst="rect">
              <a:avLst/>
            </a:prstGeom>
          </p:spPr>
        </p:pic>
        <p:sp>
          <p:nvSpPr>
            <p:cNvPr id="1026" name="object 1026"/>
            <p:cNvSpPr/>
            <p:nvPr/>
          </p:nvSpPr>
          <p:spPr>
            <a:xfrm>
              <a:off x="6875197" y="4514651"/>
              <a:ext cx="551815" cy="403225"/>
            </a:xfrm>
            <a:custGeom>
              <a:avLst/>
              <a:gdLst/>
              <a:ahLst/>
              <a:cxnLst/>
              <a:rect l="l" t="t" r="r" b="b"/>
              <a:pathLst>
                <a:path w="551815" h="403225">
                  <a:moveTo>
                    <a:pt x="517107" y="26310"/>
                  </a:moveTo>
                  <a:lnTo>
                    <a:pt x="551513" y="26310"/>
                  </a:lnTo>
                  <a:lnTo>
                    <a:pt x="551513" y="0"/>
                  </a:lnTo>
                  <a:lnTo>
                    <a:pt x="517107" y="0"/>
                  </a:lnTo>
                  <a:lnTo>
                    <a:pt x="517107" y="26310"/>
                  </a:lnTo>
                </a:path>
                <a:path w="551815" h="403225">
                  <a:moveTo>
                    <a:pt x="531274" y="26310"/>
                  </a:moveTo>
                  <a:lnTo>
                    <a:pt x="531274" y="402756"/>
                  </a:lnTo>
                </a:path>
                <a:path w="551815" h="403225">
                  <a:moveTo>
                    <a:pt x="539370" y="26310"/>
                  </a:moveTo>
                  <a:lnTo>
                    <a:pt x="539370" y="383529"/>
                  </a:lnTo>
                </a:path>
                <a:path w="551815" h="403225">
                  <a:moveTo>
                    <a:pt x="6071" y="1011"/>
                  </a:moveTo>
                  <a:lnTo>
                    <a:pt x="9107" y="5059"/>
                  </a:lnTo>
                  <a:lnTo>
                    <a:pt x="9107" y="20239"/>
                  </a:lnTo>
                  <a:lnTo>
                    <a:pt x="6071" y="23274"/>
                  </a:lnTo>
                </a:path>
                <a:path w="551815" h="403225">
                  <a:moveTo>
                    <a:pt x="0" y="23274"/>
                  </a:moveTo>
                  <a:lnTo>
                    <a:pt x="33394" y="23274"/>
                  </a:lnTo>
                </a:path>
                <a:path w="551815" h="403225">
                  <a:moveTo>
                    <a:pt x="17203" y="23274"/>
                  </a:moveTo>
                  <a:lnTo>
                    <a:pt x="13155" y="20239"/>
                  </a:lnTo>
                  <a:lnTo>
                    <a:pt x="13155" y="5059"/>
                  </a:lnTo>
                  <a:lnTo>
                    <a:pt x="17203" y="0"/>
                  </a:lnTo>
                  <a:lnTo>
                    <a:pt x="20239" y="6071"/>
                  </a:lnTo>
                  <a:lnTo>
                    <a:pt x="20239" y="20239"/>
                  </a:lnTo>
                  <a:lnTo>
                    <a:pt x="17203" y="23274"/>
                  </a:lnTo>
                </a:path>
                <a:path w="551815" h="403225">
                  <a:moveTo>
                    <a:pt x="27322" y="23274"/>
                  </a:moveTo>
                  <a:lnTo>
                    <a:pt x="23274" y="20239"/>
                  </a:lnTo>
                  <a:lnTo>
                    <a:pt x="23274" y="5059"/>
                  </a:lnTo>
                  <a:lnTo>
                    <a:pt x="27322" y="0"/>
                  </a:lnTo>
                </a:path>
                <a:path w="551815" h="403225">
                  <a:moveTo>
                    <a:pt x="6071" y="0"/>
                  </a:moveTo>
                  <a:lnTo>
                    <a:pt x="6071" y="23274"/>
                  </a:lnTo>
                </a:path>
                <a:path w="551815" h="403225">
                  <a:moveTo>
                    <a:pt x="27322" y="23274"/>
                  </a:moveTo>
                  <a:lnTo>
                    <a:pt x="27322" y="0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27" name="object 1027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837755" y="4886038"/>
              <a:ext cx="150780" cy="111314"/>
            </a:xfrm>
            <a:prstGeom prst="rect">
              <a:avLst/>
            </a:prstGeom>
          </p:spPr>
        </p:pic>
        <p:sp>
          <p:nvSpPr>
            <p:cNvPr id="1028" name="object 1028"/>
            <p:cNvSpPr/>
            <p:nvPr/>
          </p:nvSpPr>
          <p:spPr>
            <a:xfrm>
              <a:off x="6875197" y="4514651"/>
              <a:ext cx="33655" cy="403225"/>
            </a:xfrm>
            <a:custGeom>
              <a:avLst/>
              <a:gdLst/>
              <a:ahLst/>
              <a:cxnLst/>
              <a:rect l="l" t="t" r="r" b="b"/>
              <a:pathLst>
                <a:path w="33654" h="403225">
                  <a:moveTo>
                    <a:pt x="0" y="26310"/>
                  </a:moveTo>
                  <a:lnTo>
                    <a:pt x="33394" y="26310"/>
                  </a:lnTo>
                  <a:lnTo>
                    <a:pt x="33394" y="0"/>
                  </a:lnTo>
                  <a:lnTo>
                    <a:pt x="0" y="0"/>
                  </a:lnTo>
                  <a:lnTo>
                    <a:pt x="0" y="26310"/>
                  </a:lnTo>
                </a:path>
                <a:path w="33654" h="403225">
                  <a:moveTo>
                    <a:pt x="13155" y="26310"/>
                  </a:moveTo>
                  <a:lnTo>
                    <a:pt x="13155" y="402756"/>
                  </a:lnTo>
                </a:path>
                <a:path w="33654" h="403225">
                  <a:moveTo>
                    <a:pt x="21250" y="26310"/>
                  </a:moveTo>
                  <a:lnTo>
                    <a:pt x="21250" y="383529"/>
                  </a:lnTo>
                </a:path>
              </a:pathLst>
            </a:custGeom>
            <a:ln w="8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9" name="object 1029"/>
            <p:cNvSpPr/>
            <p:nvPr/>
          </p:nvSpPr>
          <p:spPr>
            <a:xfrm>
              <a:off x="12164667" y="1035563"/>
              <a:ext cx="2571750" cy="8272780"/>
            </a:xfrm>
            <a:custGeom>
              <a:avLst/>
              <a:gdLst/>
              <a:ahLst/>
              <a:cxnLst/>
              <a:rect l="l" t="t" r="r" b="b"/>
              <a:pathLst>
                <a:path w="2571750" h="8272780">
                  <a:moveTo>
                    <a:pt x="14167" y="8272702"/>
                  </a:moveTo>
                  <a:lnTo>
                    <a:pt x="12143" y="7019906"/>
                  </a:lnTo>
                  <a:lnTo>
                    <a:pt x="9107" y="5983668"/>
                  </a:lnTo>
                  <a:lnTo>
                    <a:pt x="9107" y="5860210"/>
                  </a:lnTo>
                  <a:lnTo>
                    <a:pt x="0" y="1578644"/>
                  </a:lnTo>
                  <a:lnTo>
                    <a:pt x="28334" y="1011"/>
                  </a:lnTo>
                </a:path>
                <a:path w="2571750" h="8272780">
                  <a:moveTo>
                    <a:pt x="14167" y="8272702"/>
                  </a:moveTo>
                  <a:lnTo>
                    <a:pt x="349123" y="8272702"/>
                  </a:lnTo>
                  <a:lnTo>
                    <a:pt x="346087" y="7018894"/>
                  </a:lnTo>
                  <a:lnTo>
                    <a:pt x="344063" y="5983668"/>
                  </a:lnTo>
                  <a:lnTo>
                    <a:pt x="344063" y="5859198"/>
                  </a:lnTo>
                  <a:lnTo>
                    <a:pt x="333943" y="1578644"/>
                  </a:lnTo>
                  <a:lnTo>
                    <a:pt x="298525" y="0"/>
                  </a:lnTo>
                  <a:lnTo>
                    <a:pt x="28334" y="1011"/>
                  </a:lnTo>
                </a:path>
                <a:path w="2571750" h="8272780">
                  <a:moveTo>
                    <a:pt x="200366" y="6808408"/>
                  </a:moveTo>
                  <a:lnTo>
                    <a:pt x="199354" y="6564528"/>
                  </a:lnTo>
                  <a:lnTo>
                    <a:pt x="156852" y="6564528"/>
                  </a:lnTo>
                  <a:lnTo>
                    <a:pt x="156852" y="6808408"/>
                  </a:lnTo>
                  <a:lnTo>
                    <a:pt x="200366" y="6808408"/>
                  </a:lnTo>
                </a:path>
                <a:path w="2571750" h="8272780">
                  <a:moveTo>
                    <a:pt x="189234" y="6372257"/>
                  </a:moveTo>
                  <a:lnTo>
                    <a:pt x="189234" y="6193142"/>
                  </a:lnTo>
                  <a:lnTo>
                    <a:pt x="165960" y="6194154"/>
                  </a:lnTo>
                  <a:lnTo>
                    <a:pt x="165960" y="6372257"/>
                  </a:lnTo>
                  <a:lnTo>
                    <a:pt x="189234" y="6372257"/>
                  </a:lnTo>
                </a:path>
                <a:path w="2571750" h="8272780">
                  <a:moveTo>
                    <a:pt x="181139" y="8035905"/>
                  </a:moveTo>
                  <a:lnTo>
                    <a:pt x="179115" y="7019906"/>
                  </a:lnTo>
                  <a:lnTo>
                    <a:pt x="177091" y="5983668"/>
                  </a:lnTo>
                  <a:lnTo>
                    <a:pt x="176079" y="5859198"/>
                  </a:lnTo>
                  <a:lnTo>
                    <a:pt x="163936" y="79944"/>
                  </a:lnTo>
                </a:path>
                <a:path w="2571750" h="8272780">
                  <a:moveTo>
                    <a:pt x="2516723" y="3848451"/>
                  </a:moveTo>
                  <a:lnTo>
                    <a:pt x="2571368" y="3907144"/>
                  </a:lnTo>
                </a:path>
                <a:path w="2571750" h="8272780">
                  <a:moveTo>
                    <a:pt x="333943" y="1578644"/>
                  </a:moveTo>
                  <a:lnTo>
                    <a:pt x="0" y="1578644"/>
                  </a:lnTo>
                </a:path>
                <a:path w="2571750" h="8272780">
                  <a:moveTo>
                    <a:pt x="334955" y="1610014"/>
                  </a:moveTo>
                  <a:lnTo>
                    <a:pt x="0" y="1611026"/>
                  </a:lnTo>
                </a:path>
                <a:path w="2571750" h="8272780">
                  <a:moveTo>
                    <a:pt x="4047" y="3324260"/>
                  </a:moveTo>
                  <a:lnTo>
                    <a:pt x="337991" y="3323248"/>
                  </a:lnTo>
                </a:path>
                <a:path w="2571750" h="8272780">
                  <a:moveTo>
                    <a:pt x="3035" y="3291877"/>
                  </a:moveTo>
                  <a:lnTo>
                    <a:pt x="337991" y="3291877"/>
                  </a:lnTo>
                </a:path>
                <a:path w="2571750" h="8272780">
                  <a:moveTo>
                    <a:pt x="7083" y="5037493"/>
                  </a:moveTo>
                  <a:lnTo>
                    <a:pt x="342039" y="5036481"/>
                  </a:lnTo>
                </a:path>
                <a:path w="2571750" h="8272780">
                  <a:moveTo>
                    <a:pt x="7083" y="5005111"/>
                  </a:moveTo>
                  <a:lnTo>
                    <a:pt x="342039" y="5005111"/>
                  </a:lnTo>
                </a:path>
                <a:path w="2571750" h="8272780">
                  <a:moveTo>
                    <a:pt x="12143" y="7019906"/>
                  </a:moveTo>
                  <a:lnTo>
                    <a:pt x="346087" y="7018894"/>
                  </a:lnTo>
                </a:path>
                <a:path w="2571750" h="8272780">
                  <a:moveTo>
                    <a:pt x="12143" y="6988536"/>
                  </a:moveTo>
                  <a:lnTo>
                    <a:pt x="346087" y="6987524"/>
                  </a:lnTo>
                </a:path>
                <a:path w="2571750" h="8272780">
                  <a:moveTo>
                    <a:pt x="28334" y="1011"/>
                  </a:moveTo>
                  <a:lnTo>
                    <a:pt x="164948" y="458413"/>
                  </a:lnTo>
                </a:path>
                <a:path w="2571750" h="8272780">
                  <a:moveTo>
                    <a:pt x="309657" y="458413"/>
                  </a:moveTo>
                  <a:lnTo>
                    <a:pt x="20239" y="459425"/>
                  </a:lnTo>
                  <a:lnTo>
                    <a:pt x="164948" y="837895"/>
                  </a:lnTo>
                </a:path>
                <a:path w="2571750" h="8272780">
                  <a:moveTo>
                    <a:pt x="317752" y="836883"/>
                  </a:moveTo>
                  <a:lnTo>
                    <a:pt x="13155" y="837895"/>
                  </a:lnTo>
                  <a:lnTo>
                    <a:pt x="165960" y="1216365"/>
                  </a:lnTo>
                </a:path>
                <a:path w="2571750" h="8272780">
                  <a:moveTo>
                    <a:pt x="325848" y="1215353"/>
                  </a:moveTo>
                  <a:lnTo>
                    <a:pt x="6071" y="1216365"/>
                  </a:lnTo>
                  <a:lnTo>
                    <a:pt x="166971" y="1578644"/>
                  </a:lnTo>
                </a:path>
                <a:path w="2571750" h="8272780">
                  <a:moveTo>
                    <a:pt x="298525" y="0"/>
                  </a:moveTo>
                  <a:lnTo>
                    <a:pt x="164948" y="458413"/>
                  </a:lnTo>
                </a:path>
                <a:path w="2571750" h="8272780">
                  <a:moveTo>
                    <a:pt x="309657" y="458413"/>
                  </a:moveTo>
                  <a:lnTo>
                    <a:pt x="164948" y="837895"/>
                  </a:lnTo>
                </a:path>
                <a:path w="2571750" h="8272780">
                  <a:moveTo>
                    <a:pt x="317752" y="836883"/>
                  </a:moveTo>
                  <a:lnTo>
                    <a:pt x="165960" y="1216365"/>
                  </a:lnTo>
                </a:path>
                <a:path w="2571750" h="8272780">
                  <a:moveTo>
                    <a:pt x="325848" y="1215353"/>
                  </a:moveTo>
                  <a:lnTo>
                    <a:pt x="166971" y="1578644"/>
                  </a:lnTo>
                </a:path>
                <a:path w="2571750" h="8272780">
                  <a:moveTo>
                    <a:pt x="0" y="1611026"/>
                  </a:moveTo>
                  <a:lnTo>
                    <a:pt x="167983" y="2030986"/>
                  </a:lnTo>
                </a:path>
                <a:path w="2571750" h="8272780">
                  <a:moveTo>
                    <a:pt x="334955" y="2029974"/>
                  </a:moveTo>
                  <a:lnTo>
                    <a:pt x="1011" y="2030986"/>
                  </a:lnTo>
                  <a:lnTo>
                    <a:pt x="168995" y="2450946"/>
                  </a:lnTo>
                </a:path>
                <a:path w="2571750" h="8272780">
                  <a:moveTo>
                    <a:pt x="335967" y="2450946"/>
                  </a:moveTo>
                  <a:lnTo>
                    <a:pt x="2023" y="2450946"/>
                  </a:lnTo>
                  <a:lnTo>
                    <a:pt x="170007" y="2870906"/>
                  </a:lnTo>
                </a:path>
                <a:path w="2571750" h="8272780">
                  <a:moveTo>
                    <a:pt x="336979" y="2870906"/>
                  </a:moveTo>
                  <a:lnTo>
                    <a:pt x="3035" y="2871917"/>
                  </a:lnTo>
                  <a:lnTo>
                    <a:pt x="171019" y="3291877"/>
                  </a:lnTo>
                </a:path>
                <a:path w="2571750" h="8272780">
                  <a:moveTo>
                    <a:pt x="334955" y="1610014"/>
                  </a:moveTo>
                  <a:lnTo>
                    <a:pt x="167983" y="2030986"/>
                  </a:lnTo>
                </a:path>
                <a:path w="2571750" h="8272780">
                  <a:moveTo>
                    <a:pt x="334955" y="2029974"/>
                  </a:moveTo>
                  <a:lnTo>
                    <a:pt x="168995" y="2450946"/>
                  </a:lnTo>
                </a:path>
                <a:path w="2571750" h="8272780">
                  <a:moveTo>
                    <a:pt x="335967" y="2450946"/>
                  </a:moveTo>
                  <a:lnTo>
                    <a:pt x="170007" y="2870906"/>
                  </a:lnTo>
                </a:path>
                <a:path w="2571750" h="8272780">
                  <a:moveTo>
                    <a:pt x="336979" y="2870906"/>
                  </a:moveTo>
                  <a:lnTo>
                    <a:pt x="171019" y="3291877"/>
                  </a:lnTo>
                </a:path>
                <a:path w="2571750" h="8272780">
                  <a:moveTo>
                    <a:pt x="4047" y="3324260"/>
                  </a:moveTo>
                  <a:lnTo>
                    <a:pt x="172031" y="3744220"/>
                  </a:lnTo>
                  <a:lnTo>
                    <a:pt x="4047" y="3744220"/>
                  </a:lnTo>
                  <a:lnTo>
                    <a:pt x="173043" y="4164179"/>
                  </a:lnTo>
                  <a:lnTo>
                    <a:pt x="5059" y="4165191"/>
                  </a:lnTo>
                  <a:lnTo>
                    <a:pt x="174055" y="4584139"/>
                  </a:lnTo>
                  <a:lnTo>
                    <a:pt x="6071" y="4585151"/>
                  </a:lnTo>
                  <a:lnTo>
                    <a:pt x="175067" y="5005111"/>
                  </a:lnTo>
                </a:path>
                <a:path w="2571750" h="8272780">
                  <a:moveTo>
                    <a:pt x="337991" y="3323248"/>
                  </a:moveTo>
                  <a:lnTo>
                    <a:pt x="172031" y="3744220"/>
                  </a:lnTo>
                  <a:lnTo>
                    <a:pt x="339003" y="3743208"/>
                  </a:lnTo>
                  <a:lnTo>
                    <a:pt x="173043" y="4164179"/>
                  </a:lnTo>
                  <a:lnTo>
                    <a:pt x="340015" y="4164179"/>
                  </a:lnTo>
                  <a:lnTo>
                    <a:pt x="174055" y="4584139"/>
                  </a:lnTo>
                  <a:lnTo>
                    <a:pt x="341027" y="4584139"/>
                  </a:lnTo>
                  <a:lnTo>
                    <a:pt x="175067" y="5005111"/>
                  </a:lnTo>
                </a:path>
                <a:path w="2571750" h="8272780">
                  <a:moveTo>
                    <a:pt x="7083" y="5037493"/>
                  </a:moveTo>
                  <a:lnTo>
                    <a:pt x="175067" y="5345127"/>
                  </a:lnTo>
                </a:path>
                <a:path w="2571750" h="8272780">
                  <a:moveTo>
                    <a:pt x="343051" y="5344115"/>
                  </a:moveTo>
                  <a:lnTo>
                    <a:pt x="8095" y="5345127"/>
                  </a:lnTo>
                  <a:lnTo>
                    <a:pt x="176079" y="5652760"/>
                  </a:lnTo>
                </a:path>
                <a:path w="2571750" h="8272780">
                  <a:moveTo>
                    <a:pt x="343051" y="5651748"/>
                  </a:moveTo>
                  <a:lnTo>
                    <a:pt x="9107" y="5652760"/>
                  </a:lnTo>
                </a:path>
                <a:path w="2571750" h="8272780">
                  <a:moveTo>
                    <a:pt x="176079" y="5652760"/>
                  </a:moveTo>
                  <a:lnTo>
                    <a:pt x="9107" y="5983668"/>
                  </a:lnTo>
                  <a:lnTo>
                    <a:pt x="177091" y="6078791"/>
                  </a:lnTo>
                  <a:lnTo>
                    <a:pt x="11131" y="6501787"/>
                  </a:lnTo>
                  <a:lnTo>
                    <a:pt x="178103" y="6685962"/>
                  </a:lnTo>
                  <a:lnTo>
                    <a:pt x="12143" y="6988536"/>
                  </a:lnTo>
                </a:path>
                <a:path w="2571750" h="8272780">
                  <a:moveTo>
                    <a:pt x="342039" y="5036481"/>
                  </a:moveTo>
                  <a:lnTo>
                    <a:pt x="175067" y="5345127"/>
                  </a:lnTo>
                </a:path>
                <a:path w="2571750" h="8272780">
                  <a:moveTo>
                    <a:pt x="343051" y="5344115"/>
                  </a:moveTo>
                  <a:lnTo>
                    <a:pt x="176079" y="5652760"/>
                  </a:lnTo>
                  <a:lnTo>
                    <a:pt x="344063" y="5983668"/>
                  </a:lnTo>
                  <a:lnTo>
                    <a:pt x="177091" y="6078791"/>
                  </a:lnTo>
                  <a:lnTo>
                    <a:pt x="345075" y="6499763"/>
                  </a:lnTo>
                  <a:lnTo>
                    <a:pt x="178103" y="6685962"/>
                  </a:lnTo>
                  <a:lnTo>
                    <a:pt x="346087" y="6987524"/>
                  </a:lnTo>
                </a:path>
                <a:path w="2571750" h="8272780">
                  <a:moveTo>
                    <a:pt x="14167" y="8272702"/>
                  </a:moveTo>
                  <a:lnTo>
                    <a:pt x="14167" y="8205913"/>
                  </a:lnTo>
                  <a:lnTo>
                    <a:pt x="349123" y="8204901"/>
                  </a:lnTo>
                  <a:lnTo>
                    <a:pt x="349123" y="8272702"/>
                  </a:lnTo>
                  <a:lnTo>
                    <a:pt x="14167" y="8272702"/>
                  </a:lnTo>
                </a:path>
                <a:path w="2571750" h="8272780">
                  <a:moveTo>
                    <a:pt x="349123" y="8035905"/>
                  </a:moveTo>
                  <a:lnTo>
                    <a:pt x="349123" y="8204901"/>
                  </a:lnTo>
                  <a:lnTo>
                    <a:pt x="14167" y="8205913"/>
                  </a:lnTo>
                  <a:lnTo>
                    <a:pt x="14167" y="8035905"/>
                  </a:lnTo>
                  <a:lnTo>
                    <a:pt x="349123" y="8035905"/>
                  </a:lnTo>
                </a:path>
                <a:path w="2571750" h="8272780">
                  <a:moveTo>
                    <a:pt x="348111" y="7865897"/>
                  </a:moveTo>
                  <a:lnTo>
                    <a:pt x="349123" y="8035905"/>
                  </a:lnTo>
                  <a:lnTo>
                    <a:pt x="14167" y="8036917"/>
                  </a:lnTo>
                  <a:lnTo>
                    <a:pt x="14167" y="7866909"/>
                  </a:lnTo>
                  <a:lnTo>
                    <a:pt x="348111" y="7865897"/>
                  </a:lnTo>
                </a:path>
                <a:path w="2571750" h="8272780">
                  <a:moveTo>
                    <a:pt x="348111" y="7696902"/>
                  </a:moveTo>
                  <a:lnTo>
                    <a:pt x="348111" y="7865897"/>
                  </a:lnTo>
                  <a:lnTo>
                    <a:pt x="14167" y="7866909"/>
                  </a:lnTo>
                  <a:lnTo>
                    <a:pt x="13155" y="7696902"/>
                  </a:lnTo>
                  <a:lnTo>
                    <a:pt x="348111" y="7696902"/>
                  </a:lnTo>
                </a:path>
                <a:path w="2571750" h="8272780">
                  <a:moveTo>
                    <a:pt x="348111" y="7950901"/>
                  </a:moveTo>
                  <a:lnTo>
                    <a:pt x="349123" y="8120909"/>
                  </a:lnTo>
                  <a:lnTo>
                    <a:pt x="14167" y="8120909"/>
                  </a:lnTo>
                  <a:lnTo>
                    <a:pt x="14167" y="7951913"/>
                  </a:lnTo>
                  <a:lnTo>
                    <a:pt x="348111" y="7950901"/>
                  </a:lnTo>
                </a:path>
                <a:path w="2571750" h="8272780">
                  <a:moveTo>
                    <a:pt x="348111" y="7780894"/>
                  </a:moveTo>
                  <a:lnTo>
                    <a:pt x="348111" y="7950901"/>
                  </a:lnTo>
                  <a:lnTo>
                    <a:pt x="14167" y="7951913"/>
                  </a:lnTo>
                  <a:lnTo>
                    <a:pt x="13155" y="7781906"/>
                  </a:lnTo>
                  <a:lnTo>
                    <a:pt x="348111" y="7780894"/>
                  </a:lnTo>
                </a:path>
                <a:path w="2571750" h="8272780">
                  <a:moveTo>
                    <a:pt x="347099" y="7109970"/>
                  </a:moveTo>
                  <a:lnTo>
                    <a:pt x="314716" y="7109970"/>
                  </a:lnTo>
                  <a:lnTo>
                    <a:pt x="315728" y="7696902"/>
                  </a:lnTo>
                </a:path>
                <a:path w="2571750" h="8272780">
                  <a:moveTo>
                    <a:pt x="12143" y="7110982"/>
                  </a:moveTo>
                  <a:lnTo>
                    <a:pt x="43513" y="7110982"/>
                  </a:lnTo>
                  <a:lnTo>
                    <a:pt x="45537" y="7696902"/>
                  </a:lnTo>
                </a:path>
                <a:path w="2571750" h="8272780">
                  <a:moveTo>
                    <a:pt x="85003" y="7682734"/>
                  </a:moveTo>
                  <a:lnTo>
                    <a:pt x="66788" y="7665531"/>
                  </a:lnTo>
                </a:path>
                <a:path w="2571750" h="8272780">
                  <a:moveTo>
                    <a:pt x="127505" y="7693866"/>
                  </a:moveTo>
                  <a:lnTo>
                    <a:pt x="109290" y="7676663"/>
                  </a:lnTo>
                </a:path>
                <a:path w="2571750" h="8272780">
                  <a:moveTo>
                    <a:pt x="73872" y="7640232"/>
                  </a:moveTo>
                  <a:lnTo>
                    <a:pt x="60717" y="7628089"/>
                  </a:lnTo>
                </a:path>
                <a:path w="2571750" h="8272780">
                  <a:moveTo>
                    <a:pt x="161912" y="7696902"/>
                  </a:moveTo>
                  <a:lnTo>
                    <a:pt x="151792" y="7687794"/>
                  </a:lnTo>
                </a:path>
                <a:path w="2571750" h="8272780">
                  <a:moveTo>
                    <a:pt x="116374" y="7651364"/>
                  </a:moveTo>
                  <a:lnTo>
                    <a:pt x="98159" y="7634161"/>
                  </a:lnTo>
                </a:path>
                <a:path w="2571750" h="8272780">
                  <a:moveTo>
                    <a:pt x="62740" y="7598742"/>
                  </a:moveTo>
                  <a:lnTo>
                    <a:pt x="60717" y="7596718"/>
                  </a:lnTo>
                </a:path>
                <a:path w="2571750" h="8272780">
                  <a:moveTo>
                    <a:pt x="158876" y="7663507"/>
                  </a:moveTo>
                  <a:lnTo>
                    <a:pt x="140661" y="7645292"/>
                  </a:lnTo>
                </a:path>
                <a:path w="2571750" h="8272780">
                  <a:moveTo>
                    <a:pt x="104230" y="7609874"/>
                  </a:moveTo>
                  <a:lnTo>
                    <a:pt x="87027" y="7591659"/>
                  </a:lnTo>
                </a:path>
                <a:path w="2571750" h="8272780">
                  <a:moveTo>
                    <a:pt x="200366" y="7674639"/>
                  </a:moveTo>
                  <a:lnTo>
                    <a:pt x="183163" y="7656424"/>
                  </a:lnTo>
                </a:path>
                <a:path w="2571750" h="8272780">
                  <a:moveTo>
                    <a:pt x="146732" y="7621005"/>
                  </a:moveTo>
                  <a:lnTo>
                    <a:pt x="129529" y="7602790"/>
                  </a:lnTo>
                </a:path>
                <a:path w="2571750" h="8272780">
                  <a:moveTo>
                    <a:pt x="93099" y="7567372"/>
                  </a:moveTo>
                  <a:lnTo>
                    <a:pt x="74884" y="7549157"/>
                  </a:lnTo>
                </a:path>
                <a:path w="2571750" h="8272780">
                  <a:moveTo>
                    <a:pt x="242868" y="7685770"/>
                  </a:moveTo>
                  <a:lnTo>
                    <a:pt x="225665" y="7667555"/>
                  </a:lnTo>
                </a:path>
                <a:path w="2571750" h="8272780">
                  <a:moveTo>
                    <a:pt x="189234" y="7632137"/>
                  </a:moveTo>
                  <a:lnTo>
                    <a:pt x="171019" y="7613922"/>
                  </a:lnTo>
                </a:path>
                <a:path w="2571750" h="8272780">
                  <a:moveTo>
                    <a:pt x="135601" y="7578503"/>
                  </a:moveTo>
                  <a:lnTo>
                    <a:pt x="117386" y="7560288"/>
                  </a:lnTo>
                </a:path>
                <a:path w="2571750" h="8272780">
                  <a:moveTo>
                    <a:pt x="81968" y="7524870"/>
                  </a:moveTo>
                  <a:lnTo>
                    <a:pt x="63752" y="7506655"/>
                  </a:lnTo>
                </a:path>
                <a:path w="2571750" h="8272780">
                  <a:moveTo>
                    <a:pt x="285370" y="7696902"/>
                  </a:moveTo>
                  <a:lnTo>
                    <a:pt x="267155" y="7678686"/>
                  </a:lnTo>
                </a:path>
                <a:path w="2571750" h="8272780">
                  <a:moveTo>
                    <a:pt x="231736" y="7643268"/>
                  </a:moveTo>
                  <a:lnTo>
                    <a:pt x="213521" y="7625053"/>
                  </a:lnTo>
                </a:path>
                <a:path w="2571750" h="8272780">
                  <a:moveTo>
                    <a:pt x="178103" y="7589635"/>
                  </a:moveTo>
                  <a:lnTo>
                    <a:pt x="159888" y="7571420"/>
                  </a:lnTo>
                </a:path>
                <a:path w="2571750" h="8272780">
                  <a:moveTo>
                    <a:pt x="124470" y="7536001"/>
                  </a:moveTo>
                  <a:lnTo>
                    <a:pt x="106254" y="7518798"/>
                  </a:lnTo>
                </a:path>
                <a:path w="2571750" h="8272780">
                  <a:moveTo>
                    <a:pt x="70836" y="7482368"/>
                  </a:moveTo>
                  <a:lnTo>
                    <a:pt x="60717" y="7473260"/>
                  </a:lnTo>
                </a:path>
                <a:path w="2571750" h="8272780">
                  <a:moveTo>
                    <a:pt x="274238" y="7654400"/>
                  </a:moveTo>
                  <a:lnTo>
                    <a:pt x="256023" y="7636185"/>
                  </a:lnTo>
                </a:path>
                <a:path w="2571750" h="8272780">
                  <a:moveTo>
                    <a:pt x="220605" y="7600766"/>
                  </a:moveTo>
                  <a:lnTo>
                    <a:pt x="202390" y="7583563"/>
                  </a:lnTo>
                </a:path>
                <a:path w="2571750" h="8272780">
                  <a:moveTo>
                    <a:pt x="166971" y="7547133"/>
                  </a:moveTo>
                  <a:lnTo>
                    <a:pt x="148756" y="7529930"/>
                  </a:lnTo>
                </a:path>
                <a:path w="2571750" h="8272780">
                  <a:moveTo>
                    <a:pt x="112326" y="7493499"/>
                  </a:moveTo>
                  <a:lnTo>
                    <a:pt x="95123" y="7476296"/>
                  </a:lnTo>
                </a:path>
                <a:path w="2571750" h="8272780">
                  <a:moveTo>
                    <a:pt x="300549" y="7649340"/>
                  </a:moveTo>
                  <a:lnTo>
                    <a:pt x="298525" y="7648328"/>
                  </a:lnTo>
                </a:path>
                <a:path w="2571750" h="8272780">
                  <a:moveTo>
                    <a:pt x="263107" y="7611898"/>
                  </a:moveTo>
                  <a:lnTo>
                    <a:pt x="244892" y="7594695"/>
                  </a:lnTo>
                </a:path>
                <a:path w="2571750" h="8272780">
                  <a:moveTo>
                    <a:pt x="208461" y="7558264"/>
                  </a:moveTo>
                  <a:lnTo>
                    <a:pt x="191258" y="7541061"/>
                  </a:lnTo>
                </a:path>
                <a:path w="2571750" h="8272780">
                  <a:moveTo>
                    <a:pt x="154828" y="7504631"/>
                  </a:moveTo>
                  <a:lnTo>
                    <a:pt x="137625" y="7487428"/>
                  </a:lnTo>
                </a:path>
                <a:path w="2571750" h="8272780">
                  <a:moveTo>
                    <a:pt x="101195" y="7452009"/>
                  </a:moveTo>
                  <a:lnTo>
                    <a:pt x="82980" y="7433794"/>
                  </a:lnTo>
                </a:path>
                <a:path w="2571750" h="8272780">
                  <a:moveTo>
                    <a:pt x="299537" y="7618981"/>
                  </a:moveTo>
                  <a:lnTo>
                    <a:pt x="287394" y="7605826"/>
                  </a:lnTo>
                </a:path>
                <a:path w="2571750" h="8272780">
                  <a:moveTo>
                    <a:pt x="250963" y="7570408"/>
                  </a:moveTo>
                  <a:lnTo>
                    <a:pt x="233760" y="7552193"/>
                  </a:lnTo>
                </a:path>
                <a:path w="2571750" h="8272780">
                  <a:moveTo>
                    <a:pt x="197330" y="7516774"/>
                  </a:moveTo>
                  <a:lnTo>
                    <a:pt x="179115" y="7498559"/>
                  </a:lnTo>
                </a:path>
                <a:path w="2571750" h="8272780">
                  <a:moveTo>
                    <a:pt x="143697" y="7463141"/>
                  </a:moveTo>
                  <a:lnTo>
                    <a:pt x="125481" y="7444926"/>
                  </a:lnTo>
                </a:path>
                <a:path w="2571750" h="8272780">
                  <a:moveTo>
                    <a:pt x="90063" y="7409507"/>
                  </a:moveTo>
                  <a:lnTo>
                    <a:pt x="71848" y="7391292"/>
                  </a:lnTo>
                </a:path>
                <a:path w="2571750" h="8272780">
                  <a:moveTo>
                    <a:pt x="293465" y="7581539"/>
                  </a:moveTo>
                  <a:lnTo>
                    <a:pt x="275250" y="7563324"/>
                  </a:lnTo>
                </a:path>
                <a:path w="2571750" h="8272780">
                  <a:moveTo>
                    <a:pt x="239832" y="7527906"/>
                  </a:moveTo>
                  <a:lnTo>
                    <a:pt x="221617" y="7509691"/>
                  </a:lnTo>
                </a:path>
                <a:path w="2571750" h="8272780">
                  <a:moveTo>
                    <a:pt x="186199" y="7474272"/>
                  </a:moveTo>
                  <a:lnTo>
                    <a:pt x="167983" y="7456057"/>
                  </a:lnTo>
                </a:path>
                <a:path w="2571750" h="8272780">
                  <a:moveTo>
                    <a:pt x="132565" y="7420639"/>
                  </a:moveTo>
                  <a:lnTo>
                    <a:pt x="114350" y="7402424"/>
                  </a:lnTo>
                </a:path>
                <a:path w="2571750" h="8272780">
                  <a:moveTo>
                    <a:pt x="77920" y="7367005"/>
                  </a:moveTo>
                  <a:lnTo>
                    <a:pt x="60717" y="7348790"/>
                  </a:lnTo>
                </a:path>
                <a:path w="2571750" h="8272780">
                  <a:moveTo>
                    <a:pt x="282334" y="7539037"/>
                  </a:moveTo>
                  <a:lnTo>
                    <a:pt x="264119" y="7520822"/>
                  </a:lnTo>
                </a:path>
                <a:path w="2571750" h="8272780">
                  <a:moveTo>
                    <a:pt x="228701" y="7485404"/>
                  </a:moveTo>
                  <a:lnTo>
                    <a:pt x="210485" y="7467189"/>
                  </a:lnTo>
                </a:path>
                <a:path w="2571750" h="8272780">
                  <a:moveTo>
                    <a:pt x="174055" y="7431770"/>
                  </a:moveTo>
                  <a:lnTo>
                    <a:pt x="156852" y="7413555"/>
                  </a:lnTo>
                </a:path>
                <a:path w="2571750" h="8272780">
                  <a:moveTo>
                    <a:pt x="120422" y="7378137"/>
                  </a:moveTo>
                  <a:lnTo>
                    <a:pt x="103219" y="7359922"/>
                  </a:lnTo>
                </a:path>
                <a:path w="2571750" h="8272780">
                  <a:moveTo>
                    <a:pt x="66788" y="7324504"/>
                  </a:moveTo>
                  <a:lnTo>
                    <a:pt x="60717" y="7318432"/>
                  </a:lnTo>
                </a:path>
                <a:path w="2571750" h="8272780">
                  <a:moveTo>
                    <a:pt x="271202" y="7496535"/>
                  </a:moveTo>
                  <a:lnTo>
                    <a:pt x="252987" y="7478320"/>
                  </a:lnTo>
                </a:path>
                <a:path w="2571750" h="8272780">
                  <a:moveTo>
                    <a:pt x="216557" y="7442902"/>
                  </a:moveTo>
                  <a:lnTo>
                    <a:pt x="199354" y="7424687"/>
                  </a:lnTo>
                </a:path>
                <a:path w="2571750" h="8272780">
                  <a:moveTo>
                    <a:pt x="162924" y="7389268"/>
                  </a:moveTo>
                  <a:lnTo>
                    <a:pt x="144709" y="7372065"/>
                  </a:lnTo>
                </a:path>
                <a:path w="2571750" h="8272780">
                  <a:moveTo>
                    <a:pt x="109290" y="7335635"/>
                  </a:moveTo>
                  <a:lnTo>
                    <a:pt x="91075" y="7318432"/>
                  </a:lnTo>
                </a:path>
                <a:path w="2571750" h="8272780">
                  <a:moveTo>
                    <a:pt x="299537" y="7494511"/>
                  </a:moveTo>
                  <a:lnTo>
                    <a:pt x="295489" y="7489452"/>
                  </a:lnTo>
                </a:path>
                <a:path w="2571750" h="8272780">
                  <a:moveTo>
                    <a:pt x="259059" y="7454033"/>
                  </a:moveTo>
                  <a:lnTo>
                    <a:pt x="240844" y="7436830"/>
                  </a:lnTo>
                </a:path>
                <a:path w="2571750" h="8272780">
                  <a:moveTo>
                    <a:pt x="205426" y="7400400"/>
                  </a:moveTo>
                  <a:lnTo>
                    <a:pt x="187211" y="7383197"/>
                  </a:lnTo>
                </a:path>
                <a:path w="2571750" h="8272780">
                  <a:moveTo>
                    <a:pt x="151792" y="7346766"/>
                  </a:moveTo>
                  <a:lnTo>
                    <a:pt x="133577" y="7329563"/>
                  </a:lnTo>
                </a:path>
                <a:path w="2571750" h="8272780">
                  <a:moveTo>
                    <a:pt x="98159" y="7293133"/>
                  </a:moveTo>
                  <a:lnTo>
                    <a:pt x="79944" y="7275930"/>
                  </a:lnTo>
                </a:path>
                <a:path w="2571750" h="8272780">
                  <a:moveTo>
                    <a:pt x="299537" y="7463141"/>
                  </a:moveTo>
                  <a:lnTo>
                    <a:pt x="283346" y="7447962"/>
                  </a:lnTo>
                </a:path>
                <a:path w="2571750" h="8272780">
                  <a:moveTo>
                    <a:pt x="247928" y="7411531"/>
                  </a:moveTo>
                  <a:lnTo>
                    <a:pt x="229712" y="7394328"/>
                  </a:lnTo>
                </a:path>
                <a:path w="2571750" h="8272780">
                  <a:moveTo>
                    <a:pt x="194294" y="7357898"/>
                  </a:moveTo>
                  <a:lnTo>
                    <a:pt x="176079" y="7340695"/>
                  </a:lnTo>
                </a:path>
                <a:path w="2571750" h="8272780">
                  <a:moveTo>
                    <a:pt x="140661" y="7305276"/>
                  </a:moveTo>
                  <a:lnTo>
                    <a:pt x="122446" y="7287061"/>
                  </a:lnTo>
                </a:path>
                <a:path w="2571750" h="8272780">
                  <a:moveTo>
                    <a:pt x="86015" y="7251643"/>
                  </a:moveTo>
                  <a:lnTo>
                    <a:pt x="68812" y="7233428"/>
                  </a:lnTo>
                </a:path>
                <a:path w="2571750" h="8272780">
                  <a:moveTo>
                    <a:pt x="290430" y="7423675"/>
                  </a:moveTo>
                  <a:lnTo>
                    <a:pt x="272214" y="7405460"/>
                  </a:lnTo>
                </a:path>
                <a:path w="2571750" h="8272780">
                  <a:moveTo>
                    <a:pt x="236796" y="7370041"/>
                  </a:moveTo>
                  <a:lnTo>
                    <a:pt x="218581" y="7351826"/>
                  </a:lnTo>
                </a:path>
                <a:path w="2571750" h="8272780">
                  <a:moveTo>
                    <a:pt x="182151" y="7316408"/>
                  </a:moveTo>
                  <a:lnTo>
                    <a:pt x="164948" y="7298193"/>
                  </a:lnTo>
                </a:path>
                <a:path w="2571750" h="8272780">
                  <a:moveTo>
                    <a:pt x="128517" y="7262774"/>
                  </a:moveTo>
                  <a:lnTo>
                    <a:pt x="111314" y="7244559"/>
                  </a:lnTo>
                </a:path>
                <a:path w="2571750" h="8272780">
                  <a:moveTo>
                    <a:pt x="74884" y="7209141"/>
                  </a:moveTo>
                  <a:lnTo>
                    <a:pt x="59705" y="7193962"/>
                  </a:lnTo>
                </a:path>
                <a:path w="2571750" h="8272780">
                  <a:moveTo>
                    <a:pt x="278286" y="7381173"/>
                  </a:moveTo>
                  <a:lnTo>
                    <a:pt x="261083" y="7362958"/>
                  </a:lnTo>
                </a:path>
                <a:path w="2571750" h="8272780">
                  <a:moveTo>
                    <a:pt x="224653" y="7327539"/>
                  </a:moveTo>
                  <a:lnTo>
                    <a:pt x="207450" y="7309324"/>
                  </a:lnTo>
                </a:path>
                <a:path w="2571750" h="8272780">
                  <a:moveTo>
                    <a:pt x="171019" y="7273906"/>
                  </a:moveTo>
                  <a:lnTo>
                    <a:pt x="152804" y="7255691"/>
                  </a:lnTo>
                </a:path>
                <a:path w="2571750" h="8272780">
                  <a:moveTo>
                    <a:pt x="117386" y="7220273"/>
                  </a:moveTo>
                  <a:lnTo>
                    <a:pt x="99171" y="7202057"/>
                  </a:lnTo>
                </a:path>
                <a:path w="2571750" h="8272780">
                  <a:moveTo>
                    <a:pt x="63752" y="7166639"/>
                  </a:moveTo>
                  <a:lnTo>
                    <a:pt x="59705" y="7162591"/>
                  </a:lnTo>
                </a:path>
                <a:path w="2571750" h="8272780">
                  <a:moveTo>
                    <a:pt x="267155" y="7338671"/>
                  </a:moveTo>
                  <a:lnTo>
                    <a:pt x="248940" y="7320456"/>
                  </a:lnTo>
                </a:path>
                <a:path w="2571750" h="8272780">
                  <a:moveTo>
                    <a:pt x="213521" y="7285037"/>
                  </a:moveTo>
                  <a:lnTo>
                    <a:pt x="195306" y="7266822"/>
                  </a:lnTo>
                </a:path>
                <a:path w="2571750" h="8272780">
                  <a:moveTo>
                    <a:pt x="159888" y="7231404"/>
                  </a:moveTo>
                  <a:lnTo>
                    <a:pt x="141673" y="7213189"/>
                  </a:lnTo>
                </a:path>
                <a:path w="2571750" h="8272780">
                  <a:moveTo>
                    <a:pt x="106254" y="7177771"/>
                  </a:moveTo>
                  <a:lnTo>
                    <a:pt x="88039" y="7159555"/>
                  </a:lnTo>
                </a:path>
                <a:path w="2571750" h="8272780">
                  <a:moveTo>
                    <a:pt x="299537" y="7339683"/>
                  </a:moveTo>
                  <a:lnTo>
                    <a:pt x="291441" y="7331587"/>
                  </a:lnTo>
                </a:path>
                <a:path w="2571750" h="8272780">
                  <a:moveTo>
                    <a:pt x="256023" y="7296169"/>
                  </a:moveTo>
                  <a:lnTo>
                    <a:pt x="237808" y="7277954"/>
                  </a:lnTo>
                </a:path>
                <a:path w="2571750" h="8272780">
                  <a:moveTo>
                    <a:pt x="202390" y="7242535"/>
                  </a:moveTo>
                  <a:lnTo>
                    <a:pt x="184175" y="7225332"/>
                  </a:lnTo>
                </a:path>
                <a:path w="2571750" h="8272780">
                  <a:moveTo>
                    <a:pt x="148756" y="7188902"/>
                  </a:moveTo>
                  <a:lnTo>
                    <a:pt x="130541" y="7171699"/>
                  </a:lnTo>
                </a:path>
                <a:path w="2571750" h="8272780">
                  <a:moveTo>
                    <a:pt x="94111" y="7135269"/>
                  </a:moveTo>
                  <a:lnTo>
                    <a:pt x="85003" y="7126161"/>
                  </a:lnTo>
                </a:path>
                <a:path w="2571750" h="8272780">
                  <a:moveTo>
                    <a:pt x="298525" y="7307300"/>
                  </a:moveTo>
                  <a:lnTo>
                    <a:pt x="280310" y="7290097"/>
                  </a:lnTo>
                </a:path>
                <a:path w="2571750" h="8272780">
                  <a:moveTo>
                    <a:pt x="244892" y="7253667"/>
                  </a:moveTo>
                  <a:lnTo>
                    <a:pt x="226677" y="7236464"/>
                  </a:lnTo>
                </a:path>
                <a:path w="2571750" h="8272780">
                  <a:moveTo>
                    <a:pt x="190246" y="7200033"/>
                  </a:moveTo>
                  <a:lnTo>
                    <a:pt x="173043" y="7182830"/>
                  </a:lnTo>
                </a:path>
                <a:path w="2571750" h="8272780">
                  <a:moveTo>
                    <a:pt x="136613" y="7146400"/>
                  </a:moveTo>
                  <a:lnTo>
                    <a:pt x="119410" y="7129197"/>
                  </a:lnTo>
                </a:path>
                <a:path w="2571750" h="8272780">
                  <a:moveTo>
                    <a:pt x="286382" y="7264798"/>
                  </a:moveTo>
                  <a:lnTo>
                    <a:pt x="269179" y="7247595"/>
                  </a:lnTo>
                </a:path>
                <a:path w="2571750" h="8272780">
                  <a:moveTo>
                    <a:pt x="232748" y="7211165"/>
                  </a:moveTo>
                  <a:lnTo>
                    <a:pt x="215545" y="7193962"/>
                  </a:lnTo>
                </a:path>
                <a:path w="2571750" h="8272780">
                  <a:moveTo>
                    <a:pt x="179115" y="7158543"/>
                  </a:moveTo>
                  <a:lnTo>
                    <a:pt x="160900" y="7140328"/>
                  </a:lnTo>
                </a:path>
                <a:path w="2571750" h="8272780">
                  <a:moveTo>
                    <a:pt x="275250" y="7223308"/>
                  </a:moveTo>
                  <a:lnTo>
                    <a:pt x="257035" y="7205093"/>
                  </a:lnTo>
                </a:path>
                <a:path w="2571750" h="8272780">
                  <a:moveTo>
                    <a:pt x="221617" y="7169675"/>
                  </a:moveTo>
                  <a:lnTo>
                    <a:pt x="203402" y="7151460"/>
                  </a:lnTo>
                </a:path>
                <a:path w="2571750" h="8272780">
                  <a:moveTo>
                    <a:pt x="264119" y="7180806"/>
                  </a:moveTo>
                  <a:lnTo>
                    <a:pt x="245904" y="7162591"/>
                  </a:lnTo>
                </a:path>
                <a:path w="2571750" h="8272780">
                  <a:moveTo>
                    <a:pt x="210485" y="7127173"/>
                  </a:moveTo>
                  <a:lnTo>
                    <a:pt x="209473" y="7126161"/>
                  </a:lnTo>
                </a:path>
                <a:path w="2571750" h="8272780">
                  <a:moveTo>
                    <a:pt x="299537" y="7184854"/>
                  </a:moveTo>
                  <a:lnTo>
                    <a:pt x="288406" y="7173723"/>
                  </a:lnTo>
                </a:path>
                <a:path w="2571750" h="8272780">
                  <a:moveTo>
                    <a:pt x="251975" y="7138304"/>
                  </a:moveTo>
                  <a:lnTo>
                    <a:pt x="240844" y="7126161"/>
                  </a:lnTo>
                </a:path>
                <a:path w="2571750" h="8272780">
                  <a:moveTo>
                    <a:pt x="294477" y="7149436"/>
                  </a:moveTo>
                  <a:lnTo>
                    <a:pt x="277274" y="7131221"/>
                  </a:lnTo>
                </a:path>
                <a:path w="2571750" h="8272780">
                  <a:moveTo>
                    <a:pt x="300549" y="7642256"/>
                  </a:moveTo>
                  <a:lnTo>
                    <a:pt x="298525" y="7648328"/>
                  </a:lnTo>
                </a:path>
                <a:path w="2571750" h="8272780">
                  <a:moveTo>
                    <a:pt x="293465" y="7581539"/>
                  </a:moveTo>
                  <a:lnTo>
                    <a:pt x="287394" y="7605826"/>
                  </a:lnTo>
                </a:path>
                <a:path w="2571750" h="8272780">
                  <a:moveTo>
                    <a:pt x="274238" y="7654400"/>
                  </a:moveTo>
                  <a:lnTo>
                    <a:pt x="267155" y="7678686"/>
                  </a:lnTo>
                </a:path>
                <a:path w="2571750" h="8272780">
                  <a:moveTo>
                    <a:pt x="299537" y="7472248"/>
                  </a:moveTo>
                  <a:lnTo>
                    <a:pt x="295489" y="7489452"/>
                  </a:lnTo>
                </a:path>
                <a:path w="2571750" h="8272780">
                  <a:moveTo>
                    <a:pt x="282334" y="7539037"/>
                  </a:moveTo>
                  <a:lnTo>
                    <a:pt x="275250" y="7563324"/>
                  </a:lnTo>
                </a:path>
                <a:path w="2571750" h="8272780">
                  <a:moveTo>
                    <a:pt x="263107" y="7611898"/>
                  </a:moveTo>
                  <a:lnTo>
                    <a:pt x="256023" y="7636185"/>
                  </a:lnTo>
                </a:path>
                <a:path w="2571750" h="8272780">
                  <a:moveTo>
                    <a:pt x="242868" y="7685770"/>
                  </a:moveTo>
                  <a:lnTo>
                    <a:pt x="239832" y="7696902"/>
                  </a:lnTo>
                </a:path>
                <a:path w="2571750" h="8272780">
                  <a:moveTo>
                    <a:pt x="290430" y="7423675"/>
                  </a:moveTo>
                  <a:lnTo>
                    <a:pt x="283346" y="7447962"/>
                  </a:lnTo>
                </a:path>
                <a:path w="2571750" h="8272780">
                  <a:moveTo>
                    <a:pt x="271202" y="7496535"/>
                  </a:moveTo>
                  <a:lnTo>
                    <a:pt x="264119" y="7520822"/>
                  </a:lnTo>
                </a:path>
                <a:path w="2571750" h="8272780">
                  <a:moveTo>
                    <a:pt x="250963" y="7570408"/>
                  </a:moveTo>
                  <a:lnTo>
                    <a:pt x="244892" y="7594695"/>
                  </a:lnTo>
                </a:path>
                <a:path w="2571750" h="8272780">
                  <a:moveTo>
                    <a:pt x="231736" y="7643268"/>
                  </a:moveTo>
                  <a:lnTo>
                    <a:pt x="225665" y="7667555"/>
                  </a:lnTo>
                </a:path>
                <a:path w="2571750" h="8272780">
                  <a:moveTo>
                    <a:pt x="298525" y="7307300"/>
                  </a:moveTo>
                  <a:lnTo>
                    <a:pt x="291441" y="7331587"/>
                  </a:lnTo>
                </a:path>
                <a:path w="2571750" h="8272780">
                  <a:moveTo>
                    <a:pt x="278286" y="7381173"/>
                  </a:moveTo>
                  <a:lnTo>
                    <a:pt x="272214" y="7405460"/>
                  </a:lnTo>
                </a:path>
                <a:path w="2571750" h="8272780">
                  <a:moveTo>
                    <a:pt x="259059" y="7454033"/>
                  </a:moveTo>
                  <a:lnTo>
                    <a:pt x="252987" y="7478320"/>
                  </a:lnTo>
                </a:path>
                <a:path w="2571750" h="8272780">
                  <a:moveTo>
                    <a:pt x="239832" y="7527906"/>
                  </a:moveTo>
                  <a:lnTo>
                    <a:pt x="233760" y="7552193"/>
                  </a:lnTo>
                </a:path>
                <a:path w="2571750" h="8272780">
                  <a:moveTo>
                    <a:pt x="220605" y="7600766"/>
                  </a:moveTo>
                  <a:lnTo>
                    <a:pt x="213521" y="7625053"/>
                  </a:lnTo>
                </a:path>
                <a:path w="2571750" h="8272780">
                  <a:moveTo>
                    <a:pt x="200366" y="7674639"/>
                  </a:moveTo>
                  <a:lnTo>
                    <a:pt x="195306" y="7696902"/>
                  </a:lnTo>
                </a:path>
                <a:path w="2571750" h="8272780">
                  <a:moveTo>
                    <a:pt x="286382" y="7264798"/>
                  </a:moveTo>
                  <a:lnTo>
                    <a:pt x="280310" y="7290097"/>
                  </a:lnTo>
                </a:path>
                <a:path w="2571750" h="8272780">
                  <a:moveTo>
                    <a:pt x="267155" y="7338671"/>
                  </a:moveTo>
                  <a:lnTo>
                    <a:pt x="261083" y="7362958"/>
                  </a:lnTo>
                </a:path>
                <a:path w="2571750" h="8272780">
                  <a:moveTo>
                    <a:pt x="247928" y="7411531"/>
                  </a:moveTo>
                  <a:lnTo>
                    <a:pt x="240844" y="7436830"/>
                  </a:lnTo>
                </a:path>
                <a:path w="2571750" h="8272780">
                  <a:moveTo>
                    <a:pt x="228701" y="7485404"/>
                  </a:moveTo>
                  <a:lnTo>
                    <a:pt x="221617" y="7509691"/>
                  </a:lnTo>
                </a:path>
                <a:path w="2571750" h="8272780">
                  <a:moveTo>
                    <a:pt x="208461" y="7558264"/>
                  </a:moveTo>
                  <a:lnTo>
                    <a:pt x="202390" y="7583563"/>
                  </a:lnTo>
                </a:path>
                <a:path w="2571750" h="8272780">
                  <a:moveTo>
                    <a:pt x="189234" y="7632137"/>
                  </a:moveTo>
                  <a:lnTo>
                    <a:pt x="183163" y="7656424"/>
                  </a:lnTo>
                </a:path>
                <a:path w="2571750" h="8272780">
                  <a:moveTo>
                    <a:pt x="294477" y="7149436"/>
                  </a:moveTo>
                  <a:lnTo>
                    <a:pt x="288406" y="7173723"/>
                  </a:lnTo>
                </a:path>
                <a:path w="2571750" h="8272780">
                  <a:moveTo>
                    <a:pt x="275250" y="7223308"/>
                  </a:moveTo>
                  <a:lnTo>
                    <a:pt x="269179" y="7247595"/>
                  </a:lnTo>
                </a:path>
                <a:path w="2571750" h="8272780">
                  <a:moveTo>
                    <a:pt x="256023" y="7296169"/>
                  </a:moveTo>
                  <a:lnTo>
                    <a:pt x="248940" y="7320456"/>
                  </a:lnTo>
                </a:path>
                <a:path w="2571750" h="8272780">
                  <a:moveTo>
                    <a:pt x="236796" y="7370041"/>
                  </a:moveTo>
                  <a:lnTo>
                    <a:pt x="229712" y="7394328"/>
                  </a:lnTo>
                </a:path>
                <a:path w="2571750" h="8272780">
                  <a:moveTo>
                    <a:pt x="216557" y="7442902"/>
                  </a:moveTo>
                  <a:lnTo>
                    <a:pt x="210485" y="7467189"/>
                  </a:lnTo>
                </a:path>
                <a:path w="2571750" h="8272780">
                  <a:moveTo>
                    <a:pt x="197330" y="7516774"/>
                  </a:moveTo>
                  <a:lnTo>
                    <a:pt x="191258" y="7541061"/>
                  </a:lnTo>
                </a:path>
                <a:path w="2571750" h="8272780">
                  <a:moveTo>
                    <a:pt x="178103" y="7589635"/>
                  </a:moveTo>
                  <a:lnTo>
                    <a:pt x="171019" y="7613922"/>
                  </a:lnTo>
                </a:path>
                <a:path w="2571750" h="8272780">
                  <a:moveTo>
                    <a:pt x="158876" y="7663507"/>
                  </a:moveTo>
                  <a:lnTo>
                    <a:pt x="151792" y="7687794"/>
                  </a:lnTo>
                </a:path>
                <a:path w="2571750" h="8272780">
                  <a:moveTo>
                    <a:pt x="278286" y="7126161"/>
                  </a:moveTo>
                  <a:lnTo>
                    <a:pt x="277274" y="7131221"/>
                  </a:lnTo>
                </a:path>
                <a:path w="2571750" h="8272780">
                  <a:moveTo>
                    <a:pt x="264119" y="7180806"/>
                  </a:moveTo>
                  <a:lnTo>
                    <a:pt x="257035" y="7205093"/>
                  </a:lnTo>
                </a:path>
                <a:path w="2571750" h="8272780">
                  <a:moveTo>
                    <a:pt x="244892" y="7253667"/>
                  </a:moveTo>
                  <a:lnTo>
                    <a:pt x="237808" y="7277954"/>
                  </a:lnTo>
                </a:path>
                <a:path w="2571750" h="8272780">
                  <a:moveTo>
                    <a:pt x="224653" y="7327539"/>
                  </a:moveTo>
                  <a:lnTo>
                    <a:pt x="218581" y="7351826"/>
                  </a:lnTo>
                </a:path>
                <a:path w="2571750" h="8272780">
                  <a:moveTo>
                    <a:pt x="205426" y="7400400"/>
                  </a:moveTo>
                  <a:lnTo>
                    <a:pt x="199354" y="7424687"/>
                  </a:lnTo>
                </a:path>
                <a:path w="2571750" h="8272780">
                  <a:moveTo>
                    <a:pt x="186199" y="7474272"/>
                  </a:moveTo>
                  <a:lnTo>
                    <a:pt x="179115" y="7498559"/>
                  </a:lnTo>
                </a:path>
                <a:path w="2571750" h="8272780">
                  <a:moveTo>
                    <a:pt x="166971" y="7547133"/>
                  </a:moveTo>
                  <a:lnTo>
                    <a:pt x="159888" y="7571420"/>
                  </a:lnTo>
                </a:path>
                <a:path w="2571750" h="8272780">
                  <a:moveTo>
                    <a:pt x="146732" y="7621005"/>
                  </a:moveTo>
                  <a:lnTo>
                    <a:pt x="140661" y="7645292"/>
                  </a:lnTo>
                </a:path>
                <a:path w="2571750" h="8272780">
                  <a:moveTo>
                    <a:pt x="127505" y="7693866"/>
                  </a:moveTo>
                  <a:lnTo>
                    <a:pt x="126493" y="7696902"/>
                  </a:lnTo>
                </a:path>
                <a:path w="2571750" h="8272780">
                  <a:moveTo>
                    <a:pt x="251975" y="7138304"/>
                  </a:moveTo>
                  <a:lnTo>
                    <a:pt x="245904" y="7162591"/>
                  </a:lnTo>
                </a:path>
                <a:path w="2571750" h="8272780">
                  <a:moveTo>
                    <a:pt x="232748" y="7211165"/>
                  </a:moveTo>
                  <a:lnTo>
                    <a:pt x="226677" y="7236464"/>
                  </a:lnTo>
                </a:path>
                <a:path w="2571750" h="8272780">
                  <a:moveTo>
                    <a:pt x="213521" y="7285037"/>
                  </a:moveTo>
                  <a:lnTo>
                    <a:pt x="207450" y="7309324"/>
                  </a:lnTo>
                </a:path>
                <a:path w="2571750" h="8272780">
                  <a:moveTo>
                    <a:pt x="194294" y="7357898"/>
                  </a:moveTo>
                  <a:lnTo>
                    <a:pt x="187211" y="7383197"/>
                  </a:lnTo>
                </a:path>
                <a:path w="2571750" h="8272780">
                  <a:moveTo>
                    <a:pt x="174055" y="7431770"/>
                  </a:moveTo>
                  <a:lnTo>
                    <a:pt x="167983" y="7456057"/>
                  </a:lnTo>
                </a:path>
                <a:path w="2571750" h="8272780">
                  <a:moveTo>
                    <a:pt x="154828" y="7504631"/>
                  </a:moveTo>
                  <a:lnTo>
                    <a:pt x="148756" y="7529930"/>
                  </a:lnTo>
                </a:path>
                <a:path w="2571750" h="8272780">
                  <a:moveTo>
                    <a:pt x="135601" y="7578503"/>
                  </a:moveTo>
                  <a:lnTo>
                    <a:pt x="129529" y="7602790"/>
                  </a:lnTo>
                </a:path>
                <a:path w="2571750" h="8272780">
                  <a:moveTo>
                    <a:pt x="116374" y="7651364"/>
                  </a:moveTo>
                  <a:lnTo>
                    <a:pt x="109290" y="7676663"/>
                  </a:lnTo>
                </a:path>
                <a:path w="2571750" h="8272780">
                  <a:moveTo>
                    <a:pt x="221617" y="7169675"/>
                  </a:moveTo>
                  <a:lnTo>
                    <a:pt x="215545" y="7193962"/>
                  </a:lnTo>
                </a:path>
                <a:path w="2571750" h="8272780">
                  <a:moveTo>
                    <a:pt x="202390" y="7242535"/>
                  </a:moveTo>
                  <a:lnTo>
                    <a:pt x="195306" y="7266822"/>
                  </a:lnTo>
                </a:path>
                <a:path w="2571750" h="8272780">
                  <a:moveTo>
                    <a:pt x="182151" y="7316408"/>
                  </a:moveTo>
                  <a:lnTo>
                    <a:pt x="176079" y="7340695"/>
                  </a:lnTo>
                </a:path>
                <a:path w="2571750" h="8272780">
                  <a:moveTo>
                    <a:pt x="162924" y="7389268"/>
                  </a:moveTo>
                  <a:lnTo>
                    <a:pt x="156852" y="7413555"/>
                  </a:lnTo>
                </a:path>
                <a:path w="2571750" h="8272780">
                  <a:moveTo>
                    <a:pt x="143697" y="7463141"/>
                  </a:moveTo>
                  <a:lnTo>
                    <a:pt x="137625" y="7487428"/>
                  </a:lnTo>
                </a:path>
                <a:path w="2571750" h="8272780">
                  <a:moveTo>
                    <a:pt x="124470" y="7536001"/>
                  </a:moveTo>
                  <a:lnTo>
                    <a:pt x="117386" y="7560288"/>
                  </a:lnTo>
                </a:path>
                <a:path w="2571750" h="8272780">
                  <a:moveTo>
                    <a:pt x="104230" y="7609874"/>
                  </a:moveTo>
                  <a:lnTo>
                    <a:pt x="98159" y="7634161"/>
                  </a:lnTo>
                </a:path>
                <a:path w="2571750" h="8272780">
                  <a:moveTo>
                    <a:pt x="85003" y="7682734"/>
                  </a:moveTo>
                  <a:lnTo>
                    <a:pt x="80956" y="7696902"/>
                  </a:lnTo>
                </a:path>
                <a:path w="2571750" h="8272780">
                  <a:moveTo>
                    <a:pt x="210485" y="7127173"/>
                  </a:moveTo>
                  <a:lnTo>
                    <a:pt x="203402" y="7151460"/>
                  </a:lnTo>
                </a:path>
                <a:path w="2571750" h="8272780">
                  <a:moveTo>
                    <a:pt x="190246" y="7200033"/>
                  </a:moveTo>
                  <a:lnTo>
                    <a:pt x="184175" y="7225332"/>
                  </a:lnTo>
                </a:path>
                <a:path w="2571750" h="8272780">
                  <a:moveTo>
                    <a:pt x="171019" y="7273906"/>
                  </a:moveTo>
                  <a:lnTo>
                    <a:pt x="164948" y="7298193"/>
                  </a:lnTo>
                </a:path>
                <a:path w="2571750" h="8272780">
                  <a:moveTo>
                    <a:pt x="151792" y="7346766"/>
                  </a:moveTo>
                  <a:lnTo>
                    <a:pt x="144709" y="7372065"/>
                  </a:lnTo>
                </a:path>
                <a:path w="2571750" h="8272780">
                  <a:moveTo>
                    <a:pt x="132565" y="7420639"/>
                  </a:moveTo>
                  <a:lnTo>
                    <a:pt x="125481" y="7444926"/>
                  </a:lnTo>
                </a:path>
                <a:path w="2571750" h="8272780">
                  <a:moveTo>
                    <a:pt x="112326" y="7493499"/>
                  </a:moveTo>
                  <a:lnTo>
                    <a:pt x="106254" y="7518798"/>
                  </a:lnTo>
                </a:path>
                <a:path w="2571750" h="8272780">
                  <a:moveTo>
                    <a:pt x="93099" y="7567372"/>
                  </a:moveTo>
                  <a:lnTo>
                    <a:pt x="87027" y="7591659"/>
                  </a:lnTo>
                </a:path>
                <a:path w="2571750" h="8272780">
                  <a:moveTo>
                    <a:pt x="73872" y="7640232"/>
                  </a:moveTo>
                  <a:lnTo>
                    <a:pt x="66788" y="7665531"/>
                  </a:lnTo>
                </a:path>
                <a:path w="2571750" h="8272780">
                  <a:moveTo>
                    <a:pt x="179115" y="7158543"/>
                  </a:moveTo>
                  <a:lnTo>
                    <a:pt x="173043" y="7182830"/>
                  </a:lnTo>
                </a:path>
                <a:path w="2571750" h="8272780">
                  <a:moveTo>
                    <a:pt x="159888" y="7231404"/>
                  </a:moveTo>
                  <a:lnTo>
                    <a:pt x="152804" y="7255691"/>
                  </a:lnTo>
                </a:path>
                <a:path w="2571750" h="8272780">
                  <a:moveTo>
                    <a:pt x="140661" y="7305276"/>
                  </a:moveTo>
                  <a:lnTo>
                    <a:pt x="133577" y="7329563"/>
                  </a:lnTo>
                </a:path>
                <a:path w="2571750" h="8272780">
                  <a:moveTo>
                    <a:pt x="120422" y="7378137"/>
                  </a:moveTo>
                  <a:lnTo>
                    <a:pt x="114350" y="7402424"/>
                  </a:lnTo>
                </a:path>
                <a:path w="2571750" h="8272780">
                  <a:moveTo>
                    <a:pt x="101195" y="7452009"/>
                  </a:moveTo>
                  <a:lnTo>
                    <a:pt x="95123" y="7476296"/>
                  </a:lnTo>
                </a:path>
                <a:path w="2571750" h="8272780">
                  <a:moveTo>
                    <a:pt x="81968" y="7524870"/>
                  </a:moveTo>
                  <a:lnTo>
                    <a:pt x="74884" y="7549157"/>
                  </a:lnTo>
                </a:path>
                <a:path w="2571750" h="8272780">
                  <a:moveTo>
                    <a:pt x="62740" y="7598742"/>
                  </a:moveTo>
                  <a:lnTo>
                    <a:pt x="60717" y="7603802"/>
                  </a:lnTo>
                </a:path>
                <a:path w="2571750" h="8272780">
                  <a:moveTo>
                    <a:pt x="164948" y="7126161"/>
                  </a:moveTo>
                  <a:lnTo>
                    <a:pt x="160900" y="7140328"/>
                  </a:lnTo>
                </a:path>
                <a:path w="2571750" h="8272780">
                  <a:moveTo>
                    <a:pt x="148756" y="7188902"/>
                  </a:moveTo>
                  <a:lnTo>
                    <a:pt x="141673" y="7213189"/>
                  </a:lnTo>
                </a:path>
                <a:path w="2571750" h="8272780">
                  <a:moveTo>
                    <a:pt x="128517" y="7262774"/>
                  </a:moveTo>
                  <a:lnTo>
                    <a:pt x="122446" y="7287061"/>
                  </a:lnTo>
                </a:path>
                <a:path w="2571750" h="8272780">
                  <a:moveTo>
                    <a:pt x="109290" y="7335635"/>
                  </a:moveTo>
                  <a:lnTo>
                    <a:pt x="103219" y="7359922"/>
                  </a:lnTo>
                </a:path>
                <a:path w="2571750" h="8272780">
                  <a:moveTo>
                    <a:pt x="90063" y="7409507"/>
                  </a:moveTo>
                  <a:lnTo>
                    <a:pt x="82980" y="7433794"/>
                  </a:lnTo>
                </a:path>
                <a:path w="2571750" h="8272780">
                  <a:moveTo>
                    <a:pt x="70836" y="7482368"/>
                  </a:moveTo>
                  <a:lnTo>
                    <a:pt x="63752" y="7506655"/>
                  </a:lnTo>
                </a:path>
                <a:path w="2571750" h="8272780">
                  <a:moveTo>
                    <a:pt x="136613" y="7146400"/>
                  </a:moveTo>
                  <a:lnTo>
                    <a:pt x="130541" y="7171699"/>
                  </a:lnTo>
                </a:path>
                <a:path w="2571750" h="8272780">
                  <a:moveTo>
                    <a:pt x="117386" y="7220273"/>
                  </a:moveTo>
                  <a:lnTo>
                    <a:pt x="111314" y="7244559"/>
                  </a:lnTo>
                </a:path>
                <a:path w="2571750" h="8272780">
                  <a:moveTo>
                    <a:pt x="98159" y="7293133"/>
                  </a:moveTo>
                  <a:lnTo>
                    <a:pt x="91075" y="7318432"/>
                  </a:lnTo>
                </a:path>
                <a:path w="2571750" h="8272780">
                  <a:moveTo>
                    <a:pt x="77920" y="7367005"/>
                  </a:moveTo>
                  <a:lnTo>
                    <a:pt x="71848" y="7391292"/>
                  </a:lnTo>
                </a:path>
                <a:path w="2571750" h="8272780">
                  <a:moveTo>
                    <a:pt x="119410" y="7126161"/>
                  </a:moveTo>
                  <a:lnTo>
                    <a:pt x="119410" y="7129197"/>
                  </a:lnTo>
                </a:path>
                <a:path w="2571750" h="8272780">
                  <a:moveTo>
                    <a:pt x="106254" y="7177771"/>
                  </a:moveTo>
                  <a:lnTo>
                    <a:pt x="99171" y="7202057"/>
                  </a:lnTo>
                </a:path>
                <a:path w="2571750" h="8272780">
                  <a:moveTo>
                    <a:pt x="86015" y="7251643"/>
                  </a:moveTo>
                  <a:lnTo>
                    <a:pt x="79944" y="7275930"/>
                  </a:lnTo>
                </a:path>
                <a:path w="2571750" h="8272780">
                  <a:moveTo>
                    <a:pt x="66788" y="7324504"/>
                  </a:moveTo>
                  <a:lnTo>
                    <a:pt x="60717" y="7348790"/>
                  </a:lnTo>
                </a:path>
                <a:path w="2571750" h="8272780">
                  <a:moveTo>
                    <a:pt x="94111" y="7135269"/>
                  </a:moveTo>
                  <a:lnTo>
                    <a:pt x="88039" y="7159555"/>
                  </a:lnTo>
                </a:path>
                <a:path w="2571750" h="8272780">
                  <a:moveTo>
                    <a:pt x="74884" y="7209141"/>
                  </a:moveTo>
                  <a:lnTo>
                    <a:pt x="68812" y="7233428"/>
                  </a:lnTo>
                </a:path>
                <a:path w="2571750" h="8272780">
                  <a:moveTo>
                    <a:pt x="63752" y="7166639"/>
                  </a:moveTo>
                  <a:lnTo>
                    <a:pt x="59705" y="7179794"/>
                  </a:lnTo>
                </a:path>
                <a:path w="2571750" h="8272780">
                  <a:moveTo>
                    <a:pt x="300549" y="7692854"/>
                  </a:moveTo>
                  <a:lnTo>
                    <a:pt x="286382" y="7696902"/>
                  </a:lnTo>
                </a:path>
                <a:path w="2571750" h="8272780">
                  <a:moveTo>
                    <a:pt x="267155" y="7678686"/>
                  </a:moveTo>
                  <a:lnTo>
                    <a:pt x="242868" y="7685770"/>
                  </a:lnTo>
                </a:path>
                <a:path w="2571750" h="8272780">
                  <a:moveTo>
                    <a:pt x="298525" y="7648328"/>
                  </a:moveTo>
                  <a:lnTo>
                    <a:pt x="274238" y="7654400"/>
                  </a:lnTo>
                </a:path>
                <a:path w="2571750" h="8272780">
                  <a:moveTo>
                    <a:pt x="225665" y="7667555"/>
                  </a:moveTo>
                  <a:lnTo>
                    <a:pt x="200366" y="7674639"/>
                  </a:lnTo>
                </a:path>
                <a:path w="2571750" h="8272780">
                  <a:moveTo>
                    <a:pt x="151792" y="7687794"/>
                  </a:moveTo>
                  <a:lnTo>
                    <a:pt x="127505" y="7693866"/>
                  </a:lnTo>
                </a:path>
                <a:path w="2571750" h="8272780">
                  <a:moveTo>
                    <a:pt x="256023" y="7636185"/>
                  </a:moveTo>
                  <a:lnTo>
                    <a:pt x="231736" y="7643268"/>
                  </a:lnTo>
                </a:path>
                <a:path w="2571750" h="8272780">
                  <a:moveTo>
                    <a:pt x="183163" y="7656424"/>
                  </a:moveTo>
                  <a:lnTo>
                    <a:pt x="158876" y="7663507"/>
                  </a:lnTo>
                </a:path>
                <a:path w="2571750" h="8272780">
                  <a:moveTo>
                    <a:pt x="109290" y="7676663"/>
                  </a:moveTo>
                  <a:lnTo>
                    <a:pt x="85003" y="7682734"/>
                  </a:lnTo>
                </a:path>
                <a:path w="2571750" h="8272780">
                  <a:moveTo>
                    <a:pt x="287394" y="7605826"/>
                  </a:moveTo>
                  <a:lnTo>
                    <a:pt x="263107" y="7611898"/>
                  </a:lnTo>
                </a:path>
                <a:path w="2571750" h="8272780">
                  <a:moveTo>
                    <a:pt x="213521" y="7625053"/>
                  </a:moveTo>
                  <a:lnTo>
                    <a:pt x="189234" y="7632137"/>
                  </a:lnTo>
                </a:path>
                <a:path w="2571750" h="8272780">
                  <a:moveTo>
                    <a:pt x="140661" y="7645292"/>
                  </a:moveTo>
                  <a:lnTo>
                    <a:pt x="116374" y="7651364"/>
                  </a:lnTo>
                </a:path>
                <a:path w="2571750" h="8272780">
                  <a:moveTo>
                    <a:pt x="66788" y="7665531"/>
                  </a:moveTo>
                  <a:lnTo>
                    <a:pt x="60717" y="7666543"/>
                  </a:lnTo>
                </a:path>
                <a:path w="2571750" h="8272780">
                  <a:moveTo>
                    <a:pt x="299537" y="7579515"/>
                  </a:moveTo>
                  <a:lnTo>
                    <a:pt x="293465" y="7581539"/>
                  </a:lnTo>
                </a:path>
                <a:path w="2571750" h="8272780">
                  <a:moveTo>
                    <a:pt x="244892" y="7594695"/>
                  </a:moveTo>
                  <a:lnTo>
                    <a:pt x="220605" y="7600766"/>
                  </a:lnTo>
                </a:path>
                <a:path w="2571750" h="8272780">
                  <a:moveTo>
                    <a:pt x="171019" y="7613922"/>
                  </a:moveTo>
                  <a:lnTo>
                    <a:pt x="146732" y="7621005"/>
                  </a:lnTo>
                </a:path>
                <a:path w="2571750" h="8272780">
                  <a:moveTo>
                    <a:pt x="98159" y="7634161"/>
                  </a:moveTo>
                  <a:lnTo>
                    <a:pt x="73872" y="7640232"/>
                  </a:lnTo>
                </a:path>
                <a:path w="2571750" h="8272780">
                  <a:moveTo>
                    <a:pt x="275250" y="7563324"/>
                  </a:moveTo>
                  <a:lnTo>
                    <a:pt x="250963" y="7570408"/>
                  </a:lnTo>
                </a:path>
                <a:path w="2571750" h="8272780">
                  <a:moveTo>
                    <a:pt x="202390" y="7583563"/>
                  </a:moveTo>
                  <a:lnTo>
                    <a:pt x="178103" y="7589635"/>
                  </a:lnTo>
                </a:path>
                <a:path w="2571750" h="8272780">
                  <a:moveTo>
                    <a:pt x="129529" y="7602790"/>
                  </a:moveTo>
                  <a:lnTo>
                    <a:pt x="104230" y="7609874"/>
                  </a:lnTo>
                </a:path>
                <a:path w="2571750" h="8272780">
                  <a:moveTo>
                    <a:pt x="299537" y="7533977"/>
                  </a:moveTo>
                  <a:lnTo>
                    <a:pt x="282334" y="7539037"/>
                  </a:lnTo>
                </a:path>
                <a:path w="2571750" h="8272780">
                  <a:moveTo>
                    <a:pt x="233760" y="7552193"/>
                  </a:moveTo>
                  <a:lnTo>
                    <a:pt x="208461" y="7558264"/>
                  </a:lnTo>
                </a:path>
                <a:path w="2571750" h="8272780">
                  <a:moveTo>
                    <a:pt x="159888" y="7571420"/>
                  </a:moveTo>
                  <a:lnTo>
                    <a:pt x="135601" y="7578503"/>
                  </a:lnTo>
                </a:path>
                <a:path w="2571750" h="8272780">
                  <a:moveTo>
                    <a:pt x="87027" y="7591659"/>
                  </a:moveTo>
                  <a:lnTo>
                    <a:pt x="62740" y="7598742"/>
                  </a:lnTo>
                </a:path>
                <a:path w="2571750" h="8272780">
                  <a:moveTo>
                    <a:pt x="264119" y="7520822"/>
                  </a:moveTo>
                  <a:lnTo>
                    <a:pt x="239832" y="7527906"/>
                  </a:lnTo>
                </a:path>
                <a:path w="2571750" h="8272780">
                  <a:moveTo>
                    <a:pt x="191258" y="7541061"/>
                  </a:moveTo>
                  <a:lnTo>
                    <a:pt x="166971" y="7547133"/>
                  </a:lnTo>
                </a:path>
                <a:path w="2571750" h="8272780">
                  <a:moveTo>
                    <a:pt x="117386" y="7560288"/>
                  </a:moveTo>
                  <a:lnTo>
                    <a:pt x="93099" y="7567372"/>
                  </a:lnTo>
                </a:path>
                <a:path w="2571750" h="8272780">
                  <a:moveTo>
                    <a:pt x="295489" y="7489452"/>
                  </a:moveTo>
                  <a:lnTo>
                    <a:pt x="271202" y="7496535"/>
                  </a:lnTo>
                </a:path>
                <a:path w="2571750" h="8272780">
                  <a:moveTo>
                    <a:pt x="221617" y="7509691"/>
                  </a:moveTo>
                  <a:lnTo>
                    <a:pt x="197330" y="7516774"/>
                  </a:lnTo>
                </a:path>
                <a:path w="2571750" h="8272780">
                  <a:moveTo>
                    <a:pt x="148756" y="7529930"/>
                  </a:moveTo>
                  <a:lnTo>
                    <a:pt x="124470" y="7536001"/>
                  </a:lnTo>
                </a:path>
                <a:path w="2571750" h="8272780">
                  <a:moveTo>
                    <a:pt x="74884" y="7549157"/>
                  </a:moveTo>
                  <a:lnTo>
                    <a:pt x="60717" y="7553205"/>
                  </a:lnTo>
                </a:path>
                <a:path w="2571750" h="8272780">
                  <a:moveTo>
                    <a:pt x="252987" y="7478320"/>
                  </a:moveTo>
                  <a:lnTo>
                    <a:pt x="228701" y="7485404"/>
                  </a:lnTo>
                </a:path>
                <a:path w="2571750" h="8272780">
                  <a:moveTo>
                    <a:pt x="179115" y="7498559"/>
                  </a:moveTo>
                  <a:lnTo>
                    <a:pt x="154828" y="7504631"/>
                  </a:lnTo>
                </a:path>
                <a:path w="2571750" h="8272780">
                  <a:moveTo>
                    <a:pt x="106254" y="7518798"/>
                  </a:moveTo>
                  <a:lnTo>
                    <a:pt x="81968" y="7524870"/>
                  </a:lnTo>
                </a:path>
                <a:path w="2571750" h="8272780">
                  <a:moveTo>
                    <a:pt x="283346" y="7447962"/>
                  </a:moveTo>
                  <a:lnTo>
                    <a:pt x="259059" y="7454033"/>
                  </a:lnTo>
                </a:path>
                <a:path w="2571750" h="8272780">
                  <a:moveTo>
                    <a:pt x="210485" y="7467189"/>
                  </a:moveTo>
                  <a:lnTo>
                    <a:pt x="186199" y="7474272"/>
                  </a:lnTo>
                </a:path>
                <a:path w="2571750" h="8272780">
                  <a:moveTo>
                    <a:pt x="137625" y="7487428"/>
                  </a:moveTo>
                  <a:lnTo>
                    <a:pt x="112326" y="7493499"/>
                  </a:lnTo>
                </a:path>
                <a:path w="2571750" h="8272780">
                  <a:moveTo>
                    <a:pt x="63752" y="7506655"/>
                  </a:moveTo>
                  <a:lnTo>
                    <a:pt x="60717" y="7507667"/>
                  </a:lnTo>
                </a:path>
                <a:path w="2571750" h="8272780">
                  <a:moveTo>
                    <a:pt x="299537" y="7420639"/>
                  </a:moveTo>
                  <a:lnTo>
                    <a:pt x="290430" y="7423675"/>
                  </a:lnTo>
                </a:path>
                <a:path w="2571750" h="8272780">
                  <a:moveTo>
                    <a:pt x="240844" y="7436830"/>
                  </a:moveTo>
                  <a:lnTo>
                    <a:pt x="216557" y="7442902"/>
                  </a:lnTo>
                </a:path>
                <a:path w="2571750" h="8272780">
                  <a:moveTo>
                    <a:pt x="167983" y="7456057"/>
                  </a:moveTo>
                  <a:lnTo>
                    <a:pt x="143697" y="7463141"/>
                  </a:lnTo>
                </a:path>
                <a:path w="2571750" h="8272780">
                  <a:moveTo>
                    <a:pt x="95123" y="7476296"/>
                  </a:moveTo>
                  <a:lnTo>
                    <a:pt x="70836" y="7482368"/>
                  </a:lnTo>
                </a:path>
                <a:path w="2571750" h="8272780">
                  <a:moveTo>
                    <a:pt x="272214" y="7405460"/>
                  </a:moveTo>
                  <a:lnTo>
                    <a:pt x="247928" y="7411531"/>
                  </a:lnTo>
                </a:path>
                <a:path w="2571750" h="8272780">
                  <a:moveTo>
                    <a:pt x="199354" y="7424687"/>
                  </a:moveTo>
                  <a:lnTo>
                    <a:pt x="174055" y="7431770"/>
                  </a:lnTo>
                </a:path>
                <a:path w="2571750" h="8272780">
                  <a:moveTo>
                    <a:pt x="125481" y="7444926"/>
                  </a:moveTo>
                  <a:lnTo>
                    <a:pt x="101195" y="7452009"/>
                  </a:lnTo>
                </a:path>
                <a:path w="2571750" h="8272780">
                  <a:moveTo>
                    <a:pt x="299537" y="7375101"/>
                  </a:moveTo>
                  <a:lnTo>
                    <a:pt x="278286" y="7381173"/>
                  </a:lnTo>
                </a:path>
                <a:path w="2571750" h="8272780">
                  <a:moveTo>
                    <a:pt x="229712" y="7394328"/>
                  </a:moveTo>
                  <a:lnTo>
                    <a:pt x="205426" y="7400400"/>
                  </a:lnTo>
                </a:path>
                <a:path w="2571750" h="8272780">
                  <a:moveTo>
                    <a:pt x="156852" y="7413555"/>
                  </a:moveTo>
                  <a:lnTo>
                    <a:pt x="132565" y="7420639"/>
                  </a:lnTo>
                </a:path>
                <a:path w="2571750" h="8272780">
                  <a:moveTo>
                    <a:pt x="82980" y="7433794"/>
                  </a:moveTo>
                  <a:lnTo>
                    <a:pt x="60717" y="7439866"/>
                  </a:lnTo>
                </a:path>
                <a:path w="2571750" h="8272780">
                  <a:moveTo>
                    <a:pt x="261083" y="7362958"/>
                  </a:moveTo>
                  <a:lnTo>
                    <a:pt x="236796" y="7370041"/>
                  </a:lnTo>
                </a:path>
                <a:path w="2571750" h="8272780">
                  <a:moveTo>
                    <a:pt x="187211" y="7383197"/>
                  </a:moveTo>
                  <a:lnTo>
                    <a:pt x="162924" y="7389268"/>
                  </a:lnTo>
                </a:path>
                <a:path w="2571750" h="8272780">
                  <a:moveTo>
                    <a:pt x="114350" y="7402424"/>
                  </a:moveTo>
                  <a:lnTo>
                    <a:pt x="90063" y="7409507"/>
                  </a:lnTo>
                </a:path>
                <a:path w="2571750" h="8272780">
                  <a:moveTo>
                    <a:pt x="291441" y="7331587"/>
                  </a:moveTo>
                  <a:lnTo>
                    <a:pt x="267155" y="7338671"/>
                  </a:lnTo>
                </a:path>
                <a:path w="2571750" h="8272780">
                  <a:moveTo>
                    <a:pt x="218581" y="7351826"/>
                  </a:moveTo>
                  <a:lnTo>
                    <a:pt x="194294" y="7357898"/>
                  </a:lnTo>
                </a:path>
                <a:path w="2571750" h="8272780">
                  <a:moveTo>
                    <a:pt x="144709" y="7372065"/>
                  </a:moveTo>
                  <a:lnTo>
                    <a:pt x="120422" y="7378137"/>
                  </a:lnTo>
                </a:path>
                <a:path w="2571750" h="8272780">
                  <a:moveTo>
                    <a:pt x="71848" y="7391292"/>
                  </a:moveTo>
                  <a:lnTo>
                    <a:pt x="60717" y="7394328"/>
                  </a:lnTo>
                </a:path>
                <a:path w="2571750" h="8272780">
                  <a:moveTo>
                    <a:pt x="299537" y="7307300"/>
                  </a:moveTo>
                  <a:lnTo>
                    <a:pt x="298525" y="7307300"/>
                  </a:lnTo>
                </a:path>
                <a:path w="2571750" h="8272780">
                  <a:moveTo>
                    <a:pt x="248940" y="7320456"/>
                  </a:moveTo>
                  <a:lnTo>
                    <a:pt x="224653" y="7327539"/>
                  </a:lnTo>
                </a:path>
                <a:path w="2571750" h="8272780">
                  <a:moveTo>
                    <a:pt x="176079" y="7340695"/>
                  </a:moveTo>
                  <a:lnTo>
                    <a:pt x="151792" y="7346766"/>
                  </a:lnTo>
                </a:path>
                <a:path w="2571750" h="8272780">
                  <a:moveTo>
                    <a:pt x="103219" y="7359922"/>
                  </a:moveTo>
                  <a:lnTo>
                    <a:pt x="77920" y="7367005"/>
                  </a:lnTo>
                </a:path>
                <a:path w="2571750" h="8272780">
                  <a:moveTo>
                    <a:pt x="280310" y="7290097"/>
                  </a:moveTo>
                  <a:lnTo>
                    <a:pt x="256023" y="7296169"/>
                  </a:lnTo>
                </a:path>
                <a:path w="2571750" h="8272780">
                  <a:moveTo>
                    <a:pt x="207450" y="7309324"/>
                  </a:moveTo>
                  <a:lnTo>
                    <a:pt x="182151" y="7316408"/>
                  </a:lnTo>
                </a:path>
                <a:path w="2571750" h="8272780">
                  <a:moveTo>
                    <a:pt x="133577" y="7329563"/>
                  </a:moveTo>
                  <a:lnTo>
                    <a:pt x="109290" y="7335635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0" name="object 1030"/>
            <p:cNvSpPr/>
            <p:nvPr/>
          </p:nvSpPr>
          <p:spPr>
            <a:xfrm>
              <a:off x="12222348" y="838131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9"/>
                  </a:lnTo>
                  <a:lnTo>
                    <a:pt x="3036" y="0"/>
                  </a:lnTo>
                  <a:lnTo>
                    <a:pt x="5182" y="889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1" name="object 1031"/>
            <p:cNvSpPr/>
            <p:nvPr/>
          </p:nvSpPr>
          <p:spPr>
            <a:xfrm>
              <a:off x="12208181" y="8145533"/>
              <a:ext cx="271780" cy="587375"/>
            </a:xfrm>
            <a:custGeom>
              <a:avLst/>
              <a:gdLst/>
              <a:ahLst/>
              <a:cxnLst/>
              <a:rect l="l" t="t" r="r" b="b"/>
              <a:pathLst>
                <a:path w="271779" h="587375">
                  <a:moveTo>
                    <a:pt x="256023" y="151792"/>
                  </a:moveTo>
                  <a:lnTo>
                    <a:pt x="242868" y="154828"/>
                  </a:lnTo>
                </a:path>
                <a:path w="271779" h="587375">
                  <a:moveTo>
                    <a:pt x="194294" y="167983"/>
                  </a:moveTo>
                  <a:lnTo>
                    <a:pt x="170007" y="175067"/>
                  </a:lnTo>
                </a:path>
                <a:path w="271779" h="587375">
                  <a:moveTo>
                    <a:pt x="121434" y="188222"/>
                  </a:moveTo>
                  <a:lnTo>
                    <a:pt x="97147" y="195306"/>
                  </a:lnTo>
                </a:path>
                <a:path w="271779" h="587375">
                  <a:moveTo>
                    <a:pt x="47561" y="208461"/>
                  </a:moveTo>
                  <a:lnTo>
                    <a:pt x="23274" y="214533"/>
                  </a:lnTo>
                </a:path>
                <a:path w="271779" h="587375">
                  <a:moveTo>
                    <a:pt x="225665" y="137625"/>
                  </a:moveTo>
                  <a:lnTo>
                    <a:pt x="201378" y="143697"/>
                  </a:lnTo>
                </a:path>
                <a:path w="271779" h="587375">
                  <a:moveTo>
                    <a:pt x="151792" y="156852"/>
                  </a:moveTo>
                  <a:lnTo>
                    <a:pt x="127505" y="163936"/>
                  </a:lnTo>
                </a:path>
                <a:path w="271779" h="587375">
                  <a:moveTo>
                    <a:pt x="78932" y="177091"/>
                  </a:moveTo>
                  <a:lnTo>
                    <a:pt x="54645" y="183163"/>
                  </a:lnTo>
                </a:path>
                <a:path w="271779" h="587375">
                  <a:moveTo>
                    <a:pt x="256023" y="106254"/>
                  </a:moveTo>
                  <a:lnTo>
                    <a:pt x="231736" y="113338"/>
                  </a:lnTo>
                </a:path>
                <a:path w="271779" h="587375">
                  <a:moveTo>
                    <a:pt x="183163" y="126493"/>
                  </a:moveTo>
                  <a:lnTo>
                    <a:pt x="158876" y="132565"/>
                  </a:lnTo>
                </a:path>
                <a:path w="271779" h="587375">
                  <a:moveTo>
                    <a:pt x="109290" y="145720"/>
                  </a:moveTo>
                  <a:lnTo>
                    <a:pt x="85003" y="152804"/>
                  </a:lnTo>
                </a:path>
                <a:path w="271779" h="587375">
                  <a:moveTo>
                    <a:pt x="36430" y="165960"/>
                  </a:moveTo>
                  <a:lnTo>
                    <a:pt x="16191" y="171019"/>
                  </a:lnTo>
                </a:path>
                <a:path w="271779" h="587375">
                  <a:moveTo>
                    <a:pt x="213521" y="95123"/>
                  </a:moveTo>
                  <a:lnTo>
                    <a:pt x="189234" y="101195"/>
                  </a:lnTo>
                </a:path>
                <a:path w="271779" h="587375">
                  <a:moveTo>
                    <a:pt x="140661" y="115362"/>
                  </a:moveTo>
                  <a:lnTo>
                    <a:pt x="116374" y="121434"/>
                  </a:lnTo>
                </a:path>
                <a:path w="271779" h="587375">
                  <a:moveTo>
                    <a:pt x="67800" y="134589"/>
                  </a:moveTo>
                  <a:lnTo>
                    <a:pt x="42501" y="141673"/>
                  </a:lnTo>
                </a:path>
                <a:path w="271779" h="587375">
                  <a:moveTo>
                    <a:pt x="244892" y="63752"/>
                  </a:moveTo>
                  <a:lnTo>
                    <a:pt x="220605" y="70836"/>
                  </a:lnTo>
                </a:path>
                <a:path w="271779" h="587375">
                  <a:moveTo>
                    <a:pt x="172031" y="83991"/>
                  </a:moveTo>
                  <a:lnTo>
                    <a:pt x="146732" y="90063"/>
                  </a:lnTo>
                </a:path>
                <a:path w="271779" h="587375">
                  <a:moveTo>
                    <a:pt x="98159" y="103219"/>
                  </a:moveTo>
                  <a:lnTo>
                    <a:pt x="73872" y="110302"/>
                  </a:lnTo>
                </a:path>
                <a:path w="271779" h="587375">
                  <a:moveTo>
                    <a:pt x="25298" y="123458"/>
                  </a:moveTo>
                  <a:lnTo>
                    <a:pt x="16191" y="125481"/>
                  </a:lnTo>
                </a:path>
                <a:path w="271779" h="587375">
                  <a:moveTo>
                    <a:pt x="255011" y="38454"/>
                  </a:moveTo>
                  <a:lnTo>
                    <a:pt x="250963" y="39466"/>
                  </a:lnTo>
                </a:path>
                <a:path w="271779" h="587375">
                  <a:moveTo>
                    <a:pt x="202390" y="52621"/>
                  </a:moveTo>
                  <a:lnTo>
                    <a:pt x="178103" y="59705"/>
                  </a:lnTo>
                </a:path>
                <a:path w="271779" h="587375">
                  <a:moveTo>
                    <a:pt x="129529" y="72860"/>
                  </a:moveTo>
                  <a:lnTo>
                    <a:pt x="105242" y="78932"/>
                  </a:lnTo>
                </a:path>
                <a:path w="271779" h="587375">
                  <a:moveTo>
                    <a:pt x="55657" y="92087"/>
                  </a:moveTo>
                  <a:lnTo>
                    <a:pt x="31370" y="99171"/>
                  </a:lnTo>
                </a:path>
                <a:path w="271779" h="587375">
                  <a:moveTo>
                    <a:pt x="233760" y="21250"/>
                  </a:moveTo>
                  <a:lnTo>
                    <a:pt x="208461" y="28334"/>
                  </a:lnTo>
                </a:path>
                <a:path w="271779" h="587375">
                  <a:moveTo>
                    <a:pt x="159888" y="41490"/>
                  </a:moveTo>
                  <a:lnTo>
                    <a:pt x="135601" y="48573"/>
                  </a:lnTo>
                </a:path>
                <a:path w="271779" h="587375">
                  <a:moveTo>
                    <a:pt x="87027" y="61729"/>
                  </a:moveTo>
                  <a:lnTo>
                    <a:pt x="62740" y="67800"/>
                  </a:lnTo>
                </a:path>
                <a:path w="271779" h="587375">
                  <a:moveTo>
                    <a:pt x="168995" y="16191"/>
                  </a:moveTo>
                  <a:lnTo>
                    <a:pt x="166971" y="17203"/>
                  </a:lnTo>
                </a:path>
                <a:path w="271779" h="587375">
                  <a:moveTo>
                    <a:pt x="117386" y="30358"/>
                  </a:moveTo>
                  <a:lnTo>
                    <a:pt x="93099" y="36430"/>
                  </a:lnTo>
                </a:path>
                <a:path w="271779" h="587375">
                  <a:moveTo>
                    <a:pt x="44525" y="49585"/>
                  </a:moveTo>
                  <a:lnTo>
                    <a:pt x="20239" y="56669"/>
                  </a:lnTo>
                </a:path>
                <a:path w="271779" h="587375">
                  <a:moveTo>
                    <a:pt x="75896" y="19227"/>
                  </a:moveTo>
                  <a:lnTo>
                    <a:pt x="50597" y="25298"/>
                  </a:lnTo>
                </a:path>
                <a:path w="271779" h="587375">
                  <a:moveTo>
                    <a:pt x="16191" y="16191"/>
                  </a:moveTo>
                  <a:lnTo>
                    <a:pt x="17203" y="586931"/>
                  </a:lnTo>
                </a:path>
                <a:path w="271779" h="587375">
                  <a:moveTo>
                    <a:pt x="255011" y="16191"/>
                  </a:moveTo>
                  <a:lnTo>
                    <a:pt x="257035" y="586931"/>
                  </a:lnTo>
                </a:path>
                <a:path w="271779" h="587375">
                  <a:moveTo>
                    <a:pt x="271202" y="0"/>
                  </a:moveTo>
                  <a:lnTo>
                    <a:pt x="0" y="1011"/>
                  </a:lnTo>
                </a:path>
                <a:path w="271779" h="587375">
                  <a:moveTo>
                    <a:pt x="255011" y="16191"/>
                  </a:moveTo>
                  <a:lnTo>
                    <a:pt x="16191" y="16191"/>
                  </a:lnTo>
                </a:path>
                <a:path w="271779" h="587375">
                  <a:moveTo>
                    <a:pt x="257035" y="586931"/>
                  </a:moveTo>
                  <a:lnTo>
                    <a:pt x="17203" y="58693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2" name="object 1032"/>
            <p:cNvSpPr/>
            <p:nvPr/>
          </p:nvSpPr>
          <p:spPr>
            <a:xfrm>
              <a:off x="12141392" y="6687311"/>
              <a:ext cx="382905" cy="1270"/>
            </a:xfrm>
            <a:custGeom>
              <a:avLst/>
              <a:gdLst/>
              <a:ahLst/>
              <a:cxnLst/>
              <a:rect l="l" t="t" r="r" b="b"/>
              <a:pathLst>
                <a:path w="382904" h="1270">
                  <a:moveTo>
                    <a:pt x="382517" y="0"/>
                  </a:moveTo>
                  <a:lnTo>
                    <a:pt x="0" y="1011"/>
                  </a:lnTo>
                </a:path>
              </a:pathLst>
            </a:custGeom>
            <a:ln w="12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33" name="object 1033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2223360" y="6734873"/>
              <a:ext cx="235784" cy="235784"/>
            </a:xfrm>
            <a:prstGeom prst="rect">
              <a:avLst/>
            </a:prstGeom>
          </p:spPr>
        </p:pic>
        <p:sp>
          <p:nvSpPr>
            <p:cNvPr id="1034" name="object 1034"/>
            <p:cNvSpPr/>
            <p:nvPr/>
          </p:nvSpPr>
          <p:spPr>
            <a:xfrm>
              <a:off x="12142404" y="7019231"/>
              <a:ext cx="398780" cy="1270"/>
            </a:xfrm>
            <a:custGeom>
              <a:avLst/>
              <a:gdLst/>
              <a:ahLst/>
              <a:cxnLst/>
              <a:rect l="l" t="t" r="r" b="b"/>
              <a:pathLst>
                <a:path w="398779" h="1270">
                  <a:moveTo>
                    <a:pt x="0" y="1011"/>
                  </a:moveTo>
                  <a:lnTo>
                    <a:pt x="398708" y="0"/>
                  </a:lnTo>
                </a:path>
              </a:pathLst>
            </a:custGeom>
            <a:ln w="12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5" name="object 1035"/>
            <p:cNvSpPr/>
            <p:nvPr/>
          </p:nvSpPr>
          <p:spPr>
            <a:xfrm>
              <a:off x="12328603" y="1036575"/>
              <a:ext cx="18415" cy="8482330"/>
            </a:xfrm>
            <a:custGeom>
              <a:avLst/>
              <a:gdLst/>
              <a:ahLst/>
              <a:cxnLst/>
              <a:rect l="l" t="t" r="r" b="b"/>
              <a:pathLst>
                <a:path w="18415" h="8482330">
                  <a:moveTo>
                    <a:pt x="18215" y="8482176"/>
                  </a:moveTo>
                  <a:lnTo>
                    <a:pt x="17203" y="7898280"/>
                  </a:lnTo>
                </a:path>
                <a:path w="18415" h="8482330">
                  <a:moveTo>
                    <a:pt x="17203" y="7754583"/>
                  </a:moveTo>
                  <a:lnTo>
                    <a:pt x="15179" y="7180806"/>
                  </a:lnTo>
                </a:path>
                <a:path w="18415" h="8482330">
                  <a:moveTo>
                    <a:pt x="15179" y="7038121"/>
                  </a:moveTo>
                  <a:lnTo>
                    <a:pt x="14167" y="6464345"/>
                  </a:lnTo>
                </a:path>
                <a:path w="18415" h="8482330">
                  <a:moveTo>
                    <a:pt x="14167" y="6320648"/>
                  </a:moveTo>
                  <a:lnTo>
                    <a:pt x="12143" y="5746871"/>
                  </a:lnTo>
                </a:path>
                <a:path w="18415" h="8482330">
                  <a:moveTo>
                    <a:pt x="12143" y="5603174"/>
                  </a:moveTo>
                  <a:lnTo>
                    <a:pt x="11131" y="5029398"/>
                  </a:lnTo>
                </a:path>
                <a:path w="18415" h="8482330">
                  <a:moveTo>
                    <a:pt x="10119" y="4885701"/>
                  </a:moveTo>
                  <a:lnTo>
                    <a:pt x="9107" y="4311924"/>
                  </a:lnTo>
                </a:path>
                <a:path w="18415" h="8482330">
                  <a:moveTo>
                    <a:pt x="9107" y="4169239"/>
                  </a:moveTo>
                  <a:lnTo>
                    <a:pt x="7083" y="3595463"/>
                  </a:lnTo>
                </a:path>
                <a:path w="18415" h="8482330">
                  <a:moveTo>
                    <a:pt x="7083" y="3451766"/>
                  </a:moveTo>
                  <a:lnTo>
                    <a:pt x="6071" y="2877989"/>
                  </a:lnTo>
                </a:path>
                <a:path w="18415" h="8482330">
                  <a:moveTo>
                    <a:pt x="6071" y="2734292"/>
                  </a:moveTo>
                  <a:lnTo>
                    <a:pt x="4047" y="2160516"/>
                  </a:lnTo>
                </a:path>
                <a:path w="18415" h="8482330">
                  <a:moveTo>
                    <a:pt x="4047" y="2017831"/>
                  </a:moveTo>
                  <a:lnTo>
                    <a:pt x="3035" y="1444054"/>
                  </a:lnTo>
                </a:path>
                <a:path w="18415" h="8482330">
                  <a:moveTo>
                    <a:pt x="2023" y="1300357"/>
                  </a:moveTo>
                  <a:lnTo>
                    <a:pt x="1011" y="726581"/>
                  </a:lnTo>
                </a:path>
                <a:path w="18415" h="8482330">
                  <a:moveTo>
                    <a:pt x="1011" y="582883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6" name="object 1036"/>
            <p:cNvSpPr/>
            <p:nvPr/>
          </p:nvSpPr>
          <p:spPr>
            <a:xfrm>
              <a:off x="12141392" y="6687311"/>
              <a:ext cx="400050" cy="333375"/>
            </a:xfrm>
            <a:custGeom>
              <a:avLst/>
              <a:gdLst/>
              <a:ahLst/>
              <a:cxnLst/>
              <a:rect l="l" t="t" r="r" b="b"/>
              <a:pathLst>
                <a:path w="400050" h="333375">
                  <a:moveTo>
                    <a:pt x="1011" y="332932"/>
                  </a:moveTo>
                  <a:lnTo>
                    <a:pt x="1011" y="310669"/>
                  </a:lnTo>
                  <a:lnTo>
                    <a:pt x="17203" y="310669"/>
                  </a:lnTo>
                  <a:lnTo>
                    <a:pt x="16191" y="23274"/>
                  </a:lnTo>
                  <a:lnTo>
                    <a:pt x="0" y="24286"/>
                  </a:lnTo>
                  <a:lnTo>
                    <a:pt x="0" y="1011"/>
                  </a:lnTo>
                </a:path>
                <a:path w="400050" h="333375">
                  <a:moveTo>
                    <a:pt x="399720" y="331920"/>
                  </a:moveTo>
                  <a:lnTo>
                    <a:pt x="399720" y="309657"/>
                  </a:lnTo>
                  <a:lnTo>
                    <a:pt x="383529" y="309657"/>
                  </a:lnTo>
                  <a:lnTo>
                    <a:pt x="382517" y="0"/>
                  </a:lnTo>
                </a:path>
              </a:pathLst>
            </a:custGeom>
            <a:ln w="12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7" name="object 1037"/>
            <p:cNvSpPr/>
            <p:nvPr/>
          </p:nvSpPr>
          <p:spPr>
            <a:xfrm>
              <a:off x="12080675" y="6580044"/>
              <a:ext cx="683260" cy="314960"/>
            </a:xfrm>
            <a:custGeom>
              <a:avLst/>
              <a:gdLst/>
              <a:ahLst/>
              <a:cxnLst/>
              <a:rect l="l" t="t" r="r" b="b"/>
              <a:pathLst>
                <a:path w="683259" h="314959">
                  <a:moveTo>
                    <a:pt x="612230" y="273226"/>
                  </a:moveTo>
                  <a:lnTo>
                    <a:pt x="0" y="274238"/>
                  </a:lnTo>
                </a:path>
                <a:path w="683259" h="314959">
                  <a:moveTo>
                    <a:pt x="444246" y="314716"/>
                  </a:moveTo>
                  <a:lnTo>
                    <a:pt x="683067" y="313704"/>
                  </a:lnTo>
                  <a:lnTo>
                    <a:pt x="682055" y="0"/>
                  </a:lnTo>
                  <a:lnTo>
                    <a:pt x="443234" y="0"/>
                  </a:lnTo>
                  <a:lnTo>
                    <a:pt x="444246" y="31471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38" name="object 103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2520874" y="6577009"/>
              <a:ext cx="245904" cy="320788"/>
            </a:xfrm>
            <a:prstGeom prst="rect">
              <a:avLst/>
            </a:prstGeom>
          </p:spPr>
        </p:pic>
        <p:sp>
          <p:nvSpPr>
            <p:cNvPr id="1039" name="object 1039"/>
            <p:cNvSpPr/>
            <p:nvPr/>
          </p:nvSpPr>
          <p:spPr>
            <a:xfrm>
              <a:off x="9856406" y="1498024"/>
              <a:ext cx="4910455" cy="3475354"/>
            </a:xfrm>
            <a:custGeom>
              <a:avLst/>
              <a:gdLst/>
              <a:ahLst/>
              <a:cxnLst/>
              <a:rect l="l" t="t" r="r" b="b"/>
              <a:pathLst>
                <a:path w="4910455" h="3475354">
                  <a:moveTo>
                    <a:pt x="0" y="2996388"/>
                  </a:moveTo>
                  <a:lnTo>
                    <a:pt x="0" y="1881217"/>
                  </a:lnTo>
                </a:path>
                <a:path w="4910455" h="3475354">
                  <a:moveTo>
                    <a:pt x="4909988" y="478652"/>
                  </a:moveTo>
                  <a:lnTo>
                    <a:pt x="4431335" y="478652"/>
                  </a:lnTo>
                  <a:lnTo>
                    <a:pt x="4431335" y="0"/>
                  </a:lnTo>
                  <a:lnTo>
                    <a:pt x="478652" y="0"/>
                  </a:lnTo>
                  <a:lnTo>
                    <a:pt x="478652" y="478652"/>
                  </a:lnTo>
                  <a:lnTo>
                    <a:pt x="0" y="478652"/>
                  </a:lnTo>
                </a:path>
                <a:path w="4910455" h="3475354">
                  <a:moveTo>
                    <a:pt x="4909988" y="2996388"/>
                  </a:moveTo>
                  <a:lnTo>
                    <a:pt x="4909988" y="1881217"/>
                  </a:lnTo>
                  <a:lnTo>
                    <a:pt x="4909988" y="478652"/>
                  </a:lnTo>
                </a:path>
                <a:path w="4910455" h="3475354">
                  <a:moveTo>
                    <a:pt x="0" y="2996388"/>
                  </a:moveTo>
                  <a:lnTo>
                    <a:pt x="478652" y="2996388"/>
                  </a:lnTo>
                  <a:lnTo>
                    <a:pt x="478652" y="3475041"/>
                  </a:lnTo>
                  <a:lnTo>
                    <a:pt x="2566308" y="3475041"/>
                  </a:lnTo>
                  <a:lnTo>
                    <a:pt x="4431335" y="3475041"/>
                  </a:lnTo>
                  <a:lnTo>
                    <a:pt x="4431335" y="2996388"/>
                  </a:lnTo>
                  <a:lnTo>
                    <a:pt x="4909988" y="2996388"/>
                  </a:lnTo>
                </a:path>
                <a:path w="4910455" h="3475354">
                  <a:moveTo>
                    <a:pt x="510023" y="0"/>
                  </a:moveTo>
                  <a:lnTo>
                    <a:pt x="510023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0" name="object 1040"/>
            <p:cNvSpPr/>
            <p:nvPr/>
          </p:nvSpPr>
          <p:spPr>
            <a:xfrm>
              <a:off x="10363393" y="219020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1" name="object 1041"/>
            <p:cNvSpPr/>
            <p:nvPr/>
          </p:nvSpPr>
          <p:spPr>
            <a:xfrm>
              <a:off x="10366429" y="226508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2" name="object 1042"/>
            <p:cNvSpPr/>
            <p:nvPr/>
          </p:nvSpPr>
          <p:spPr>
            <a:xfrm>
              <a:off x="10363393" y="290767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3" name="object 1043"/>
            <p:cNvSpPr/>
            <p:nvPr/>
          </p:nvSpPr>
          <p:spPr>
            <a:xfrm>
              <a:off x="10366429" y="298154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4" name="object 1044"/>
            <p:cNvSpPr/>
            <p:nvPr/>
          </p:nvSpPr>
          <p:spPr>
            <a:xfrm>
              <a:off x="10363393" y="362413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5" name="object 1045"/>
            <p:cNvSpPr/>
            <p:nvPr/>
          </p:nvSpPr>
          <p:spPr>
            <a:xfrm>
              <a:off x="10366429" y="369901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6" name="object 1046"/>
            <p:cNvSpPr/>
            <p:nvPr/>
          </p:nvSpPr>
          <p:spPr>
            <a:xfrm>
              <a:off x="10363393" y="434160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7" name="object 1047"/>
            <p:cNvSpPr/>
            <p:nvPr/>
          </p:nvSpPr>
          <p:spPr>
            <a:xfrm>
              <a:off x="10366429" y="4416492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8" name="object 1048"/>
            <p:cNvSpPr/>
            <p:nvPr/>
          </p:nvSpPr>
          <p:spPr>
            <a:xfrm>
              <a:off x="10363393" y="50590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9" name="object 1049"/>
            <p:cNvSpPr/>
            <p:nvPr/>
          </p:nvSpPr>
          <p:spPr>
            <a:xfrm>
              <a:off x="10366429" y="1498024"/>
              <a:ext cx="1307465" cy="4258310"/>
            </a:xfrm>
            <a:custGeom>
              <a:avLst/>
              <a:gdLst/>
              <a:ahLst/>
              <a:cxnLst/>
              <a:rect l="l" t="t" r="r" b="b"/>
              <a:pathLst>
                <a:path w="1307465" h="4258310">
                  <a:moveTo>
                    <a:pt x="0" y="3635941"/>
                  </a:moveTo>
                  <a:lnTo>
                    <a:pt x="0" y="4258291"/>
                  </a:lnTo>
                </a:path>
                <a:path w="1307465" h="4258310">
                  <a:moveTo>
                    <a:pt x="1307441" y="0"/>
                  </a:moveTo>
                  <a:lnTo>
                    <a:pt x="1307441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0" name="object 1050"/>
            <p:cNvSpPr/>
            <p:nvPr/>
          </p:nvSpPr>
          <p:spPr>
            <a:xfrm>
              <a:off x="11670834" y="219020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1" name="object 1051"/>
            <p:cNvSpPr/>
            <p:nvPr/>
          </p:nvSpPr>
          <p:spPr>
            <a:xfrm>
              <a:off x="11673870" y="226508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2" name="object 1052"/>
            <p:cNvSpPr/>
            <p:nvPr/>
          </p:nvSpPr>
          <p:spPr>
            <a:xfrm>
              <a:off x="11670834" y="290767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3" name="object 1053"/>
            <p:cNvSpPr/>
            <p:nvPr/>
          </p:nvSpPr>
          <p:spPr>
            <a:xfrm>
              <a:off x="11673870" y="298154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4" name="object 1054"/>
            <p:cNvSpPr/>
            <p:nvPr/>
          </p:nvSpPr>
          <p:spPr>
            <a:xfrm>
              <a:off x="11670834" y="362413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5" name="object 1055"/>
            <p:cNvSpPr/>
            <p:nvPr/>
          </p:nvSpPr>
          <p:spPr>
            <a:xfrm>
              <a:off x="11673870" y="369901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6" name="object 1056"/>
            <p:cNvSpPr/>
            <p:nvPr/>
          </p:nvSpPr>
          <p:spPr>
            <a:xfrm>
              <a:off x="11670834" y="434160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7" name="object 1057"/>
            <p:cNvSpPr/>
            <p:nvPr/>
          </p:nvSpPr>
          <p:spPr>
            <a:xfrm>
              <a:off x="11673870" y="4416492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8" name="object 1058"/>
            <p:cNvSpPr/>
            <p:nvPr/>
          </p:nvSpPr>
          <p:spPr>
            <a:xfrm>
              <a:off x="11670834" y="50590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9" name="object 1059"/>
            <p:cNvSpPr/>
            <p:nvPr/>
          </p:nvSpPr>
          <p:spPr>
            <a:xfrm>
              <a:off x="11673870" y="1498024"/>
              <a:ext cx="2582545" cy="4258310"/>
            </a:xfrm>
            <a:custGeom>
              <a:avLst/>
              <a:gdLst/>
              <a:ahLst/>
              <a:cxnLst/>
              <a:rect l="l" t="t" r="r" b="b"/>
              <a:pathLst>
                <a:path w="2582544" h="4258310">
                  <a:moveTo>
                    <a:pt x="0" y="3635941"/>
                  </a:moveTo>
                  <a:lnTo>
                    <a:pt x="0" y="4258291"/>
                  </a:lnTo>
                </a:path>
                <a:path w="2582544" h="4258310">
                  <a:moveTo>
                    <a:pt x="2582499" y="0"/>
                  </a:moveTo>
                  <a:lnTo>
                    <a:pt x="2582499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0" name="object 1060"/>
            <p:cNvSpPr/>
            <p:nvPr/>
          </p:nvSpPr>
          <p:spPr>
            <a:xfrm>
              <a:off x="14253335" y="219020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1" name="object 1061"/>
            <p:cNvSpPr/>
            <p:nvPr/>
          </p:nvSpPr>
          <p:spPr>
            <a:xfrm>
              <a:off x="14256370" y="226508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2" name="object 1062"/>
            <p:cNvSpPr/>
            <p:nvPr/>
          </p:nvSpPr>
          <p:spPr>
            <a:xfrm>
              <a:off x="14253335" y="290767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3" name="object 1063"/>
            <p:cNvSpPr/>
            <p:nvPr/>
          </p:nvSpPr>
          <p:spPr>
            <a:xfrm>
              <a:off x="14256370" y="298154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4" name="object 1064"/>
            <p:cNvSpPr/>
            <p:nvPr/>
          </p:nvSpPr>
          <p:spPr>
            <a:xfrm>
              <a:off x="14253335" y="362413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5" name="object 1065"/>
            <p:cNvSpPr/>
            <p:nvPr/>
          </p:nvSpPr>
          <p:spPr>
            <a:xfrm>
              <a:off x="14256370" y="369901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6" name="object 1066"/>
            <p:cNvSpPr/>
            <p:nvPr/>
          </p:nvSpPr>
          <p:spPr>
            <a:xfrm>
              <a:off x="14253335" y="434160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7" name="object 1067"/>
            <p:cNvSpPr/>
            <p:nvPr/>
          </p:nvSpPr>
          <p:spPr>
            <a:xfrm>
              <a:off x="14256370" y="4416492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8" name="object 1068"/>
            <p:cNvSpPr/>
            <p:nvPr/>
          </p:nvSpPr>
          <p:spPr>
            <a:xfrm>
              <a:off x="14253335" y="50590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9" name="object 1069"/>
            <p:cNvSpPr/>
            <p:nvPr/>
          </p:nvSpPr>
          <p:spPr>
            <a:xfrm>
              <a:off x="14256370" y="1530407"/>
              <a:ext cx="478155" cy="4225925"/>
            </a:xfrm>
            <a:custGeom>
              <a:avLst/>
              <a:gdLst/>
              <a:ahLst/>
              <a:cxnLst/>
              <a:rect l="l" t="t" r="r" b="b"/>
              <a:pathLst>
                <a:path w="478155" h="4225925">
                  <a:moveTo>
                    <a:pt x="0" y="3603558"/>
                  </a:moveTo>
                  <a:lnTo>
                    <a:pt x="0" y="4225908"/>
                  </a:lnTo>
                </a:path>
                <a:path w="478155" h="4225925">
                  <a:moveTo>
                    <a:pt x="477641" y="0"/>
                  </a:moveTo>
                  <a:lnTo>
                    <a:pt x="477641" y="60717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0" name="object 1070"/>
            <p:cNvSpPr/>
            <p:nvPr/>
          </p:nvSpPr>
          <p:spPr>
            <a:xfrm>
              <a:off x="14730975" y="220639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1" name="object 1071"/>
            <p:cNvSpPr/>
            <p:nvPr/>
          </p:nvSpPr>
          <p:spPr>
            <a:xfrm>
              <a:off x="14734011" y="2280263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2" name="object 1072"/>
            <p:cNvSpPr/>
            <p:nvPr/>
          </p:nvSpPr>
          <p:spPr>
            <a:xfrm>
              <a:off x="14730975" y="292285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3" name="object 1073"/>
            <p:cNvSpPr/>
            <p:nvPr/>
          </p:nvSpPr>
          <p:spPr>
            <a:xfrm>
              <a:off x="14734011" y="2997736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4" name="object 1074"/>
            <p:cNvSpPr/>
            <p:nvPr/>
          </p:nvSpPr>
          <p:spPr>
            <a:xfrm>
              <a:off x="14730975" y="364032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5" name="object 1075"/>
            <p:cNvSpPr/>
            <p:nvPr/>
          </p:nvSpPr>
          <p:spPr>
            <a:xfrm>
              <a:off x="14734011" y="3715210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6" name="object 1076"/>
            <p:cNvSpPr/>
            <p:nvPr/>
          </p:nvSpPr>
          <p:spPr>
            <a:xfrm>
              <a:off x="14730975" y="435779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7" name="object 1077"/>
            <p:cNvSpPr/>
            <p:nvPr/>
          </p:nvSpPr>
          <p:spPr>
            <a:xfrm>
              <a:off x="14734011" y="443268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8" name="object 1078"/>
            <p:cNvSpPr/>
            <p:nvPr/>
          </p:nvSpPr>
          <p:spPr>
            <a:xfrm>
              <a:off x="14730975" y="507527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9" name="object 1079"/>
            <p:cNvSpPr/>
            <p:nvPr/>
          </p:nvSpPr>
          <p:spPr>
            <a:xfrm>
              <a:off x="14201725" y="4940683"/>
              <a:ext cx="532765" cy="815975"/>
            </a:xfrm>
            <a:custGeom>
              <a:avLst/>
              <a:gdLst/>
              <a:ahLst/>
              <a:cxnLst/>
              <a:rect l="l" t="t" r="r" b="b"/>
              <a:pathLst>
                <a:path w="532765" h="815975">
                  <a:moveTo>
                    <a:pt x="532286" y="208461"/>
                  </a:moveTo>
                  <a:lnTo>
                    <a:pt x="532286" y="815632"/>
                  </a:lnTo>
                </a:path>
                <a:path w="532765" h="815975">
                  <a:moveTo>
                    <a:pt x="53228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0" name="object 1080"/>
            <p:cNvSpPr/>
            <p:nvPr/>
          </p:nvSpPr>
          <p:spPr>
            <a:xfrm>
              <a:off x="14126840" y="49376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1" name="object 1081"/>
            <p:cNvSpPr/>
            <p:nvPr/>
          </p:nvSpPr>
          <p:spPr>
            <a:xfrm>
              <a:off x="13484251" y="494068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2" name="object 1082"/>
            <p:cNvSpPr/>
            <p:nvPr/>
          </p:nvSpPr>
          <p:spPr>
            <a:xfrm>
              <a:off x="13409367" y="49376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3" name="object 1083"/>
            <p:cNvSpPr/>
            <p:nvPr/>
          </p:nvSpPr>
          <p:spPr>
            <a:xfrm>
              <a:off x="12766778" y="494068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4" name="object 1084"/>
            <p:cNvSpPr/>
            <p:nvPr/>
          </p:nvSpPr>
          <p:spPr>
            <a:xfrm>
              <a:off x="12691893" y="49376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5" name="object 1085"/>
            <p:cNvSpPr/>
            <p:nvPr/>
          </p:nvSpPr>
          <p:spPr>
            <a:xfrm>
              <a:off x="12049305" y="494068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6" name="object 1086"/>
            <p:cNvSpPr/>
            <p:nvPr/>
          </p:nvSpPr>
          <p:spPr>
            <a:xfrm>
              <a:off x="11975432" y="49376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7" name="object 1087"/>
            <p:cNvSpPr/>
            <p:nvPr/>
          </p:nvSpPr>
          <p:spPr>
            <a:xfrm>
              <a:off x="11332843" y="494068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8" name="object 1088"/>
            <p:cNvSpPr/>
            <p:nvPr/>
          </p:nvSpPr>
          <p:spPr>
            <a:xfrm>
              <a:off x="11257958" y="49376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9" name="object 1089"/>
            <p:cNvSpPr/>
            <p:nvPr/>
          </p:nvSpPr>
          <p:spPr>
            <a:xfrm>
              <a:off x="10615369" y="494068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0" name="object 1090"/>
            <p:cNvSpPr/>
            <p:nvPr/>
          </p:nvSpPr>
          <p:spPr>
            <a:xfrm>
              <a:off x="10540485" y="49376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1" name="object 1091"/>
            <p:cNvSpPr/>
            <p:nvPr/>
          </p:nvSpPr>
          <p:spPr>
            <a:xfrm>
              <a:off x="9897896" y="4940683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2" name="object 1092"/>
            <p:cNvSpPr/>
            <p:nvPr/>
          </p:nvSpPr>
          <p:spPr>
            <a:xfrm>
              <a:off x="9823011" y="4937647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3" name="object 1093"/>
            <p:cNvSpPr/>
            <p:nvPr/>
          </p:nvSpPr>
          <p:spPr>
            <a:xfrm>
              <a:off x="9221912" y="4463042"/>
              <a:ext cx="5544820" cy="478155"/>
            </a:xfrm>
            <a:custGeom>
              <a:avLst/>
              <a:gdLst/>
              <a:ahLst/>
              <a:cxnLst/>
              <a:rect l="l" t="t" r="r" b="b"/>
              <a:pathLst>
                <a:path w="5544819" h="478154">
                  <a:moveTo>
                    <a:pt x="532286" y="477641"/>
                  </a:moveTo>
                  <a:lnTo>
                    <a:pt x="0" y="477641"/>
                  </a:lnTo>
                </a:path>
                <a:path w="5544819" h="478154">
                  <a:moveTo>
                    <a:pt x="5544481" y="0"/>
                  </a:moveTo>
                  <a:lnTo>
                    <a:pt x="499600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4" name="object 1094"/>
            <p:cNvSpPr/>
            <p:nvPr/>
          </p:nvSpPr>
          <p:spPr>
            <a:xfrm>
              <a:off x="14143031" y="44600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5" name="object 1095"/>
            <p:cNvSpPr/>
            <p:nvPr/>
          </p:nvSpPr>
          <p:spPr>
            <a:xfrm>
              <a:off x="13500443" y="446304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6" name="object 1096"/>
            <p:cNvSpPr/>
            <p:nvPr/>
          </p:nvSpPr>
          <p:spPr>
            <a:xfrm>
              <a:off x="13425558" y="44600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7" name="object 1097"/>
            <p:cNvSpPr/>
            <p:nvPr/>
          </p:nvSpPr>
          <p:spPr>
            <a:xfrm>
              <a:off x="12782969" y="446304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8" name="object 1098"/>
            <p:cNvSpPr/>
            <p:nvPr/>
          </p:nvSpPr>
          <p:spPr>
            <a:xfrm>
              <a:off x="12708085" y="44600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9" name="object 1099"/>
            <p:cNvSpPr/>
            <p:nvPr/>
          </p:nvSpPr>
          <p:spPr>
            <a:xfrm>
              <a:off x="12065496" y="446304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0" name="object 1100"/>
            <p:cNvSpPr/>
            <p:nvPr/>
          </p:nvSpPr>
          <p:spPr>
            <a:xfrm>
              <a:off x="11990611" y="44600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1" name="object 1101"/>
            <p:cNvSpPr/>
            <p:nvPr/>
          </p:nvSpPr>
          <p:spPr>
            <a:xfrm>
              <a:off x="11348022" y="446304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2" name="object 1102"/>
            <p:cNvSpPr/>
            <p:nvPr/>
          </p:nvSpPr>
          <p:spPr>
            <a:xfrm>
              <a:off x="11274149" y="44600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3" name="object 1103"/>
            <p:cNvSpPr/>
            <p:nvPr/>
          </p:nvSpPr>
          <p:spPr>
            <a:xfrm>
              <a:off x="10631561" y="446304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4" name="object 1104"/>
            <p:cNvSpPr/>
            <p:nvPr/>
          </p:nvSpPr>
          <p:spPr>
            <a:xfrm>
              <a:off x="10556676" y="44600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5" name="object 1105"/>
            <p:cNvSpPr/>
            <p:nvPr/>
          </p:nvSpPr>
          <p:spPr>
            <a:xfrm>
              <a:off x="9914087" y="4463042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6" name="object 1106"/>
            <p:cNvSpPr/>
            <p:nvPr/>
          </p:nvSpPr>
          <p:spPr>
            <a:xfrm>
              <a:off x="9839202" y="4460006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7" name="object 1107"/>
            <p:cNvSpPr/>
            <p:nvPr/>
          </p:nvSpPr>
          <p:spPr>
            <a:xfrm>
              <a:off x="9221912" y="2008048"/>
              <a:ext cx="5544820" cy="2455545"/>
            </a:xfrm>
            <a:custGeom>
              <a:avLst/>
              <a:gdLst/>
              <a:ahLst/>
              <a:cxnLst/>
              <a:rect l="l" t="t" r="r" b="b"/>
              <a:pathLst>
                <a:path w="5544819" h="2455545">
                  <a:moveTo>
                    <a:pt x="548477" y="2454994"/>
                  </a:moveTo>
                  <a:lnTo>
                    <a:pt x="0" y="2454994"/>
                  </a:lnTo>
                </a:path>
                <a:path w="5544819" h="2455545">
                  <a:moveTo>
                    <a:pt x="5544481" y="0"/>
                  </a:moveTo>
                  <a:lnTo>
                    <a:pt x="499600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8" name="object 1108"/>
            <p:cNvSpPr/>
            <p:nvPr/>
          </p:nvSpPr>
          <p:spPr>
            <a:xfrm>
              <a:off x="14143031" y="20050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9" name="object 1109"/>
            <p:cNvSpPr/>
            <p:nvPr/>
          </p:nvSpPr>
          <p:spPr>
            <a:xfrm>
              <a:off x="13500443" y="200804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0" name="object 1110"/>
            <p:cNvSpPr/>
            <p:nvPr/>
          </p:nvSpPr>
          <p:spPr>
            <a:xfrm>
              <a:off x="13425558" y="20050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1" name="object 1111"/>
            <p:cNvSpPr/>
            <p:nvPr/>
          </p:nvSpPr>
          <p:spPr>
            <a:xfrm>
              <a:off x="12782969" y="200804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2" name="object 1112"/>
            <p:cNvSpPr/>
            <p:nvPr/>
          </p:nvSpPr>
          <p:spPr>
            <a:xfrm>
              <a:off x="12708085" y="20050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3" name="object 1113"/>
            <p:cNvSpPr/>
            <p:nvPr/>
          </p:nvSpPr>
          <p:spPr>
            <a:xfrm>
              <a:off x="12065496" y="200804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4" name="object 1114"/>
            <p:cNvSpPr/>
            <p:nvPr/>
          </p:nvSpPr>
          <p:spPr>
            <a:xfrm>
              <a:off x="11990611" y="20050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5" name="object 1115"/>
            <p:cNvSpPr/>
            <p:nvPr/>
          </p:nvSpPr>
          <p:spPr>
            <a:xfrm>
              <a:off x="11348022" y="200804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6" name="object 1116"/>
            <p:cNvSpPr/>
            <p:nvPr/>
          </p:nvSpPr>
          <p:spPr>
            <a:xfrm>
              <a:off x="11274149" y="20050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7" name="object 1117"/>
            <p:cNvSpPr/>
            <p:nvPr/>
          </p:nvSpPr>
          <p:spPr>
            <a:xfrm>
              <a:off x="10631561" y="200804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8" name="object 1118"/>
            <p:cNvSpPr/>
            <p:nvPr/>
          </p:nvSpPr>
          <p:spPr>
            <a:xfrm>
              <a:off x="10556676" y="20050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9" name="object 1119"/>
            <p:cNvSpPr/>
            <p:nvPr/>
          </p:nvSpPr>
          <p:spPr>
            <a:xfrm>
              <a:off x="9914087" y="200804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0" name="object 1120"/>
            <p:cNvSpPr/>
            <p:nvPr/>
          </p:nvSpPr>
          <p:spPr>
            <a:xfrm>
              <a:off x="9839202" y="20050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1" name="object 1121"/>
            <p:cNvSpPr/>
            <p:nvPr/>
          </p:nvSpPr>
          <p:spPr>
            <a:xfrm>
              <a:off x="9221912" y="2008048"/>
              <a:ext cx="548640" cy="0"/>
            </a:xfrm>
            <a:custGeom>
              <a:avLst/>
              <a:gdLst/>
              <a:ahLst/>
              <a:cxnLst/>
              <a:rect l="l" t="t" r="r" b="b"/>
              <a:pathLst>
                <a:path w="548640">
                  <a:moveTo>
                    <a:pt x="548477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22" name="object 112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794677" y="5752268"/>
              <a:ext cx="189234" cy="189234"/>
            </a:xfrm>
            <a:prstGeom prst="rect">
              <a:avLst/>
            </a:prstGeom>
          </p:spPr>
        </p:pic>
      </p:grpSp>
      <p:sp>
        <p:nvSpPr>
          <p:cNvPr id="1123" name="object 1123"/>
          <p:cNvSpPr txBox="1"/>
          <p:nvPr/>
        </p:nvSpPr>
        <p:spPr>
          <a:xfrm>
            <a:off x="9848765" y="5772952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1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1124" name="object 1124"/>
          <p:cNvGrpSpPr/>
          <p:nvPr/>
        </p:nvGrpSpPr>
        <p:grpSpPr>
          <a:xfrm>
            <a:off x="9866525" y="4937508"/>
            <a:ext cx="522605" cy="481330"/>
            <a:chOff x="9866525" y="4937508"/>
            <a:chExt cx="522605" cy="481330"/>
          </a:xfrm>
        </p:grpSpPr>
        <p:sp>
          <p:nvSpPr>
            <p:cNvPr id="1125" name="object 1125"/>
            <p:cNvSpPr/>
            <p:nvPr/>
          </p:nvSpPr>
          <p:spPr>
            <a:xfrm>
              <a:off x="9888788" y="4940683"/>
              <a:ext cx="478155" cy="455930"/>
            </a:xfrm>
            <a:custGeom>
              <a:avLst/>
              <a:gdLst/>
              <a:ahLst/>
              <a:cxnLst/>
              <a:rect l="l" t="t" r="r" b="b"/>
              <a:pathLst>
                <a:path w="478154" h="455929">
                  <a:moveTo>
                    <a:pt x="0" y="0"/>
                  </a:moveTo>
                  <a:lnTo>
                    <a:pt x="0" y="455378"/>
                  </a:lnTo>
                  <a:lnTo>
                    <a:pt x="477641" y="455378"/>
                  </a:lnTo>
                  <a:lnTo>
                    <a:pt x="47764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6" name="object 1126"/>
            <p:cNvSpPr/>
            <p:nvPr/>
          </p:nvSpPr>
          <p:spPr>
            <a:xfrm>
              <a:off x="9866525" y="537379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7" name="object 1127"/>
            <p:cNvSpPr/>
            <p:nvPr/>
          </p:nvSpPr>
          <p:spPr>
            <a:xfrm>
              <a:off x="9866526" y="537379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4525" y="4047"/>
                  </a:moveTo>
                  <a:lnTo>
                    <a:pt x="40478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8" name="object 1128"/>
            <p:cNvSpPr/>
            <p:nvPr/>
          </p:nvSpPr>
          <p:spPr>
            <a:xfrm>
              <a:off x="10345178" y="537379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9" name="object 1129"/>
            <p:cNvSpPr/>
            <p:nvPr/>
          </p:nvSpPr>
          <p:spPr>
            <a:xfrm>
              <a:off x="10345179" y="537379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39466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39466"/>
                  </a:lnTo>
                  <a:close/>
                </a:path>
                <a:path w="43815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30" name="object 1130"/>
          <p:cNvSpPr txBox="1"/>
          <p:nvPr/>
        </p:nvSpPr>
        <p:spPr>
          <a:xfrm>
            <a:off x="10041036" y="531555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131" name="object 1131"/>
          <p:cNvGrpSpPr/>
          <p:nvPr/>
        </p:nvGrpSpPr>
        <p:grpSpPr>
          <a:xfrm>
            <a:off x="11651607" y="4969890"/>
            <a:ext cx="682625" cy="447675"/>
            <a:chOff x="11651607" y="4969890"/>
            <a:chExt cx="682625" cy="447675"/>
          </a:xfrm>
        </p:grpSpPr>
        <p:sp>
          <p:nvSpPr>
            <p:cNvPr id="1132" name="object 1132"/>
            <p:cNvSpPr/>
            <p:nvPr/>
          </p:nvSpPr>
          <p:spPr>
            <a:xfrm>
              <a:off x="11673870" y="4973065"/>
              <a:ext cx="637540" cy="423545"/>
            </a:xfrm>
            <a:custGeom>
              <a:avLst/>
              <a:gdLst/>
              <a:ahLst/>
              <a:cxnLst/>
              <a:rect l="l" t="t" r="r" b="b"/>
              <a:pathLst>
                <a:path w="637540" h="423545">
                  <a:moveTo>
                    <a:pt x="0" y="0"/>
                  </a:moveTo>
                  <a:lnTo>
                    <a:pt x="0" y="422995"/>
                  </a:lnTo>
                  <a:lnTo>
                    <a:pt x="637529" y="422995"/>
                  </a:lnTo>
                  <a:lnTo>
                    <a:pt x="63752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3" name="object 1133"/>
            <p:cNvSpPr/>
            <p:nvPr/>
          </p:nvSpPr>
          <p:spPr>
            <a:xfrm>
              <a:off x="11651607" y="537379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4" name="object 1134"/>
            <p:cNvSpPr/>
            <p:nvPr/>
          </p:nvSpPr>
          <p:spPr>
            <a:xfrm>
              <a:off x="11651607" y="537379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5" name="object 1135"/>
            <p:cNvSpPr/>
            <p:nvPr/>
          </p:nvSpPr>
          <p:spPr>
            <a:xfrm>
              <a:off x="12289136" y="537379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6" name="object 1136"/>
            <p:cNvSpPr/>
            <p:nvPr/>
          </p:nvSpPr>
          <p:spPr>
            <a:xfrm>
              <a:off x="12289137" y="537379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4047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4047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37" name="object 1137"/>
          <p:cNvSpPr txBox="1"/>
          <p:nvPr/>
        </p:nvSpPr>
        <p:spPr>
          <a:xfrm>
            <a:off x="11907074" y="531555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138" name="object 1138"/>
          <p:cNvGrpSpPr/>
          <p:nvPr/>
        </p:nvGrpSpPr>
        <p:grpSpPr>
          <a:xfrm>
            <a:off x="12289136" y="4969890"/>
            <a:ext cx="682625" cy="447675"/>
            <a:chOff x="12289136" y="4969890"/>
            <a:chExt cx="682625" cy="447675"/>
          </a:xfrm>
        </p:grpSpPr>
        <p:sp>
          <p:nvSpPr>
            <p:cNvPr id="1139" name="object 1139"/>
            <p:cNvSpPr/>
            <p:nvPr/>
          </p:nvSpPr>
          <p:spPr>
            <a:xfrm>
              <a:off x="12311400" y="4973065"/>
              <a:ext cx="637540" cy="423545"/>
            </a:xfrm>
            <a:custGeom>
              <a:avLst/>
              <a:gdLst/>
              <a:ahLst/>
              <a:cxnLst/>
              <a:rect l="l" t="t" r="r" b="b"/>
              <a:pathLst>
                <a:path w="637540" h="423545">
                  <a:moveTo>
                    <a:pt x="0" y="0"/>
                  </a:moveTo>
                  <a:lnTo>
                    <a:pt x="0" y="422995"/>
                  </a:lnTo>
                  <a:lnTo>
                    <a:pt x="637529" y="422995"/>
                  </a:lnTo>
                  <a:lnTo>
                    <a:pt x="637529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0" name="object 1140"/>
            <p:cNvSpPr/>
            <p:nvPr/>
          </p:nvSpPr>
          <p:spPr>
            <a:xfrm>
              <a:off x="12289136" y="537379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1" name="object 1141"/>
            <p:cNvSpPr/>
            <p:nvPr/>
          </p:nvSpPr>
          <p:spPr>
            <a:xfrm>
              <a:off x="12289137" y="537379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2" name="object 1142"/>
            <p:cNvSpPr/>
            <p:nvPr/>
          </p:nvSpPr>
          <p:spPr>
            <a:xfrm>
              <a:off x="12926666" y="537379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3" name="object 1143"/>
            <p:cNvSpPr/>
            <p:nvPr/>
          </p:nvSpPr>
          <p:spPr>
            <a:xfrm>
              <a:off x="12926666" y="537379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44" name="object 1144"/>
          <p:cNvSpPr txBox="1"/>
          <p:nvPr/>
        </p:nvSpPr>
        <p:spPr>
          <a:xfrm>
            <a:off x="12544604" y="531555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145" name="object 1145"/>
          <p:cNvGrpSpPr/>
          <p:nvPr/>
        </p:nvGrpSpPr>
        <p:grpSpPr>
          <a:xfrm>
            <a:off x="14234107" y="4937508"/>
            <a:ext cx="522605" cy="480059"/>
            <a:chOff x="14234107" y="4937508"/>
            <a:chExt cx="522605" cy="480059"/>
          </a:xfrm>
        </p:grpSpPr>
        <p:sp>
          <p:nvSpPr>
            <p:cNvPr id="1146" name="object 1146"/>
            <p:cNvSpPr/>
            <p:nvPr/>
          </p:nvSpPr>
          <p:spPr>
            <a:xfrm>
              <a:off x="14256371" y="4940683"/>
              <a:ext cx="478155" cy="455930"/>
            </a:xfrm>
            <a:custGeom>
              <a:avLst/>
              <a:gdLst/>
              <a:ahLst/>
              <a:cxnLst/>
              <a:rect l="l" t="t" r="r" b="b"/>
              <a:pathLst>
                <a:path w="478155" h="455929">
                  <a:moveTo>
                    <a:pt x="0" y="32382"/>
                  </a:moveTo>
                  <a:lnTo>
                    <a:pt x="0" y="455378"/>
                  </a:lnTo>
                  <a:lnTo>
                    <a:pt x="477641" y="455378"/>
                  </a:lnTo>
                  <a:lnTo>
                    <a:pt x="47764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7" name="object 1147"/>
            <p:cNvSpPr/>
            <p:nvPr/>
          </p:nvSpPr>
          <p:spPr>
            <a:xfrm>
              <a:off x="14234107" y="5373799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39466" y="0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8" name="object 1148"/>
            <p:cNvSpPr/>
            <p:nvPr/>
          </p:nvSpPr>
          <p:spPr>
            <a:xfrm>
              <a:off x="14234108" y="5373798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43513" y="4047"/>
                  </a:moveTo>
                  <a:lnTo>
                    <a:pt x="39466" y="0"/>
                  </a:lnTo>
                  <a:lnTo>
                    <a:pt x="4047" y="43513"/>
                  </a:lnTo>
                  <a:lnTo>
                    <a:pt x="43513" y="4047"/>
                  </a:lnTo>
                  <a:close/>
                </a:path>
                <a:path w="43815" h="43814">
                  <a:moveTo>
                    <a:pt x="39466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9" name="object 1149"/>
            <p:cNvSpPr/>
            <p:nvPr/>
          </p:nvSpPr>
          <p:spPr>
            <a:xfrm>
              <a:off x="14711748" y="5373799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0" name="object 1150"/>
            <p:cNvSpPr/>
            <p:nvPr/>
          </p:nvSpPr>
          <p:spPr>
            <a:xfrm>
              <a:off x="14711749" y="5373798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51" name="object 1151"/>
          <p:cNvSpPr txBox="1"/>
          <p:nvPr/>
        </p:nvSpPr>
        <p:spPr>
          <a:xfrm>
            <a:off x="14408618" y="531555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152" name="object 1152"/>
          <p:cNvGrpSpPr/>
          <p:nvPr/>
        </p:nvGrpSpPr>
        <p:grpSpPr>
          <a:xfrm>
            <a:off x="9866525" y="4937508"/>
            <a:ext cx="4890135" cy="623570"/>
            <a:chOff x="9866525" y="4937508"/>
            <a:chExt cx="4890135" cy="623570"/>
          </a:xfrm>
        </p:grpSpPr>
        <p:sp>
          <p:nvSpPr>
            <p:cNvPr id="1153" name="object 1153"/>
            <p:cNvSpPr/>
            <p:nvPr/>
          </p:nvSpPr>
          <p:spPr>
            <a:xfrm>
              <a:off x="9888788" y="4940683"/>
              <a:ext cx="4845685" cy="599440"/>
            </a:xfrm>
            <a:custGeom>
              <a:avLst/>
              <a:gdLst/>
              <a:ahLst/>
              <a:cxnLst/>
              <a:rect l="l" t="t" r="r" b="b"/>
              <a:pathLst>
                <a:path w="4845684" h="599439">
                  <a:moveTo>
                    <a:pt x="0" y="0"/>
                  </a:moveTo>
                  <a:lnTo>
                    <a:pt x="0" y="599075"/>
                  </a:lnTo>
                </a:path>
                <a:path w="4845684" h="599439">
                  <a:moveTo>
                    <a:pt x="4845223" y="0"/>
                  </a:moveTo>
                  <a:lnTo>
                    <a:pt x="4845223" y="599075"/>
                  </a:lnTo>
                </a:path>
                <a:path w="4845684" h="599439">
                  <a:moveTo>
                    <a:pt x="0" y="598063"/>
                  </a:moveTo>
                  <a:lnTo>
                    <a:pt x="4845223" y="59806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4" name="object 1154"/>
            <p:cNvSpPr/>
            <p:nvPr/>
          </p:nvSpPr>
          <p:spPr>
            <a:xfrm>
              <a:off x="9866525" y="551749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4047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5" name="object 1155"/>
            <p:cNvSpPr/>
            <p:nvPr/>
          </p:nvSpPr>
          <p:spPr>
            <a:xfrm>
              <a:off x="9866526" y="551749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4525" y="4047"/>
                  </a:moveTo>
                  <a:lnTo>
                    <a:pt x="40478" y="0"/>
                  </a:lnTo>
                  <a:lnTo>
                    <a:pt x="4047" y="43513"/>
                  </a:lnTo>
                  <a:lnTo>
                    <a:pt x="44525" y="4047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4047" y="43513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6" name="object 1156"/>
            <p:cNvSpPr/>
            <p:nvPr/>
          </p:nvSpPr>
          <p:spPr>
            <a:xfrm>
              <a:off x="14711748" y="5517496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0"/>
                  </a:moveTo>
                  <a:lnTo>
                    <a:pt x="0" y="39466"/>
                  </a:lnTo>
                  <a:lnTo>
                    <a:pt x="5059" y="43513"/>
                  </a:lnTo>
                  <a:lnTo>
                    <a:pt x="40478" y="0"/>
                  </a:lnTo>
                  <a:close/>
                </a:path>
                <a:path w="45084" h="43814">
                  <a:moveTo>
                    <a:pt x="40478" y="0"/>
                  </a:moveTo>
                  <a:lnTo>
                    <a:pt x="5059" y="43513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7" name="object 1157"/>
            <p:cNvSpPr/>
            <p:nvPr/>
          </p:nvSpPr>
          <p:spPr>
            <a:xfrm>
              <a:off x="14711749" y="551749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39466"/>
                  </a:moveTo>
                  <a:lnTo>
                    <a:pt x="5059" y="43513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3814">
                  <a:moveTo>
                    <a:pt x="5059" y="43513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35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58" name="object 1158"/>
          <p:cNvSpPr txBox="1"/>
          <p:nvPr/>
        </p:nvSpPr>
        <p:spPr>
          <a:xfrm>
            <a:off x="12206612" y="5459250"/>
            <a:ext cx="211454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10" dirty="0">
                <a:latin typeface="Microsoft Sans Serif"/>
                <a:cs typeface="Microsoft Sans Serif"/>
              </a:rPr>
              <a:t>30400</a:t>
            </a:r>
            <a:endParaRPr sz="500">
              <a:latin typeface="Microsoft Sans Serif"/>
              <a:cs typeface="Microsoft Sans Serif"/>
            </a:endParaRPr>
          </a:p>
        </p:txBody>
      </p:sp>
      <p:pic>
        <p:nvPicPr>
          <p:cNvPr id="1159" name="object 115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272318" y="5752268"/>
            <a:ext cx="189234" cy="189234"/>
          </a:xfrm>
          <a:prstGeom prst="rect">
            <a:avLst/>
          </a:prstGeom>
        </p:spPr>
      </p:pic>
      <p:sp>
        <p:nvSpPr>
          <p:cNvPr id="1160" name="object 1160"/>
          <p:cNvSpPr txBox="1"/>
          <p:nvPr/>
        </p:nvSpPr>
        <p:spPr>
          <a:xfrm>
            <a:off x="10334502" y="5772952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2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161" name="object 116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579759" y="5752268"/>
            <a:ext cx="189234" cy="189234"/>
          </a:xfrm>
          <a:prstGeom prst="rect">
            <a:avLst/>
          </a:prstGeom>
        </p:spPr>
      </p:pic>
      <p:sp>
        <p:nvSpPr>
          <p:cNvPr id="1162" name="object 1162"/>
          <p:cNvSpPr txBox="1"/>
          <p:nvPr/>
        </p:nvSpPr>
        <p:spPr>
          <a:xfrm>
            <a:off x="11642955" y="5772952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4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163" name="object 116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217289" y="5752268"/>
            <a:ext cx="189234" cy="189234"/>
          </a:xfrm>
          <a:prstGeom prst="rect">
            <a:avLst/>
          </a:prstGeom>
        </p:spPr>
      </p:pic>
      <p:sp>
        <p:nvSpPr>
          <p:cNvPr id="1164" name="object 1164"/>
          <p:cNvSpPr txBox="1"/>
          <p:nvPr/>
        </p:nvSpPr>
        <p:spPr>
          <a:xfrm>
            <a:off x="12269353" y="5772952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5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165" name="object 116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854818" y="5752268"/>
            <a:ext cx="189234" cy="189234"/>
          </a:xfrm>
          <a:prstGeom prst="rect">
            <a:avLst/>
          </a:prstGeom>
        </p:spPr>
      </p:pic>
      <p:sp>
        <p:nvSpPr>
          <p:cNvPr id="1166" name="object 1166"/>
          <p:cNvSpPr txBox="1"/>
          <p:nvPr/>
        </p:nvSpPr>
        <p:spPr>
          <a:xfrm>
            <a:off x="12915990" y="5773965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6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167" name="object 116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4162259" y="5752268"/>
            <a:ext cx="189234" cy="189234"/>
          </a:xfrm>
          <a:prstGeom prst="rect">
            <a:avLst/>
          </a:prstGeom>
        </p:spPr>
      </p:pic>
      <p:sp>
        <p:nvSpPr>
          <p:cNvPr id="1168" name="object 1168"/>
          <p:cNvSpPr txBox="1"/>
          <p:nvPr/>
        </p:nvSpPr>
        <p:spPr>
          <a:xfrm>
            <a:off x="14222420" y="5772952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8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169" name="object 116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4639900" y="5752268"/>
            <a:ext cx="189234" cy="189234"/>
          </a:xfrm>
          <a:prstGeom prst="rect">
            <a:avLst/>
          </a:prstGeom>
        </p:spPr>
      </p:pic>
      <p:sp>
        <p:nvSpPr>
          <p:cNvPr id="1170" name="object 1170"/>
          <p:cNvSpPr txBox="1"/>
          <p:nvPr/>
        </p:nvSpPr>
        <p:spPr>
          <a:xfrm>
            <a:off x="14700060" y="5772952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9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171" name="object 1171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9036725" y="4845560"/>
            <a:ext cx="189234" cy="189234"/>
          </a:xfrm>
          <a:prstGeom prst="rect">
            <a:avLst/>
          </a:prstGeom>
        </p:spPr>
      </p:pic>
      <p:sp>
        <p:nvSpPr>
          <p:cNvPr id="1172" name="object 1172"/>
          <p:cNvSpPr txBox="1"/>
          <p:nvPr/>
        </p:nvSpPr>
        <p:spPr>
          <a:xfrm>
            <a:off x="9090814" y="4866244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А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173" name="object 117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036725" y="4367919"/>
            <a:ext cx="189234" cy="189234"/>
          </a:xfrm>
          <a:prstGeom prst="rect">
            <a:avLst/>
          </a:prstGeom>
        </p:spPr>
      </p:pic>
      <p:sp>
        <p:nvSpPr>
          <p:cNvPr id="1174" name="object 1174"/>
          <p:cNvSpPr txBox="1"/>
          <p:nvPr/>
        </p:nvSpPr>
        <p:spPr>
          <a:xfrm>
            <a:off x="9088790" y="4387591"/>
            <a:ext cx="8445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Б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175" name="object 117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036725" y="3172804"/>
            <a:ext cx="189234" cy="189234"/>
          </a:xfrm>
          <a:prstGeom prst="rect">
            <a:avLst/>
          </a:prstGeom>
        </p:spPr>
      </p:pic>
      <p:sp>
        <p:nvSpPr>
          <p:cNvPr id="1176" name="object 1176"/>
          <p:cNvSpPr txBox="1"/>
          <p:nvPr/>
        </p:nvSpPr>
        <p:spPr>
          <a:xfrm>
            <a:off x="9090814" y="3192476"/>
            <a:ext cx="7366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Г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177" name="object 117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036725" y="2582836"/>
            <a:ext cx="189234" cy="189234"/>
          </a:xfrm>
          <a:prstGeom prst="rect">
            <a:avLst/>
          </a:prstGeom>
        </p:spPr>
      </p:pic>
      <p:sp>
        <p:nvSpPr>
          <p:cNvPr id="1178" name="object 1178"/>
          <p:cNvSpPr txBox="1"/>
          <p:nvPr/>
        </p:nvSpPr>
        <p:spPr>
          <a:xfrm>
            <a:off x="9082718" y="2602509"/>
            <a:ext cx="8572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Д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1179" name="object 1179"/>
          <p:cNvGrpSpPr/>
          <p:nvPr/>
        </p:nvGrpSpPr>
        <p:grpSpPr>
          <a:xfrm>
            <a:off x="9036725" y="1435284"/>
            <a:ext cx="189230" cy="667385"/>
            <a:chOff x="9036725" y="1435284"/>
            <a:chExt cx="189230" cy="667385"/>
          </a:xfrm>
        </p:grpSpPr>
        <p:pic>
          <p:nvPicPr>
            <p:cNvPr id="1180" name="object 118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36725" y="1912925"/>
              <a:ext cx="189234" cy="189234"/>
            </a:xfrm>
            <a:prstGeom prst="rect">
              <a:avLst/>
            </a:prstGeom>
          </p:spPr>
        </p:pic>
        <p:pic>
          <p:nvPicPr>
            <p:cNvPr id="1181" name="object 118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9036725" y="1435284"/>
              <a:ext cx="189234" cy="189234"/>
            </a:xfrm>
            <a:prstGeom prst="rect">
              <a:avLst/>
            </a:prstGeom>
          </p:spPr>
        </p:pic>
      </p:grpSp>
      <p:sp>
        <p:nvSpPr>
          <p:cNvPr id="1182" name="object 1182"/>
          <p:cNvSpPr txBox="1"/>
          <p:nvPr/>
        </p:nvSpPr>
        <p:spPr>
          <a:xfrm>
            <a:off x="9083730" y="1930574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Е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1183" name="object 1183"/>
          <p:cNvGrpSpPr/>
          <p:nvPr/>
        </p:nvGrpSpPr>
        <p:grpSpPr>
          <a:xfrm>
            <a:off x="9356501" y="1508144"/>
            <a:ext cx="250190" cy="3455035"/>
            <a:chOff x="9356501" y="1508144"/>
            <a:chExt cx="250190" cy="3455035"/>
          </a:xfrm>
        </p:grpSpPr>
        <p:sp>
          <p:nvSpPr>
            <p:cNvPr id="1184" name="object 1184"/>
            <p:cNvSpPr/>
            <p:nvPr/>
          </p:nvSpPr>
          <p:spPr>
            <a:xfrm>
              <a:off x="9378765" y="1530407"/>
              <a:ext cx="224790" cy="3410585"/>
            </a:xfrm>
            <a:custGeom>
              <a:avLst/>
              <a:gdLst/>
              <a:ahLst/>
              <a:cxnLst/>
              <a:rect l="l" t="t" r="r" b="b"/>
              <a:pathLst>
                <a:path w="224790" h="3410585">
                  <a:moveTo>
                    <a:pt x="224653" y="3410276"/>
                  </a:moveTo>
                  <a:lnTo>
                    <a:pt x="0" y="3410276"/>
                  </a:lnTo>
                  <a:lnTo>
                    <a:pt x="0" y="0"/>
                  </a:lnTo>
                  <a:lnTo>
                    <a:pt x="22465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5" name="object 1185"/>
            <p:cNvSpPr/>
            <p:nvPr/>
          </p:nvSpPr>
          <p:spPr>
            <a:xfrm>
              <a:off x="9356501" y="491943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39466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6" name="object 1186"/>
            <p:cNvSpPr/>
            <p:nvPr/>
          </p:nvSpPr>
          <p:spPr>
            <a:xfrm>
              <a:off x="9356502" y="491943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7" name="object 1187"/>
            <p:cNvSpPr/>
            <p:nvPr/>
          </p:nvSpPr>
          <p:spPr>
            <a:xfrm>
              <a:off x="9356501" y="150814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"/>
                  </a:moveTo>
                  <a:lnTo>
                    <a:pt x="39466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8" name="object 1188"/>
            <p:cNvSpPr/>
            <p:nvPr/>
          </p:nvSpPr>
          <p:spPr>
            <a:xfrm>
              <a:off x="9356502" y="150814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39466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39466" y="44525"/>
                  </a:lnTo>
                  <a:close/>
                </a:path>
                <a:path w="45084" h="4508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89" name="object 1189"/>
          <p:cNvSpPr txBox="1"/>
          <p:nvPr/>
        </p:nvSpPr>
        <p:spPr>
          <a:xfrm>
            <a:off x="9304584" y="3129240"/>
            <a:ext cx="100330" cy="211454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21400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190" name="object 1190"/>
          <p:cNvGrpSpPr/>
          <p:nvPr/>
        </p:nvGrpSpPr>
        <p:grpSpPr>
          <a:xfrm>
            <a:off x="9502223" y="4440779"/>
            <a:ext cx="836294" cy="522605"/>
            <a:chOff x="9502223" y="4440779"/>
            <a:chExt cx="836294" cy="522605"/>
          </a:xfrm>
        </p:grpSpPr>
        <p:sp>
          <p:nvSpPr>
            <p:cNvPr id="1191" name="object 1191"/>
            <p:cNvSpPr/>
            <p:nvPr/>
          </p:nvSpPr>
          <p:spPr>
            <a:xfrm>
              <a:off x="9524486" y="4463042"/>
              <a:ext cx="810895" cy="478155"/>
            </a:xfrm>
            <a:custGeom>
              <a:avLst/>
              <a:gdLst/>
              <a:ahLst/>
              <a:cxnLst/>
              <a:rect l="l" t="t" r="r" b="b"/>
              <a:pathLst>
                <a:path w="810895" h="478154">
                  <a:moveTo>
                    <a:pt x="810573" y="477641"/>
                  </a:moveTo>
                  <a:lnTo>
                    <a:pt x="0" y="477641"/>
                  </a:lnTo>
                  <a:lnTo>
                    <a:pt x="0" y="0"/>
                  </a:lnTo>
                  <a:lnTo>
                    <a:pt x="81057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2" name="object 1192"/>
            <p:cNvSpPr/>
            <p:nvPr/>
          </p:nvSpPr>
          <p:spPr>
            <a:xfrm>
              <a:off x="9502223" y="4919433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3" name="object 1193"/>
            <p:cNvSpPr/>
            <p:nvPr/>
          </p:nvSpPr>
          <p:spPr>
            <a:xfrm>
              <a:off x="9502223" y="4919432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4" name="object 1194"/>
            <p:cNvSpPr/>
            <p:nvPr/>
          </p:nvSpPr>
          <p:spPr>
            <a:xfrm>
              <a:off x="9502223" y="444078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5" name="object 1195"/>
            <p:cNvSpPr/>
            <p:nvPr/>
          </p:nvSpPr>
          <p:spPr>
            <a:xfrm>
              <a:off x="9502223" y="444077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4" h="4508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96" name="object 1196"/>
          <p:cNvSpPr txBox="1"/>
          <p:nvPr/>
        </p:nvSpPr>
        <p:spPr>
          <a:xfrm>
            <a:off x="9450305" y="461448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197" name="object 1197"/>
          <p:cNvGrpSpPr/>
          <p:nvPr/>
        </p:nvGrpSpPr>
        <p:grpSpPr>
          <a:xfrm>
            <a:off x="9218738" y="2655697"/>
            <a:ext cx="328295" cy="633730"/>
            <a:chOff x="9218738" y="2655697"/>
            <a:chExt cx="328295" cy="633730"/>
          </a:xfrm>
        </p:grpSpPr>
        <p:sp>
          <p:nvSpPr>
            <p:cNvPr id="1198" name="object 1198"/>
            <p:cNvSpPr/>
            <p:nvPr/>
          </p:nvSpPr>
          <p:spPr>
            <a:xfrm>
              <a:off x="9221913" y="2677960"/>
              <a:ext cx="302895" cy="590550"/>
            </a:xfrm>
            <a:custGeom>
              <a:avLst/>
              <a:gdLst/>
              <a:ahLst/>
              <a:cxnLst/>
              <a:rect l="l" t="t" r="r" b="b"/>
              <a:pathLst>
                <a:path w="302895" h="590550">
                  <a:moveTo>
                    <a:pt x="0" y="589967"/>
                  </a:moveTo>
                  <a:lnTo>
                    <a:pt x="302573" y="589967"/>
                  </a:lnTo>
                  <a:lnTo>
                    <a:pt x="302573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9" name="object 1199"/>
            <p:cNvSpPr/>
            <p:nvPr/>
          </p:nvSpPr>
          <p:spPr>
            <a:xfrm>
              <a:off x="9502223" y="324566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0" name="object 1200"/>
            <p:cNvSpPr/>
            <p:nvPr/>
          </p:nvSpPr>
          <p:spPr>
            <a:xfrm>
              <a:off x="9502223" y="324566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1" name="object 1201"/>
            <p:cNvSpPr/>
            <p:nvPr/>
          </p:nvSpPr>
          <p:spPr>
            <a:xfrm>
              <a:off x="9502223" y="265569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2" name="object 1202"/>
            <p:cNvSpPr/>
            <p:nvPr/>
          </p:nvSpPr>
          <p:spPr>
            <a:xfrm>
              <a:off x="9502223" y="265569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4" h="4508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03" name="object 1203"/>
          <p:cNvSpPr txBox="1"/>
          <p:nvPr/>
        </p:nvSpPr>
        <p:spPr>
          <a:xfrm>
            <a:off x="9450305" y="288505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204" name="object 1204"/>
          <p:cNvGrpSpPr/>
          <p:nvPr/>
        </p:nvGrpSpPr>
        <p:grpSpPr>
          <a:xfrm>
            <a:off x="9218738" y="1986797"/>
            <a:ext cx="328295" cy="713740"/>
            <a:chOff x="9218738" y="1986797"/>
            <a:chExt cx="328295" cy="713740"/>
          </a:xfrm>
        </p:grpSpPr>
        <p:sp>
          <p:nvSpPr>
            <p:cNvPr id="1205" name="object 1205"/>
            <p:cNvSpPr/>
            <p:nvPr/>
          </p:nvSpPr>
          <p:spPr>
            <a:xfrm>
              <a:off x="9221913" y="2008048"/>
              <a:ext cx="302895" cy="669925"/>
            </a:xfrm>
            <a:custGeom>
              <a:avLst/>
              <a:gdLst/>
              <a:ahLst/>
              <a:cxnLst/>
              <a:rect l="l" t="t" r="r" b="b"/>
              <a:pathLst>
                <a:path w="302895" h="669925">
                  <a:moveTo>
                    <a:pt x="0" y="669911"/>
                  </a:moveTo>
                  <a:lnTo>
                    <a:pt x="302573" y="669911"/>
                  </a:lnTo>
                  <a:lnTo>
                    <a:pt x="302573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6" name="object 1206"/>
            <p:cNvSpPr/>
            <p:nvPr/>
          </p:nvSpPr>
          <p:spPr>
            <a:xfrm>
              <a:off x="9502223" y="265569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7" name="object 1207"/>
            <p:cNvSpPr/>
            <p:nvPr/>
          </p:nvSpPr>
          <p:spPr>
            <a:xfrm>
              <a:off x="9502223" y="2655697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5085">
                  <a:moveTo>
                    <a:pt x="0" y="4047"/>
                  </a:moveTo>
                  <a:lnTo>
                    <a:pt x="44525" y="39466"/>
                  </a:lnTo>
                  <a:lnTo>
                    <a:pt x="40478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8" name="object 1208"/>
            <p:cNvSpPr/>
            <p:nvPr/>
          </p:nvSpPr>
          <p:spPr>
            <a:xfrm>
              <a:off x="9502223" y="198679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9" name="object 1209"/>
            <p:cNvSpPr/>
            <p:nvPr/>
          </p:nvSpPr>
          <p:spPr>
            <a:xfrm>
              <a:off x="9502223" y="198679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4" h="4381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10" name="object 1210"/>
          <p:cNvSpPr txBox="1"/>
          <p:nvPr/>
        </p:nvSpPr>
        <p:spPr>
          <a:xfrm>
            <a:off x="9450305" y="225461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4200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211" name="object 1211"/>
          <p:cNvGrpSpPr/>
          <p:nvPr/>
        </p:nvGrpSpPr>
        <p:grpSpPr>
          <a:xfrm>
            <a:off x="9218738" y="1508144"/>
            <a:ext cx="328295" cy="522605"/>
            <a:chOff x="9218738" y="1508144"/>
            <a:chExt cx="328295" cy="522605"/>
          </a:xfrm>
        </p:grpSpPr>
        <p:sp>
          <p:nvSpPr>
            <p:cNvPr id="1212" name="object 1212"/>
            <p:cNvSpPr/>
            <p:nvPr/>
          </p:nvSpPr>
          <p:spPr>
            <a:xfrm>
              <a:off x="9221913" y="1530407"/>
              <a:ext cx="302895" cy="478155"/>
            </a:xfrm>
            <a:custGeom>
              <a:avLst/>
              <a:gdLst/>
              <a:ahLst/>
              <a:cxnLst/>
              <a:rect l="l" t="t" r="r" b="b"/>
              <a:pathLst>
                <a:path w="302895" h="478155">
                  <a:moveTo>
                    <a:pt x="0" y="477641"/>
                  </a:moveTo>
                  <a:lnTo>
                    <a:pt x="302573" y="477641"/>
                  </a:lnTo>
                  <a:lnTo>
                    <a:pt x="302573" y="0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3" name="object 1213"/>
            <p:cNvSpPr/>
            <p:nvPr/>
          </p:nvSpPr>
          <p:spPr>
            <a:xfrm>
              <a:off x="9502223" y="198679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4" name="object 1214"/>
            <p:cNvSpPr/>
            <p:nvPr/>
          </p:nvSpPr>
          <p:spPr>
            <a:xfrm>
              <a:off x="9502223" y="1986797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3814">
                  <a:moveTo>
                    <a:pt x="0" y="4047"/>
                  </a:moveTo>
                  <a:lnTo>
                    <a:pt x="44525" y="39466"/>
                  </a:lnTo>
                  <a:lnTo>
                    <a:pt x="40478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5" name="object 1215"/>
            <p:cNvSpPr/>
            <p:nvPr/>
          </p:nvSpPr>
          <p:spPr>
            <a:xfrm>
              <a:off x="9502223" y="150814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4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6" name="object 1216"/>
            <p:cNvSpPr/>
            <p:nvPr/>
          </p:nvSpPr>
          <p:spPr>
            <a:xfrm>
              <a:off x="9502223" y="150814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4">
                  <a:moveTo>
                    <a:pt x="40478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4" h="45084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17" name="object 1217"/>
          <p:cNvSpPr txBox="1"/>
          <p:nvPr/>
        </p:nvSpPr>
        <p:spPr>
          <a:xfrm>
            <a:off x="9450305" y="1681846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3000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218" name="object 1218"/>
          <p:cNvSpPr txBox="1"/>
          <p:nvPr/>
        </p:nvSpPr>
        <p:spPr>
          <a:xfrm>
            <a:off x="9091826" y="1459004"/>
            <a:ext cx="8953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Є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1219" name="object 1219"/>
          <p:cNvGrpSpPr/>
          <p:nvPr/>
        </p:nvGrpSpPr>
        <p:grpSpPr>
          <a:xfrm>
            <a:off x="10926039" y="1494849"/>
            <a:ext cx="2680335" cy="4446905"/>
            <a:chOff x="10926039" y="1494849"/>
            <a:chExt cx="2680335" cy="4446905"/>
          </a:xfrm>
        </p:grpSpPr>
        <p:sp>
          <p:nvSpPr>
            <p:cNvPr id="1220" name="object 1220"/>
            <p:cNvSpPr/>
            <p:nvPr/>
          </p:nvSpPr>
          <p:spPr>
            <a:xfrm>
              <a:off x="11020150" y="1498024"/>
              <a:ext cx="0" cy="623570"/>
            </a:xfrm>
            <a:custGeom>
              <a:avLst/>
              <a:gdLst/>
              <a:ahLst/>
              <a:cxnLst/>
              <a:rect l="l" t="t" r="r" b="b"/>
              <a:pathLst>
                <a:path h="623569">
                  <a:moveTo>
                    <a:pt x="0" y="0"/>
                  </a:moveTo>
                  <a:lnTo>
                    <a:pt x="0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1" name="object 1221"/>
            <p:cNvSpPr/>
            <p:nvPr/>
          </p:nvSpPr>
          <p:spPr>
            <a:xfrm>
              <a:off x="11017114" y="219019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2" name="object 1222"/>
            <p:cNvSpPr/>
            <p:nvPr/>
          </p:nvSpPr>
          <p:spPr>
            <a:xfrm>
              <a:off x="11020150" y="226508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3" name="object 1223"/>
            <p:cNvSpPr/>
            <p:nvPr/>
          </p:nvSpPr>
          <p:spPr>
            <a:xfrm>
              <a:off x="11017114" y="290767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4" name="object 1224"/>
            <p:cNvSpPr/>
            <p:nvPr/>
          </p:nvSpPr>
          <p:spPr>
            <a:xfrm>
              <a:off x="11020150" y="298154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5" name="object 1225"/>
            <p:cNvSpPr/>
            <p:nvPr/>
          </p:nvSpPr>
          <p:spPr>
            <a:xfrm>
              <a:off x="11017114" y="362413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6" name="object 1226"/>
            <p:cNvSpPr/>
            <p:nvPr/>
          </p:nvSpPr>
          <p:spPr>
            <a:xfrm>
              <a:off x="11020150" y="369901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7" name="object 1227"/>
            <p:cNvSpPr/>
            <p:nvPr/>
          </p:nvSpPr>
          <p:spPr>
            <a:xfrm>
              <a:off x="11017114" y="434160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8" name="object 1228"/>
            <p:cNvSpPr/>
            <p:nvPr/>
          </p:nvSpPr>
          <p:spPr>
            <a:xfrm>
              <a:off x="11020150" y="4416492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9" name="object 1229"/>
            <p:cNvSpPr/>
            <p:nvPr/>
          </p:nvSpPr>
          <p:spPr>
            <a:xfrm>
              <a:off x="11017114" y="50590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0" name="object 1230"/>
            <p:cNvSpPr/>
            <p:nvPr/>
          </p:nvSpPr>
          <p:spPr>
            <a:xfrm>
              <a:off x="11020150" y="1498024"/>
              <a:ext cx="2582545" cy="4258310"/>
            </a:xfrm>
            <a:custGeom>
              <a:avLst/>
              <a:gdLst/>
              <a:ahLst/>
              <a:cxnLst/>
              <a:rect l="l" t="t" r="r" b="b"/>
              <a:pathLst>
                <a:path w="2582544" h="4258310">
                  <a:moveTo>
                    <a:pt x="0" y="3635941"/>
                  </a:moveTo>
                  <a:lnTo>
                    <a:pt x="0" y="4258291"/>
                  </a:lnTo>
                </a:path>
                <a:path w="2582544" h="4258310">
                  <a:moveTo>
                    <a:pt x="2582499" y="0"/>
                  </a:moveTo>
                  <a:lnTo>
                    <a:pt x="2582499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1" name="object 1231"/>
            <p:cNvSpPr/>
            <p:nvPr/>
          </p:nvSpPr>
          <p:spPr>
            <a:xfrm>
              <a:off x="13599614" y="219019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2" name="object 1232"/>
            <p:cNvSpPr/>
            <p:nvPr/>
          </p:nvSpPr>
          <p:spPr>
            <a:xfrm>
              <a:off x="13602650" y="226508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3" name="object 1233"/>
            <p:cNvSpPr/>
            <p:nvPr/>
          </p:nvSpPr>
          <p:spPr>
            <a:xfrm>
              <a:off x="13599614" y="290767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4" name="object 1234"/>
            <p:cNvSpPr/>
            <p:nvPr/>
          </p:nvSpPr>
          <p:spPr>
            <a:xfrm>
              <a:off x="13602650" y="298154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5" name="object 1235"/>
            <p:cNvSpPr/>
            <p:nvPr/>
          </p:nvSpPr>
          <p:spPr>
            <a:xfrm>
              <a:off x="13599614" y="362413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6" name="object 1236"/>
            <p:cNvSpPr/>
            <p:nvPr/>
          </p:nvSpPr>
          <p:spPr>
            <a:xfrm>
              <a:off x="13602650" y="369901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7" name="object 1237"/>
            <p:cNvSpPr/>
            <p:nvPr/>
          </p:nvSpPr>
          <p:spPr>
            <a:xfrm>
              <a:off x="13599614" y="434160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8" name="object 1238"/>
            <p:cNvSpPr/>
            <p:nvPr/>
          </p:nvSpPr>
          <p:spPr>
            <a:xfrm>
              <a:off x="13602650" y="4416492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9" name="object 1239"/>
            <p:cNvSpPr/>
            <p:nvPr/>
          </p:nvSpPr>
          <p:spPr>
            <a:xfrm>
              <a:off x="13599614" y="50590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0" name="object 1240"/>
            <p:cNvSpPr/>
            <p:nvPr/>
          </p:nvSpPr>
          <p:spPr>
            <a:xfrm>
              <a:off x="13602650" y="5133966"/>
              <a:ext cx="0" cy="622935"/>
            </a:xfrm>
            <a:custGeom>
              <a:avLst/>
              <a:gdLst/>
              <a:ahLst/>
              <a:cxnLst/>
              <a:rect l="l" t="t" r="r" b="b"/>
              <a:pathLst>
                <a:path h="622935">
                  <a:moveTo>
                    <a:pt x="0" y="0"/>
                  </a:moveTo>
                  <a:lnTo>
                    <a:pt x="0" y="62235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41" name="object 124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926039" y="5752268"/>
              <a:ext cx="189234" cy="189234"/>
            </a:xfrm>
            <a:prstGeom prst="rect">
              <a:avLst/>
            </a:prstGeom>
          </p:spPr>
        </p:pic>
      </p:grpSp>
      <p:sp>
        <p:nvSpPr>
          <p:cNvPr id="1242" name="object 1242"/>
          <p:cNvSpPr txBox="1"/>
          <p:nvPr/>
        </p:nvSpPr>
        <p:spPr>
          <a:xfrm>
            <a:off x="10986199" y="5772952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3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243" name="object 124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3508538" y="5752268"/>
            <a:ext cx="189234" cy="189234"/>
          </a:xfrm>
          <a:prstGeom prst="rect">
            <a:avLst/>
          </a:prstGeom>
        </p:spPr>
      </p:pic>
      <p:sp>
        <p:nvSpPr>
          <p:cNvPr id="1244" name="object 1244"/>
          <p:cNvSpPr txBox="1"/>
          <p:nvPr/>
        </p:nvSpPr>
        <p:spPr>
          <a:xfrm>
            <a:off x="13567686" y="5772952"/>
            <a:ext cx="7493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7</a:t>
            </a:r>
            <a:endParaRPr sz="700">
              <a:latin typeface="Microsoft Sans Serif"/>
              <a:cs typeface="Microsoft Sans Serif"/>
            </a:endParaRPr>
          </a:p>
        </p:txBody>
      </p:sp>
      <p:pic>
        <p:nvPicPr>
          <p:cNvPr id="1245" name="object 1245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9036725" y="3602883"/>
            <a:ext cx="189234" cy="189234"/>
          </a:xfrm>
          <a:prstGeom prst="rect">
            <a:avLst/>
          </a:prstGeom>
        </p:spPr>
      </p:pic>
      <p:sp>
        <p:nvSpPr>
          <p:cNvPr id="1246" name="object 1246"/>
          <p:cNvSpPr txBox="1"/>
          <p:nvPr/>
        </p:nvSpPr>
        <p:spPr>
          <a:xfrm>
            <a:off x="9089802" y="3622556"/>
            <a:ext cx="85090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latin typeface="Microsoft Sans Serif"/>
                <a:cs typeface="Microsoft Sans Serif"/>
              </a:rPr>
              <a:t>В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1247" name="object 1247"/>
          <p:cNvGrpSpPr/>
          <p:nvPr/>
        </p:nvGrpSpPr>
        <p:grpSpPr>
          <a:xfrm>
            <a:off x="9502223" y="3675744"/>
            <a:ext cx="45085" cy="809625"/>
            <a:chOff x="9502223" y="3675744"/>
            <a:chExt cx="45085" cy="809625"/>
          </a:xfrm>
        </p:grpSpPr>
        <p:sp>
          <p:nvSpPr>
            <p:cNvPr id="1248" name="object 1248"/>
            <p:cNvSpPr/>
            <p:nvPr/>
          </p:nvSpPr>
          <p:spPr>
            <a:xfrm>
              <a:off x="9521444" y="3694974"/>
              <a:ext cx="6350" cy="771525"/>
            </a:xfrm>
            <a:custGeom>
              <a:avLst/>
              <a:gdLst/>
              <a:ahLst/>
              <a:cxnLst/>
              <a:rect l="l" t="t" r="r" b="b"/>
              <a:pathLst>
                <a:path w="6350" h="771525">
                  <a:moveTo>
                    <a:pt x="6070" y="768070"/>
                  </a:moveTo>
                  <a:lnTo>
                    <a:pt x="5181" y="765924"/>
                  </a:lnTo>
                  <a:lnTo>
                    <a:pt x="3035" y="765035"/>
                  </a:lnTo>
                  <a:lnTo>
                    <a:pt x="889" y="765924"/>
                  </a:lnTo>
                  <a:lnTo>
                    <a:pt x="0" y="768070"/>
                  </a:lnTo>
                  <a:lnTo>
                    <a:pt x="889" y="770216"/>
                  </a:lnTo>
                  <a:lnTo>
                    <a:pt x="3035" y="771105"/>
                  </a:lnTo>
                  <a:lnTo>
                    <a:pt x="5181" y="770216"/>
                  </a:lnTo>
                  <a:lnTo>
                    <a:pt x="6070" y="768070"/>
                  </a:lnTo>
                  <a:close/>
                </a:path>
                <a:path w="6350" h="771525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9" name="object 1249"/>
            <p:cNvSpPr/>
            <p:nvPr/>
          </p:nvSpPr>
          <p:spPr>
            <a:xfrm>
              <a:off x="9524486" y="3698007"/>
              <a:ext cx="0" cy="765175"/>
            </a:xfrm>
            <a:custGeom>
              <a:avLst/>
              <a:gdLst/>
              <a:ahLst/>
              <a:cxnLst/>
              <a:rect l="l" t="t" r="r" b="b"/>
              <a:pathLst>
                <a:path h="765175">
                  <a:moveTo>
                    <a:pt x="0" y="765035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0" name="object 1250"/>
            <p:cNvSpPr/>
            <p:nvPr/>
          </p:nvSpPr>
          <p:spPr>
            <a:xfrm>
              <a:off x="9502223" y="444077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1" name="object 1251"/>
            <p:cNvSpPr/>
            <p:nvPr/>
          </p:nvSpPr>
          <p:spPr>
            <a:xfrm>
              <a:off x="9502223" y="444077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5085">
                  <a:moveTo>
                    <a:pt x="0" y="4047"/>
                  </a:moveTo>
                  <a:lnTo>
                    <a:pt x="44525" y="39466"/>
                  </a:lnTo>
                  <a:lnTo>
                    <a:pt x="40478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2" name="object 1252"/>
            <p:cNvSpPr/>
            <p:nvPr/>
          </p:nvSpPr>
          <p:spPr>
            <a:xfrm>
              <a:off x="9502223" y="367574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3" name="object 1253"/>
            <p:cNvSpPr/>
            <p:nvPr/>
          </p:nvSpPr>
          <p:spPr>
            <a:xfrm>
              <a:off x="9502223" y="367574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44525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4525"/>
                  </a:lnTo>
                  <a:close/>
                </a:path>
                <a:path w="45084" h="45085">
                  <a:moveTo>
                    <a:pt x="44525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54" name="object 1254"/>
          <p:cNvSpPr txBox="1"/>
          <p:nvPr/>
        </p:nvSpPr>
        <p:spPr>
          <a:xfrm>
            <a:off x="9450305" y="3992131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4800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255" name="object 1255"/>
          <p:cNvGrpSpPr/>
          <p:nvPr/>
        </p:nvGrpSpPr>
        <p:grpSpPr>
          <a:xfrm>
            <a:off x="9502223" y="3245665"/>
            <a:ext cx="45085" cy="474980"/>
            <a:chOff x="9502223" y="3245665"/>
            <a:chExt cx="45085" cy="474980"/>
          </a:xfrm>
        </p:grpSpPr>
        <p:sp>
          <p:nvSpPr>
            <p:cNvPr id="1256" name="object 1256"/>
            <p:cNvSpPr/>
            <p:nvPr/>
          </p:nvSpPr>
          <p:spPr>
            <a:xfrm>
              <a:off x="9521444" y="3264902"/>
              <a:ext cx="6350" cy="436245"/>
            </a:xfrm>
            <a:custGeom>
              <a:avLst/>
              <a:gdLst/>
              <a:ahLst/>
              <a:cxnLst/>
              <a:rect l="l" t="t" r="r" b="b"/>
              <a:pathLst>
                <a:path w="6350" h="436245">
                  <a:moveTo>
                    <a:pt x="6070" y="433108"/>
                  </a:moveTo>
                  <a:lnTo>
                    <a:pt x="5181" y="430961"/>
                  </a:lnTo>
                  <a:lnTo>
                    <a:pt x="3035" y="430072"/>
                  </a:lnTo>
                  <a:lnTo>
                    <a:pt x="889" y="430961"/>
                  </a:lnTo>
                  <a:lnTo>
                    <a:pt x="0" y="433108"/>
                  </a:lnTo>
                  <a:lnTo>
                    <a:pt x="889" y="435254"/>
                  </a:lnTo>
                  <a:lnTo>
                    <a:pt x="3035" y="436143"/>
                  </a:lnTo>
                  <a:lnTo>
                    <a:pt x="5181" y="435254"/>
                  </a:lnTo>
                  <a:lnTo>
                    <a:pt x="6070" y="433108"/>
                  </a:lnTo>
                  <a:close/>
                </a:path>
                <a:path w="6350" h="436245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7" name="object 1257"/>
            <p:cNvSpPr/>
            <p:nvPr/>
          </p:nvSpPr>
          <p:spPr>
            <a:xfrm>
              <a:off x="9524486" y="3267927"/>
              <a:ext cx="0" cy="430530"/>
            </a:xfrm>
            <a:custGeom>
              <a:avLst/>
              <a:gdLst/>
              <a:ahLst/>
              <a:cxnLst/>
              <a:rect l="l" t="t" r="r" b="b"/>
              <a:pathLst>
                <a:path h="430529">
                  <a:moveTo>
                    <a:pt x="0" y="430079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8" name="object 1258"/>
            <p:cNvSpPr/>
            <p:nvPr/>
          </p:nvSpPr>
          <p:spPr>
            <a:xfrm>
              <a:off x="9502223" y="367574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"/>
                  </a:moveTo>
                  <a:lnTo>
                    <a:pt x="40478" y="44525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508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9" name="object 1259"/>
            <p:cNvSpPr/>
            <p:nvPr/>
          </p:nvSpPr>
          <p:spPr>
            <a:xfrm>
              <a:off x="9502223" y="3675744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4047" y="0"/>
                  </a:lnTo>
                  <a:close/>
                </a:path>
                <a:path w="45084" h="45085">
                  <a:moveTo>
                    <a:pt x="0" y="4047"/>
                  </a:moveTo>
                  <a:lnTo>
                    <a:pt x="44525" y="39466"/>
                  </a:lnTo>
                  <a:lnTo>
                    <a:pt x="40478" y="44525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0" name="object 1260"/>
            <p:cNvSpPr/>
            <p:nvPr/>
          </p:nvSpPr>
          <p:spPr>
            <a:xfrm>
              <a:off x="9502223" y="324566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0" y="4047"/>
                  </a:moveTo>
                  <a:lnTo>
                    <a:pt x="40478" y="43513"/>
                  </a:lnTo>
                  <a:lnTo>
                    <a:pt x="44525" y="39466"/>
                  </a:lnTo>
                  <a:lnTo>
                    <a:pt x="0" y="4047"/>
                  </a:lnTo>
                  <a:close/>
                </a:path>
                <a:path w="45084" h="43814">
                  <a:moveTo>
                    <a:pt x="5059" y="0"/>
                  </a:moveTo>
                  <a:lnTo>
                    <a:pt x="0" y="4047"/>
                  </a:lnTo>
                  <a:lnTo>
                    <a:pt x="44525" y="39466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1" name="object 1261"/>
            <p:cNvSpPr/>
            <p:nvPr/>
          </p:nvSpPr>
          <p:spPr>
            <a:xfrm>
              <a:off x="9502223" y="3245665"/>
              <a:ext cx="45085" cy="43815"/>
            </a:xfrm>
            <a:custGeom>
              <a:avLst/>
              <a:gdLst/>
              <a:ahLst/>
              <a:cxnLst/>
              <a:rect l="l" t="t" r="r" b="b"/>
              <a:pathLst>
                <a:path w="45084" h="43814">
                  <a:moveTo>
                    <a:pt x="40478" y="43513"/>
                  </a:moveTo>
                  <a:lnTo>
                    <a:pt x="44525" y="39466"/>
                  </a:lnTo>
                  <a:lnTo>
                    <a:pt x="0" y="4047"/>
                  </a:lnTo>
                  <a:lnTo>
                    <a:pt x="40478" y="43513"/>
                  </a:lnTo>
                  <a:close/>
                </a:path>
                <a:path w="45084" h="43814">
                  <a:moveTo>
                    <a:pt x="44525" y="39466"/>
                  </a:moveTo>
                  <a:lnTo>
                    <a:pt x="0" y="4047"/>
                  </a:lnTo>
                  <a:lnTo>
                    <a:pt x="5059" y="0"/>
                  </a:lnTo>
                  <a:lnTo>
                    <a:pt x="44525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62" name="object 1262"/>
          <p:cNvSpPr txBox="1"/>
          <p:nvPr/>
        </p:nvSpPr>
        <p:spPr>
          <a:xfrm>
            <a:off x="9450305" y="3395080"/>
            <a:ext cx="100330" cy="173990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20" dirty="0">
                <a:latin typeface="Microsoft Sans Serif"/>
                <a:cs typeface="Microsoft Sans Serif"/>
              </a:rPr>
              <a:t>2700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263" name="object 1263"/>
          <p:cNvGrpSpPr/>
          <p:nvPr/>
        </p:nvGrpSpPr>
        <p:grpSpPr>
          <a:xfrm>
            <a:off x="10345178" y="5373798"/>
            <a:ext cx="697230" cy="45085"/>
            <a:chOff x="10345178" y="5373798"/>
            <a:chExt cx="697230" cy="45085"/>
          </a:xfrm>
        </p:grpSpPr>
        <p:sp>
          <p:nvSpPr>
            <p:cNvPr id="1264" name="object 1264"/>
            <p:cNvSpPr/>
            <p:nvPr/>
          </p:nvSpPr>
          <p:spPr>
            <a:xfrm>
              <a:off x="10363391" y="5393028"/>
              <a:ext cx="660400" cy="6350"/>
            </a:xfrm>
            <a:custGeom>
              <a:avLst/>
              <a:gdLst/>
              <a:ahLst/>
              <a:cxnLst/>
              <a:rect l="l" t="t" r="r" b="b"/>
              <a:pathLst>
                <a:path w="660400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660400" h="6350">
                  <a:moveTo>
                    <a:pt x="659790" y="3035"/>
                  </a:moveTo>
                  <a:lnTo>
                    <a:pt x="658901" y="889"/>
                  </a:lnTo>
                  <a:lnTo>
                    <a:pt x="656755" y="0"/>
                  </a:lnTo>
                  <a:lnTo>
                    <a:pt x="654608" y="889"/>
                  </a:lnTo>
                  <a:lnTo>
                    <a:pt x="653719" y="3035"/>
                  </a:lnTo>
                  <a:lnTo>
                    <a:pt x="654608" y="5181"/>
                  </a:lnTo>
                  <a:lnTo>
                    <a:pt x="656755" y="6070"/>
                  </a:lnTo>
                  <a:lnTo>
                    <a:pt x="658901" y="5181"/>
                  </a:lnTo>
                  <a:lnTo>
                    <a:pt x="65979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5" name="object 1265"/>
            <p:cNvSpPr/>
            <p:nvPr/>
          </p:nvSpPr>
          <p:spPr>
            <a:xfrm>
              <a:off x="10366429" y="5396061"/>
              <a:ext cx="654050" cy="0"/>
            </a:xfrm>
            <a:custGeom>
              <a:avLst/>
              <a:gdLst/>
              <a:ahLst/>
              <a:cxnLst/>
              <a:rect l="l" t="t" r="r" b="b"/>
              <a:pathLst>
                <a:path w="654050">
                  <a:moveTo>
                    <a:pt x="0" y="0"/>
                  </a:moveTo>
                  <a:lnTo>
                    <a:pt x="65372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6" name="object 1266"/>
            <p:cNvSpPr/>
            <p:nvPr/>
          </p:nvSpPr>
          <p:spPr>
            <a:xfrm>
              <a:off x="10345178" y="537379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7" name="object 1267"/>
            <p:cNvSpPr/>
            <p:nvPr/>
          </p:nvSpPr>
          <p:spPr>
            <a:xfrm>
              <a:off x="10345178" y="5373798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8" name="object 1268"/>
            <p:cNvSpPr/>
            <p:nvPr/>
          </p:nvSpPr>
          <p:spPr>
            <a:xfrm>
              <a:off x="10997887" y="537379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9" name="object 1269"/>
            <p:cNvSpPr/>
            <p:nvPr/>
          </p:nvSpPr>
          <p:spPr>
            <a:xfrm>
              <a:off x="10997887" y="537379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39466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5085">
                  <a:moveTo>
                    <a:pt x="5059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70" name="object 1270"/>
          <p:cNvSpPr txBox="1"/>
          <p:nvPr/>
        </p:nvSpPr>
        <p:spPr>
          <a:xfrm>
            <a:off x="10607729" y="531555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271" name="object 1271"/>
          <p:cNvGrpSpPr/>
          <p:nvPr/>
        </p:nvGrpSpPr>
        <p:grpSpPr>
          <a:xfrm>
            <a:off x="10997886" y="5373798"/>
            <a:ext cx="698500" cy="45085"/>
            <a:chOff x="10997886" y="5373798"/>
            <a:chExt cx="698500" cy="45085"/>
          </a:xfrm>
        </p:grpSpPr>
        <p:sp>
          <p:nvSpPr>
            <p:cNvPr id="1272" name="object 1272"/>
            <p:cNvSpPr/>
            <p:nvPr/>
          </p:nvSpPr>
          <p:spPr>
            <a:xfrm>
              <a:off x="11017110" y="5393028"/>
              <a:ext cx="660400" cy="6350"/>
            </a:xfrm>
            <a:custGeom>
              <a:avLst/>
              <a:gdLst/>
              <a:ahLst/>
              <a:cxnLst/>
              <a:rect l="l" t="t" r="r" b="b"/>
              <a:pathLst>
                <a:path w="660400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660400" h="6350">
                  <a:moveTo>
                    <a:pt x="659790" y="3035"/>
                  </a:moveTo>
                  <a:lnTo>
                    <a:pt x="658901" y="889"/>
                  </a:lnTo>
                  <a:lnTo>
                    <a:pt x="656755" y="0"/>
                  </a:lnTo>
                  <a:lnTo>
                    <a:pt x="654608" y="889"/>
                  </a:lnTo>
                  <a:lnTo>
                    <a:pt x="653719" y="3035"/>
                  </a:lnTo>
                  <a:lnTo>
                    <a:pt x="654608" y="5181"/>
                  </a:lnTo>
                  <a:lnTo>
                    <a:pt x="656755" y="6070"/>
                  </a:lnTo>
                  <a:lnTo>
                    <a:pt x="658901" y="5181"/>
                  </a:lnTo>
                  <a:lnTo>
                    <a:pt x="65979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3" name="object 1273"/>
            <p:cNvSpPr/>
            <p:nvPr/>
          </p:nvSpPr>
          <p:spPr>
            <a:xfrm>
              <a:off x="11020150" y="5396061"/>
              <a:ext cx="654050" cy="0"/>
            </a:xfrm>
            <a:custGeom>
              <a:avLst/>
              <a:gdLst/>
              <a:ahLst/>
              <a:cxnLst/>
              <a:rect l="l" t="t" r="r" b="b"/>
              <a:pathLst>
                <a:path w="654050">
                  <a:moveTo>
                    <a:pt x="0" y="0"/>
                  </a:moveTo>
                  <a:lnTo>
                    <a:pt x="65372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4" name="object 1274"/>
            <p:cNvSpPr/>
            <p:nvPr/>
          </p:nvSpPr>
          <p:spPr>
            <a:xfrm>
              <a:off x="10997886" y="537379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5" name="object 1275"/>
            <p:cNvSpPr/>
            <p:nvPr/>
          </p:nvSpPr>
          <p:spPr>
            <a:xfrm>
              <a:off x="10997887" y="537379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5059" y="44525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6" name="object 1276"/>
            <p:cNvSpPr/>
            <p:nvPr/>
          </p:nvSpPr>
          <p:spPr>
            <a:xfrm>
              <a:off x="11651607" y="537379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7" name="object 1277"/>
            <p:cNvSpPr/>
            <p:nvPr/>
          </p:nvSpPr>
          <p:spPr>
            <a:xfrm>
              <a:off x="11651607" y="537379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8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5">
                  <a:moveTo>
                    <a:pt x="4047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78" name="object 1278"/>
          <p:cNvSpPr txBox="1"/>
          <p:nvPr/>
        </p:nvSpPr>
        <p:spPr>
          <a:xfrm>
            <a:off x="11261449" y="531555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279" name="object 1279"/>
          <p:cNvGrpSpPr/>
          <p:nvPr/>
        </p:nvGrpSpPr>
        <p:grpSpPr>
          <a:xfrm>
            <a:off x="12926666" y="5373798"/>
            <a:ext cx="698500" cy="45085"/>
            <a:chOff x="12926666" y="5373798"/>
            <a:chExt cx="698500" cy="45085"/>
          </a:xfrm>
        </p:grpSpPr>
        <p:sp>
          <p:nvSpPr>
            <p:cNvPr id="1280" name="object 1280"/>
            <p:cNvSpPr/>
            <p:nvPr/>
          </p:nvSpPr>
          <p:spPr>
            <a:xfrm>
              <a:off x="12945885" y="5393028"/>
              <a:ext cx="660400" cy="6350"/>
            </a:xfrm>
            <a:custGeom>
              <a:avLst/>
              <a:gdLst/>
              <a:ahLst/>
              <a:cxnLst/>
              <a:rect l="l" t="t" r="r" b="b"/>
              <a:pathLst>
                <a:path w="660400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660400" h="6350">
                  <a:moveTo>
                    <a:pt x="659790" y="3035"/>
                  </a:moveTo>
                  <a:lnTo>
                    <a:pt x="658901" y="889"/>
                  </a:lnTo>
                  <a:lnTo>
                    <a:pt x="656755" y="0"/>
                  </a:lnTo>
                  <a:lnTo>
                    <a:pt x="654608" y="889"/>
                  </a:lnTo>
                  <a:lnTo>
                    <a:pt x="653719" y="3035"/>
                  </a:lnTo>
                  <a:lnTo>
                    <a:pt x="654608" y="5181"/>
                  </a:lnTo>
                  <a:lnTo>
                    <a:pt x="656755" y="6070"/>
                  </a:lnTo>
                  <a:lnTo>
                    <a:pt x="658901" y="5181"/>
                  </a:lnTo>
                  <a:lnTo>
                    <a:pt x="65979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1" name="object 1281"/>
            <p:cNvSpPr/>
            <p:nvPr/>
          </p:nvSpPr>
          <p:spPr>
            <a:xfrm>
              <a:off x="12948929" y="5396061"/>
              <a:ext cx="654050" cy="0"/>
            </a:xfrm>
            <a:custGeom>
              <a:avLst/>
              <a:gdLst/>
              <a:ahLst/>
              <a:cxnLst/>
              <a:rect l="l" t="t" r="r" b="b"/>
              <a:pathLst>
                <a:path w="654050">
                  <a:moveTo>
                    <a:pt x="0" y="0"/>
                  </a:moveTo>
                  <a:lnTo>
                    <a:pt x="65372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2" name="object 1282"/>
            <p:cNvSpPr/>
            <p:nvPr/>
          </p:nvSpPr>
          <p:spPr>
            <a:xfrm>
              <a:off x="12926666" y="537379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39466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3" name="object 1283"/>
            <p:cNvSpPr/>
            <p:nvPr/>
          </p:nvSpPr>
          <p:spPr>
            <a:xfrm>
              <a:off x="12926666" y="537379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4525" y="4047"/>
                  </a:moveTo>
                  <a:lnTo>
                    <a:pt x="40478" y="0"/>
                  </a:lnTo>
                  <a:lnTo>
                    <a:pt x="5059" y="44525"/>
                  </a:lnTo>
                  <a:lnTo>
                    <a:pt x="44525" y="4047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5059" y="44525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4" name="object 1284"/>
            <p:cNvSpPr/>
            <p:nvPr/>
          </p:nvSpPr>
          <p:spPr>
            <a:xfrm>
              <a:off x="13580386" y="537379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5" name="object 1285"/>
            <p:cNvSpPr/>
            <p:nvPr/>
          </p:nvSpPr>
          <p:spPr>
            <a:xfrm>
              <a:off x="13580387" y="537379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39466"/>
                  </a:moveTo>
                  <a:lnTo>
                    <a:pt x="4047" y="44525"/>
                  </a:lnTo>
                  <a:lnTo>
                    <a:pt x="40478" y="0"/>
                  </a:lnTo>
                  <a:lnTo>
                    <a:pt x="0" y="39466"/>
                  </a:lnTo>
                  <a:close/>
                </a:path>
                <a:path w="45084" h="45085">
                  <a:moveTo>
                    <a:pt x="4047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86" name="object 1286"/>
          <p:cNvSpPr txBox="1"/>
          <p:nvPr/>
        </p:nvSpPr>
        <p:spPr>
          <a:xfrm>
            <a:off x="13190228" y="531555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287" name="object 1287"/>
          <p:cNvGrpSpPr/>
          <p:nvPr/>
        </p:nvGrpSpPr>
        <p:grpSpPr>
          <a:xfrm>
            <a:off x="13580386" y="5373798"/>
            <a:ext cx="698500" cy="45085"/>
            <a:chOff x="13580386" y="5373798"/>
            <a:chExt cx="698500" cy="45085"/>
          </a:xfrm>
        </p:grpSpPr>
        <p:sp>
          <p:nvSpPr>
            <p:cNvPr id="1288" name="object 1288"/>
            <p:cNvSpPr/>
            <p:nvPr/>
          </p:nvSpPr>
          <p:spPr>
            <a:xfrm>
              <a:off x="13599604" y="5393028"/>
              <a:ext cx="660400" cy="6350"/>
            </a:xfrm>
            <a:custGeom>
              <a:avLst/>
              <a:gdLst/>
              <a:ahLst/>
              <a:cxnLst/>
              <a:rect l="l" t="t" r="r" b="b"/>
              <a:pathLst>
                <a:path w="660400" h="6350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  <a:path w="660400" h="6350">
                  <a:moveTo>
                    <a:pt x="659790" y="3035"/>
                  </a:moveTo>
                  <a:lnTo>
                    <a:pt x="658901" y="889"/>
                  </a:lnTo>
                  <a:lnTo>
                    <a:pt x="656755" y="0"/>
                  </a:lnTo>
                  <a:lnTo>
                    <a:pt x="654608" y="889"/>
                  </a:lnTo>
                  <a:lnTo>
                    <a:pt x="653719" y="3035"/>
                  </a:lnTo>
                  <a:lnTo>
                    <a:pt x="654608" y="5181"/>
                  </a:lnTo>
                  <a:lnTo>
                    <a:pt x="656755" y="6070"/>
                  </a:lnTo>
                  <a:lnTo>
                    <a:pt x="658901" y="5181"/>
                  </a:lnTo>
                  <a:lnTo>
                    <a:pt x="65979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9" name="object 1289"/>
            <p:cNvSpPr/>
            <p:nvPr/>
          </p:nvSpPr>
          <p:spPr>
            <a:xfrm>
              <a:off x="13602649" y="5396061"/>
              <a:ext cx="654050" cy="0"/>
            </a:xfrm>
            <a:custGeom>
              <a:avLst/>
              <a:gdLst/>
              <a:ahLst/>
              <a:cxnLst/>
              <a:rect l="l" t="t" r="r" b="b"/>
              <a:pathLst>
                <a:path w="654050">
                  <a:moveTo>
                    <a:pt x="0" y="0"/>
                  </a:moveTo>
                  <a:lnTo>
                    <a:pt x="65372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0" name="object 1290"/>
            <p:cNvSpPr/>
            <p:nvPr/>
          </p:nvSpPr>
          <p:spPr>
            <a:xfrm>
              <a:off x="13580386" y="537379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39466"/>
                  </a:lnTo>
                  <a:lnTo>
                    <a:pt x="4047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1" name="object 1291"/>
            <p:cNvSpPr/>
            <p:nvPr/>
          </p:nvSpPr>
          <p:spPr>
            <a:xfrm>
              <a:off x="13580387" y="537379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4525" y="4047"/>
                  </a:moveTo>
                  <a:lnTo>
                    <a:pt x="40478" y="0"/>
                  </a:lnTo>
                  <a:lnTo>
                    <a:pt x="4047" y="44525"/>
                  </a:lnTo>
                  <a:lnTo>
                    <a:pt x="44525" y="4047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4047" y="44525"/>
                  </a:lnTo>
                  <a:lnTo>
                    <a:pt x="0" y="39466"/>
                  </a:lnTo>
                  <a:lnTo>
                    <a:pt x="40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2" name="object 1292"/>
            <p:cNvSpPr/>
            <p:nvPr/>
          </p:nvSpPr>
          <p:spPr>
            <a:xfrm>
              <a:off x="14234107" y="537379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5084" h="45085">
                  <a:moveTo>
                    <a:pt x="39466" y="0"/>
                  </a:moveTo>
                  <a:lnTo>
                    <a:pt x="4047" y="44525"/>
                  </a:lnTo>
                  <a:lnTo>
                    <a:pt x="44525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3" name="object 1293"/>
            <p:cNvSpPr/>
            <p:nvPr/>
          </p:nvSpPr>
          <p:spPr>
            <a:xfrm>
              <a:off x="14234107" y="5373798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5084" h="45085">
                  <a:moveTo>
                    <a:pt x="4047" y="44525"/>
                  </a:moveTo>
                  <a:lnTo>
                    <a:pt x="39466" y="0"/>
                  </a:lnTo>
                  <a:lnTo>
                    <a:pt x="44525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94" name="object 1294"/>
          <p:cNvSpPr txBox="1"/>
          <p:nvPr/>
        </p:nvSpPr>
        <p:spPr>
          <a:xfrm>
            <a:off x="13843950" y="5315554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4100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295" name="object 1295"/>
          <p:cNvSpPr/>
          <p:nvPr/>
        </p:nvSpPr>
        <p:spPr>
          <a:xfrm>
            <a:off x="9888788" y="2280263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6" name="object 1296"/>
          <p:cNvSpPr/>
          <p:nvPr/>
        </p:nvSpPr>
        <p:spPr>
          <a:xfrm>
            <a:off x="9888788" y="2997736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7" name="object 1297"/>
          <p:cNvSpPr/>
          <p:nvPr/>
        </p:nvSpPr>
        <p:spPr>
          <a:xfrm>
            <a:off x="9888788" y="3715210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0"/>
                </a:moveTo>
                <a:lnTo>
                  <a:pt x="0" y="573776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98" name="object 1298"/>
          <p:cNvGrpSpPr/>
          <p:nvPr/>
        </p:nvGrpSpPr>
        <p:grpSpPr>
          <a:xfrm>
            <a:off x="9218738" y="1494849"/>
            <a:ext cx="5551170" cy="5880735"/>
            <a:chOff x="9218738" y="1494849"/>
            <a:chExt cx="5551170" cy="5880735"/>
          </a:xfrm>
        </p:grpSpPr>
        <p:sp>
          <p:nvSpPr>
            <p:cNvPr id="1299" name="object 1299"/>
            <p:cNvSpPr/>
            <p:nvPr/>
          </p:nvSpPr>
          <p:spPr>
            <a:xfrm>
              <a:off x="14201725" y="3267927"/>
              <a:ext cx="532765" cy="0"/>
            </a:xfrm>
            <a:custGeom>
              <a:avLst/>
              <a:gdLst/>
              <a:ahLst/>
              <a:cxnLst/>
              <a:rect l="l" t="t" r="r" b="b"/>
              <a:pathLst>
                <a:path w="532765">
                  <a:moveTo>
                    <a:pt x="53228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0" name="object 1300"/>
            <p:cNvSpPr/>
            <p:nvPr/>
          </p:nvSpPr>
          <p:spPr>
            <a:xfrm>
              <a:off x="14126840" y="32648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1" name="object 1301"/>
            <p:cNvSpPr/>
            <p:nvPr/>
          </p:nvSpPr>
          <p:spPr>
            <a:xfrm>
              <a:off x="13484252" y="326792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2" name="object 1302"/>
            <p:cNvSpPr/>
            <p:nvPr/>
          </p:nvSpPr>
          <p:spPr>
            <a:xfrm>
              <a:off x="13409367" y="32648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3" name="object 1303"/>
            <p:cNvSpPr/>
            <p:nvPr/>
          </p:nvSpPr>
          <p:spPr>
            <a:xfrm>
              <a:off x="12766778" y="326792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4" name="object 1304"/>
            <p:cNvSpPr/>
            <p:nvPr/>
          </p:nvSpPr>
          <p:spPr>
            <a:xfrm>
              <a:off x="12691893" y="32648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5" name="object 1305"/>
            <p:cNvSpPr/>
            <p:nvPr/>
          </p:nvSpPr>
          <p:spPr>
            <a:xfrm>
              <a:off x="12049305" y="326792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6" name="object 1306"/>
            <p:cNvSpPr/>
            <p:nvPr/>
          </p:nvSpPr>
          <p:spPr>
            <a:xfrm>
              <a:off x="11975432" y="32648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7" name="object 1307"/>
            <p:cNvSpPr/>
            <p:nvPr/>
          </p:nvSpPr>
          <p:spPr>
            <a:xfrm>
              <a:off x="11332843" y="326792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8" name="object 1308"/>
            <p:cNvSpPr/>
            <p:nvPr/>
          </p:nvSpPr>
          <p:spPr>
            <a:xfrm>
              <a:off x="11257958" y="32648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9" name="object 1309"/>
            <p:cNvSpPr/>
            <p:nvPr/>
          </p:nvSpPr>
          <p:spPr>
            <a:xfrm>
              <a:off x="10615370" y="326792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0" name="object 1310"/>
            <p:cNvSpPr/>
            <p:nvPr/>
          </p:nvSpPr>
          <p:spPr>
            <a:xfrm>
              <a:off x="10540485" y="32648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1" name="object 1311"/>
            <p:cNvSpPr/>
            <p:nvPr/>
          </p:nvSpPr>
          <p:spPr>
            <a:xfrm>
              <a:off x="9897896" y="326792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2" name="object 1312"/>
            <p:cNvSpPr/>
            <p:nvPr/>
          </p:nvSpPr>
          <p:spPr>
            <a:xfrm>
              <a:off x="9823011" y="326489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3" name="object 1313"/>
            <p:cNvSpPr/>
            <p:nvPr/>
          </p:nvSpPr>
          <p:spPr>
            <a:xfrm>
              <a:off x="9221913" y="2677960"/>
              <a:ext cx="5544820" cy="590550"/>
            </a:xfrm>
            <a:custGeom>
              <a:avLst/>
              <a:gdLst/>
              <a:ahLst/>
              <a:cxnLst/>
              <a:rect l="l" t="t" r="r" b="b"/>
              <a:pathLst>
                <a:path w="5544819" h="590550">
                  <a:moveTo>
                    <a:pt x="532286" y="589967"/>
                  </a:moveTo>
                  <a:lnTo>
                    <a:pt x="0" y="589967"/>
                  </a:lnTo>
                </a:path>
                <a:path w="5544819" h="590550">
                  <a:moveTo>
                    <a:pt x="5544481" y="0"/>
                  </a:moveTo>
                  <a:lnTo>
                    <a:pt x="499600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4" name="object 1314"/>
            <p:cNvSpPr/>
            <p:nvPr/>
          </p:nvSpPr>
          <p:spPr>
            <a:xfrm>
              <a:off x="14143032" y="267492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5" name="object 1315"/>
            <p:cNvSpPr/>
            <p:nvPr/>
          </p:nvSpPr>
          <p:spPr>
            <a:xfrm>
              <a:off x="13500443" y="267796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6" name="object 1316"/>
            <p:cNvSpPr/>
            <p:nvPr/>
          </p:nvSpPr>
          <p:spPr>
            <a:xfrm>
              <a:off x="13425558" y="267492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7" name="object 1317"/>
            <p:cNvSpPr/>
            <p:nvPr/>
          </p:nvSpPr>
          <p:spPr>
            <a:xfrm>
              <a:off x="12782970" y="267796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8" name="object 1318"/>
            <p:cNvSpPr/>
            <p:nvPr/>
          </p:nvSpPr>
          <p:spPr>
            <a:xfrm>
              <a:off x="12708085" y="267492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9" name="object 1319"/>
            <p:cNvSpPr/>
            <p:nvPr/>
          </p:nvSpPr>
          <p:spPr>
            <a:xfrm>
              <a:off x="12065496" y="267796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0" name="object 1320"/>
            <p:cNvSpPr/>
            <p:nvPr/>
          </p:nvSpPr>
          <p:spPr>
            <a:xfrm>
              <a:off x="11990611" y="267492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1" name="object 1321"/>
            <p:cNvSpPr/>
            <p:nvPr/>
          </p:nvSpPr>
          <p:spPr>
            <a:xfrm>
              <a:off x="11348022" y="267796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2" name="object 1322"/>
            <p:cNvSpPr/>
            <p:nvPr/>
          </p:nvSpPr>
          <p:spPr>
            <a:xfrm>
              <a:off x="11274150" y="267492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3" name="object 1323"/>
            <p:cNvSpPr/>
            <p:nvPr/>
          </p:nvSpPr>
          <p:spPr>
            <a:xfrm>
              <a:off x="10631561" y="267796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4" name="object 1324"/>
            <p:cNvSpPr/>
            <p:nvPr/>
          </p:nvSpPr>
          <p:spPr>
            <a:xfrm>
              <a:off x="10556676" y="267492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5" name="object 1325"/>
            <p:cNvSpPr/>
            <p:nvPr/>
          </p:nvSpPr>
          <p:spPr>
            <a:xfrm>
              <a:off x="9914087" y="2677960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6" name="object 1326"/>
            <p:cNvSpPr/>
            <p:nvPr/>
          </p:nvSpPr>
          <p:spPr>
            <a:xfrm>
              <a:off x="9839203" y="267492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7" name="object 1327"/>
            <p:cNvSpPr/>
            <p:nvPr/>
          </p:nvSpPr>
          <p:spPr>
            <a:xfrm>
              <a:off x="9221913" y="2008048"/>
              <a:ext cx="5544820" cy="669925"/>
            </a:xfrm>
            <a:custGeom>
              <a:avLst/>
              <a:gdLst/>
              <a:ahLst/>
              <a:cxnLst/>
              <a:rect l="l" t="t" r="r" b="b"/>
              <a:pathLst>
                <a:path w="5544819" h="669925">
                  <a:moveTo>
                    <a:pt x="548477" y="669911"/>
                  </a:moveTo>
                  <a:lnTo>
                    <a:pt x="0" y="669911"/>
                  </a:lnTo>
                </a:path>
                <a:path w="5544819" h="669925">
                  <a:moveTo>
                    <a:pt x="5544481" y="0"/>
                  </a:moveTo>
                  <a:lnTo>
                    <a:pt x="499600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8" name="object 1328"/>
            <p:cNvSpPr/>
            <p:nvPr/>
          </p:nvSpPr>
          <p:spPr>
            <a:xfrm>
              <a:off x="14143032" y="20050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9" name="object 1329"/>
            <p:cNvSpPr/>
            <p:nvPr/>
          </p:nvSpPr>
          <p:spPr>
            <a:xfrm>
              <a:off x="13500443" y="200804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0" name="object 1330"/>
            <p:cNvSpPr/>
            <p:nvPr/>
          </p:nvSpPr>
          <p:spPr>
            <a:xfrm>
              <a:off x="13425558" y="20050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1" name="object 1331"/>
            <p:cNvSpPr/>
            <p:nvPr/>
          </p:nvSpPr>
          <p:spPr>
            <a:xfrm>
              <a:off x="12782970" y="200804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2" name="object 1332"/>
            <p:cNvSpPr/>
            <p:nvPr/>
          </p:nvSpPr>
          <p:spPr>
            <a:xfrm>
              <a:off x="12708085" y="20050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3" name="object 1333"/>
            <p:cNvSpPr/>
            <p:nvPr/>
          </p:nvSpPr>
          <p:spPr>
            <a:xfrm>
              <a:off x="12065496" y="200804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4" name="object 1334"/>
            <p:cNvSpPr/>
            <p:nvPr/>
          </p:nvSpPr>
          <p:spPr>
            <a:xfrm>
              <a:off x="11990611" y="20050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5" name="object 1335"/>
            <p:cNvSpPr/>
            <p:nvPr/>
          </p:nvSpPr>
          <p:spPr>
            <a:xfrm>
              <a:off x="11348022" y="200804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6" name="object 1336"/>
            <p:cNvSpPr/>
            <p:nvPr/>
          </p:nvSpPr>
          <p:spPr>
            <a:xfrm>
              <a:off x="11274150" y="20050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7" name="object 1337"/>
            <p:cNvSpPr/>
            <p:nvPr/>
          </p:nvSpPr>
          <p:spPr>
            <a:xfrm>
              <a:off x="10631561" y="200804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8" name="object 1338"/>
            <p:cNvSpPr/>
            <p:nvPr/>
          </p:nvSpPr>
          <p:spPr>
            <a:xfrm>
              <a:off x="10556676" y="20050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9" name="object 1339"/>
            <p:cNvSpPr/>
            <p:nvPr/>
          </p:nvSpPr>
          <p:spPr>
            <a:xfrm>
              <a:off x="9914087" y="2008048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0" name="object 1340"/>
            <p:cNvSpPr/>
            <p:nvPr/>
          </p:nvSpPr>
          <p:spPr>
            <a:xfrm>
              <a:off x="9839203" y="200501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1" name="object 1341"/>
            <p:cNvSpPr/>
            <p:nvPr/>
          </p:nvSpPr>
          <p:spPr>
            <a:xfrm>
              <a:off x="9221913" y="1530407"/>
              <a:ext cx="5512435" cy="478155"/>
            </a:xfrm>
            <a:custGeom>
              <a:avLst/>
              <a:gdLst/>
              <a:ahLst/>
              <a:cxnLst/>
              <a:rect l="l" t="t" r="r" b="b"/>
              <a:pathLst>
                <a:path w="5512434" h="478155">
                  <a:moveTo>
                    <a:pt x="548477" y="477641"/>
                  </a:moveTo>
                  <a:lnTo>
                    <a:pt x="0" y="477641"/>
                  </a:lnTo>
                </a:path>
                <a:path w="5512434" h="478155">
                  <a:moveTo>
                    <a:pt x="5512099" y="0"/>
                  </a:moveTo>
                  <a:lnTo>
                    <a:pt x="497981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2" name="object 1342"/>
            <p:cNvSpPr/>
            <p:nvPr/>
          </p:nvSpPr>
          <p:spPr>
            <a:xfrm>
              <a:off x="14126840" y="152737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3" name="object 1343"/>
            <p:cNvSpPr/>
            <p:nvPr/>
          </p:nvSpPr>
          <p:spPr>
            <a:xfrm>
              <a:off x="13484252" y="153040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4" name="object 1344"/>
            <p:cNvSpPr/>
            <p:nvPr/>
          </p:nvSpPr>
          <p:spPr>
            <a:xfrm>
              <a:off x="13409367" y="152737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5" name="object 1345"/>
            <p:cNvSpPr/>
            <p:nvPr/>
          </p:nvSpPr>
          <p:spPr>
            <a:xfrm>
              <a:off x="12766778" y="153040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6" name="object 1346"/>
            <p:cNvSpPr/>
            <p:nvPr/>
          </p:nvSpPr>
          <p:spPr>
            <a:xfrm>
              <a:off x="12691893" y="152737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7" name="object 1347"/>
            <p:cNvSpPr/>
            <p:nvPr/>
          </p:nvSpPr>
          <p:spPr>
            <a:xfrm>
              <a:off x="12049305" y="153040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8" name="object 1348"/>
            <p:cNvSpPr/>
            <p:nvPr/>
          </p:nvSpPr>
          <p:spPr>
            <a:xfrm>
              <a:off x="11975432" y="152737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9" name="object 1349"/>
            <p:cNvSpPr/>
            <p:nvPr/>
          </p:nvSpPr>
          <p:spPr>
            <a:xfrm>
              <a:off x="11332843" y="153040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0" name="object 1350"/>
            <p:cNvSpPr/>
            <p:nvPr/>
          </p:nvSpPr>
          <p:spPr>
            <a:xfrm>
              <a:off x="11257958" y="152737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1" name="object 1351"/>
            <p:cNvSpPr/>
            <p:nvPr/>
          </p:nvSpPr>
          <p:spPr>
            <a:xfrm>
              <a:off x="10615370" y="153040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2" name="object 1352"/>
            <p:cNvSpPr/>
            <p:nvPr/>
          </p:nvSpPr>
          <p:spPr>
            <a:xfrm>
              <a:off x="10540485" y="152737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3" name="object 1353"/>
            <p:cNvSpPr/>
            <p:nvPr/>
          </p:nvSpPr>
          <p:spPr>
            <a:xfrm>
              <a:off x="9897896" y="153040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4" name="object 1354"/>
            <p:cNvSpPr/>
            <p:nvPr/>
          </p:nvSpPr>
          <p:spPr>
            <a:xfrm>
              <a:off x="9823011" y="152737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5" name="object 1355"/>
            <p:cNvSpPr/>
            <p:nvPr/>
          </p:nvSpPr>
          <p:spPr>
            <a:xfrm>
              <a:off x="9221913" y="1530407"/>
              <a:ext cx="5512435" cy="2167890"/>
            </a:xfrm>
            <a:custGeom>
              <a:avLst/>
              <a:gdLst/>
              <a:ahLst/>
              <a:cxnLst/>
              <a:rect l="l" t="t" r="r" b="b"/>
              <a:pathLst>
                <a:path w="5512434" h="2167890">
                  <a:moveTo>
                    <a:pt x="532286" y="0"/>
                  </a:moveTo>
                  <a:lnTo>
                    <a:pt x="0" y="0"/>
                  </a:lnTo>
                </a:path>
                <a:path w="5512434" h="2167890">
                  <a:moveTo>
                    <a:pt x="5512099" y="2167599"/>
                  </a:moveTo>
                  <a:lnTo>
                    <a:pt x="4979812" y="2167599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6" name="object 1356"/>
            <p:cNvSpPr/>
            <p:nvPr/>
          </p:nvSpPr>
          <p:spPr>
            <a:xfrm>
              <a:off x="14126840" y="369497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7" name="object 1357"/>
            <p:cNvSpPr/>
            <p:nvPr/>
          </p:nvSpPr>
          <p:spPr>
            <a:xfrm>
              <a:off x="13484252" y="369800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8" name="object 1358"/>
            <p:cNvSpPr/>
            <p:nvPr/>
          </p:nvSpPr>
          <p:spPr>
            <a:xfrm>
              <a:off x="13409367" y="369497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9" name="object 1359"/>
            <p:cNvSpPr/>
            <p:nvPr/>
          </p:nvSpPr>
          <p:spPr>
            <a:xfrm>
              <a:off x="12766778" y="369800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0" name="object 1360"/>
            <p:cNvSpPr/>
            <p:nvPr/>
          </p:nvSpPr>
          <p:spPr>
            <a:xfrm>
              <a:off x="12691893" y="369497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1" name="object 1361"/>
            <p:cNvSpPr/>
            <p:nvPr/>
          </p:nvSpPr>
          <p:spPr>
            <a:xfrm>
              <a:off x="12049305" y="369800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2" name="object 1362"/>
            <p:cNvSpPr/>
            <p:nvPr/>
          </p:nvSpPr>
          <p:spPr>
            <a:xfrm>
              <a:off x="11975432" y="369497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3" name="object 1363"/>
            <p:cNvSpPr/>
            <p:nvPr/>
          </p:nvSpPr>
          <p:spPr>
            <a:xfrm>
              <a:off x="11332843" y="369800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4" name="object 1364"/>
            <p:cNvSpPr/>
            <p:nvPr/>
          </p:nvSpPr>
          <p:spPr>
            <a:xfrm>
              <a:off x="11257958" y="369497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5" name="object 1365"/>
            <p:cNvSpPr/>
            <p:nvPr/>
          </p:nvSpPr>
          <p:spPr>
            <a:xfrm>
              <a:off x="10615370" y="369800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6" name="object 1366"/>
            <p:cNvSpPr/>
            <p:nvPr/>
          </p:nvSpPr>
          <p:spPr>
            <a:xfrm>
              <a:off x="10540485" y="369497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7" name="object 1367"/>
            <p:cNvSpPr/>
            <p:nvPr/>
          </p:nvSpPr>
          <p:spPr>
            <a:xfrm>
              <a:off x="9897896" y="3698007"/>
              <a:ext cx="574040" cy="0"/>
            </a:xfrm>
            <a:custGeom>
              <a:avLst/>
              <a:gdLst/>
              <a:ahLst/>
              <a:cxnLst/>
              <a:rect l="l" t="t" r="r" b="b"/>
              <a:pathLst>
                <a:path w="574040">
                  <a:moveTo>
                    <a:pt x="573776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8" name="object 1368"/>
            <p:cNvSpPr/>
            <p:nvPr/>
          </p:nvSpPr>
          <p:spPr>
            <a:xfrm>
              <a:off x="9823011" y="369497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9" name="object 1369"/>
            <p:cNvSpPr/>
            <p:nvPr/>
          </p:nvSpPr>
          <p:spPr>
            <a:xfrm>
              <a:off x="9221913" y="1530407"/>
              <a:ext cx="667385" cy="2167890"/>
            </a:xfrm>
            <a:custGeom>
              <a:avLst/>
              <a:gdLst/>
              <a:ahLst/>
              <a:cxnLst/>
              <a:rect l="l" t="t" r="r" b="b"/>
              <a:pathLst>
                <a:path w="667384" h="2167890">
                  <a:moveTo>
                    <a:pt x="532286" y="2167599"/>
                  </a:moveTo>
                  <a:lnTo>
                    <a:pt x="0" y="2167599"/>
                  </a:lnTo>
                </a:path>
                <a:path w="667384" h="2167890">
                  <a:moveTo>
                    <a:pt x="666875" y="0"/>
                  </a:moveTo>
                  <a:lnTo>
                    <a:pt x="666875" y="60717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0" name="object 1370"/>
            <p:cNvSpPr/>
            <p:nvPr/>
          </p:nvSpPr>
          <p:spPr>
            <a:xfrm>
              <a:off x="9885744" y="2206395"/>
              <a:ext cx="6350" cy="2157730"/>
            </a:xfrm>
            <a:custGeom>
              <a:avLst/>
              <a:gdLst/>
              <a:ahLst/>
              <a:cxnLst/>
              <a:rect l="l" t="t" r="r" b="b"/>
              <a:pathLst>
                <a:path w="6350" h="2157729">
                  <a:moveTo>
                    <a:pt x="6070" y="2154440"/>
                  </a:moveTo>
                  <a:lnTo>
                    <a:pt x="5181" y="2152294"/>
                  </a:lnTo>
                  <a:lnTo>
                    <a:pt x="3035" y="2151405"/>
                  </a:lnTo>
                  <a:lnTo>
                    <a:pt x="889" y="2152294"/>
                  </a:lnTo>
                  <a:lnTo>
                    <a:pt x="0" y="2154440"/>
                  </a:lnTo>
                  <a:lnTo>
                    <a:pt x="889" y="2156587"/>
                  </a:lnTo>
                  <a:lnTo>
                    <a:pt x="3035" y="2157476"/>
                  </a:lnTo>
                  <a:lnTo>
                    <a:pt x="5181" y="2156587"/>
                  </a:lnTo>
                  <a:lnTo>
                    <a:pt x="6070" y="2154440"/>
                  </a:lnTo>
                  <a:close/>
                </a:path>
                <a:path w="6350" h="2157729">
                  <a:moveTo>
                    <a:pt x="6070" y="1436966"/>
                  </a:moveTo>
                  <a:lnTo>
                    <a:pt x="5181" y="1434820"/>
                  </a:lnTo>
                  <a:lnTo>
                    <a:pt x="3035" y="1433931"/>
                  </a:lnTo>
                  <a:lnTo>
                    <a:pt x="889" y="1434820"/>
                  </a:lnTo>
                  <a:lnTo>
                    <a:pt x="0" y="1436966"/>
                  </a:lnTo>
                  <a:lnTo>
                    <a:pt x="889" y="1439125"/>
                  </a:lnTo>
                  <a:lnTo>
                    <a:pt x="3035" y="1440014"/>
                  </a:lnTo>
                  <a:lnTo>
                    <a:pt x="5181" y="1439125"/>
                  </a:lnTo>
                  <a:lnTo>
                    <a:pt x="6070" y="1436966"/>
                  </a:lnTo>
                  <a:close/>
                </a:path>
                <a:path w="6350" h="2157729">
                  <a:moveTo>
                    <a:pt x="6070" y="719505"/>
                  </a:moveTo>
                  <a:lnTo>
                    <a:pt x="5181" y="717346"/>
                  </a:lnTo>
                  <a:lnTo>
                    <a:pt x="3035" y="716457"/>
                  </a:lnTo>
                  <a:lnTo>
                    <a:pt x="889" y="717346"/>
                  </a:lnTo>
                  <a:lnTo>
                    <a:pt x="0" y="719505"/>
                  </a:lnTo>
                  <a:lnTo>
                    <a:pt x="889" y="721652"/>
                  </a:lnTo>
                  <a:lnTo>
                    <a:pt x="3035" y="722541"/>
                  </a:lnTo>
                  <a:lnTo>
                    <a:pt x="5181" y="721652"/>
                  </a:lnTo>
                  <a:lnTo>
                    <a:pt x="6070" y="719505"/>
                  </a:lnTo>
                  <a:close/>
                </a:path>
                <a:path w="6350" h="2157729">
                  <a:moveTo>
                    <a:pt x="6070" y="3035"/>
                  </a:moveTo>
                  <a:lnTo>
                    <a:pt x="5181" y="889"/>
                  </a:lnTo>
                  <a:lnTo>
                    <a:pt x="3035" y="0"/>
                  </a:lnTo>
                  <a:lnTo>
                    <a:pt x="889" y="889"/>
                  </a:lnTo>
                  <a:lnTo>
                    <a:pt x="0" y="3035"/>
                  </a:lnTo>
                  <a:lnTo>
                    <a:pt x="889" y="5181"/>
                  </a:lnTo>
                  <a:lnTo>
                    <a:pt x="3035" y="6070"/>
                  </a:lnTo>
                  <a:lnTo>
                    <a:pt x="5181" y="5181"/>
                  </a:lnTo>
                  <a:lnTo>
                    <a:pt x="607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1" name="object 1371"/>
            <p:cNvSpPr/>
            <p:nvPr/>
          </p:nvSpPr>
          <p:spPr>
            <a:xfrm>
              <a:off x="9888789" y="4432683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2" name="object 1372"/>
            <p:cNvSpPr/>
            <p:nvPr/>
          </p:nvSpPr>
          <p:spPr>
            <a:xfrm>
              <a:off x="9885752" y="507527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1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3" name="object 1373"/>
            <p:cNvSpPr/>
            <p:nvPr/>
          </p:nvSpPr>
          <p:spPr>
            <a:xfrm>
              <a:off x="9888789" y="1498024"/>
              <a:ext cx="2423160" cy="4258310"/>
            </a:xfrm>
            <a:custGeom>
              <a:avLst/>
              <a:gdLst/>
              <a:ahLst/>
              <a:cxnLst/>
              <a:rect l="l" t="t" r="r" b="b"/>
              <a:pathLst>
                <a:path w="2423159" h="4258310">
                  <a:moveTo>
                    <a:pt x="0" y="3651120"/>
                  </a:moveTo>
                  <a:lnTo>
                    <a:pt x="0" y="4258291"/>
                  </a:lnTo>
                </a:path>
                <a:path w="2423159" h="4258310">
                  <a:moveTo>
                    <a:pt x="2422611" y="0"/>
                  </a:moveTo>
                  <a:lnTo>
                    <a:pt x="2422611" y="623362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4" name="object 1374"/>
            <p:cNvSpPr/>
            <p:nvPr/>
          </p:nvSpPr>
          <p:spPr>
            <a:xfrm>
              <a:off x="12308364" y="219019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5" name="object 1375"/>
            <p:cNvSpPr/>
            <p:nvPr/>
          </p:nvSpPr>
          <p:spPr>
            <a:xfrm>
              <a:off x="12311400" y="226508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6" name="object 1376"/>
            <p:cNvSpPr/>
            <p:nvPr/>
          </p:nvSpPr>
          <p:spPr>
            <a:xfrm>
              <a:off x="12308364" y="290767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7" name="object 1377"/>
            <p:cNvSpPr/>
            <p:nvPr/>
          </p:nvSpPr>
          <p:spPr>
            <a:xfrm>
              <a:off x="12311400" y="298154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8" name="object 1378"/>
            <p:cNvSpPr/>
            <p:nvPr/>
          </p:nvSpPr>
          <p:spPr>
            <a:xfrm>
              <a:off x="12308364" y="362413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9" name="object 1379"/>
            <p:cNvSpPr/>
            <p:nvPr/>
          </p:nvSpPr>
          <p:spPr>
            <a:xfrm>
              <a:off x="12311400" y="369901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0" name="object 1380"/>
            <p:cNvSpPr/>
            <p:nvPr/>
          </p:nvSpPr>
          <p:spPr>
            <a:xfrm>
              <a:off x="12308364" y="434160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1" name="object 1381"/>
            <p:cNvSpPr/>
            <p:nvPr/>
          </p:nvSpPr>
          <p:spPr>
            <a:xfrm>
              <a:off x="12311400" y="4416492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2" name="object 1382"/>
            <p:cNvSpPr/>
            <p:nvPr/>
          </p:nvSpPr>
          <p:spPr>
            <a:xfrm>
              <a:off x="12308364" y="50590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3" name="object 1383"/>
            <p:cNvSpPr/>
            <p:nvPr/>
          </p:nvSpPr>
          <p:spPr>
            <a:xfrm>
              <a:off x="9856406" y="1976677"/>
              <a:ext cx="4368165" cy="5396230"/>
            </a:xfrm>
            <a:custGeom>
              <a:avLst/>
              <a:gdLst/>
              <a:ahLst/>
              <a:cxnLst/>
              <a:rect l="l" t="t" r="r" b="b"/>
              <a:pathLst>
                <a:path w="4368165" h="5396230">
                  <a:moveTo>
                    <a:pt x="2454994" y="3157288"/>
                  </a:moveTo>
                  <a:lnTo>
                    <a:pt x="2454994" y="3779638"/>
                  </a:lnTo>
                </a:path>
                <a:path w="4368165" h="5396230">
                  <a:moveTo>
                    <a:pt x="542405" y="1322620"/>
                  </a:moveTo>
                  <a:lnTo>
                    <a:pt x="781226" y="1322620"/>
                  </a:lnTo>
                </a:path>
                <a:path w="4368165" h="5396230">
                  <a:moveTo>
                    <a:pt x="1786094" y="2326476"/>
                  </a:moveTo>
                  <a:lnTo>
                    <a:pt x="1546261" y="2326476"/>
                  </a:lnTo>
                  <a:lnTo>
                    <a:pt x="1571560" y="2326476"/>
                  </a:lnTo>
                </a:path>
                <a:path w="4368165" h="5396230">
                  <a:moveTo>
                    <a:pt x="1849847" y="1992532"/>
                  </a:moveTo>
                  <a:lnTo>
                    <a:pt x="1849847" y="1752699"/>
                  </a:lnTo>
                  <a:lnTo>
                    <a:pt x="1897408" y="1752699"/>
                  </a:lnTo>
                </a:path>
                <a:path w="4368165" h="5396230">
                  <a:moveTo>
                    <a:pt x="1546261" y="2326476"/>
                  </a:moveTo>
                  <a:lnTo>
                    <a:pt x="1786094" y="2326476"/>
                  </a:lnTo>
                  <a:lnTo>
                    <a:pt x="1786094" y="2375049"/>
                  </a:lnTo>
                </a:path>
                <a:path w="4368165" h="5396230">
                  <a:moveTo>
                    <a:pt x="1786094" y="2341655"/>
                  </a:moveTo>
                  <a:lnTo>
                    <a:pt x="1786094" y="2359870"/>
                  </a:lnTo>
                </a:path>
                <a:path w="4368165" h="5396230">
                  <a:moveTo>
                    <a:pt x="1546261" y="2326476"/>
                  </a:moveTo>
                  <a:lnTo>
                    <a:pt x="1546261" y="2375049"/>
                  </a:lnTo>
                </a:path>
                <a:path w="4368165" h="5396230">
                  <a:moveTo>
                    <a:pt x="1482508" y="1136421"/>
                  </a:moveTo>
                  <a:lnTo>
                    <a:pt x="1546261" y="1136421"/>
                  </a:lnTo>
                </a:path>
                <a:path w="4368165" h="5396230">
                  <a:moveTo>
                    <a:pt x="3347535" y="1258867"/>
                  </a:moveTo>
                  <a:lnTo>
                    <a:pt x="3395096" y="1258867"/>
                  </a:lnTo>
                </a:path>
                <a:path w="4368165" h="5396230">
                  <a:moveTo>
                    <a:pt x="4367582" y="1322620"/>
                  </a:moveTo>
                  <a:lnTo>
                    <a:pt x="4128761" y="1322620"/>
                  </a:lnTo>
                </a:path>
                <a:path w="4368165" h="5396230">
                  <a:moveTo>
                    <a:pt x="3395096" y="1258867"/>
                  </a:moveTo>
                  <a:lnTo>
                    <a:pt x="3443670" y="1258867"/>
                  </a:lnTo>
                </a:path>
                <a:path w="4368165" h="5396230">
                  <a:moveTo>
                    <a:pt x="3124905" y="2326476"/>
                  </a:moveTo>
                  <a:lnTo>
                    <a:pt x="3363726" y="2326476"/>
                  </a:lnTo>
                  <a:lnTo>
                    <a:pt x="3338427" y="2326476"/>
                  </a:lnTo>
                </a:path>
                <a:path w="4368165" h="5396230">
                  <a:moveTo>
                    <a:pt x="3061152" y="1992532"/>
                  </a:moveTo>
                  <a:lnTo>
                    <a:pt x="3061152" y="1752699"/>
                  </a:lnTo>
                  <a:lnTo>
                    <a:pt x="3012579" y="1752699"/>
                  </a:lnTo>
                </a:path>
                <a:path w="4368165" h="5396230">
                  <a:moveTo>
                    <a:pt x="3363726" y="2326476"/>
                  </a:moveTo>
                  <a:lnTo>
                    <a:pt x="3124905" y="2326476"/>
                  </a:lnTo>
                  <a:lnTo>
                    <a:pt x="3124905" y="2375049"/>
                  </a:lnTo>
                </a:path>
                <a:path w="4368165" h="5396230">
                  <a:moveTo>
                    <a:pt x="3124905" y="2341655"/>
                  </a:moveTo>
                  <a:lnTo>
                    <a:pt x="3124905" y="2359870"/>
                  </a:lnTo>
                </a:path>
                <a:path w="4368165" h="5396230">
                  <a:moveTo>
                    <a:pt x="3363726" y="2326476"/>
                  </a:moveTo>
                  <a:lnTo>
                    <a:pt x="3363726" y="2375049"/>
                  </a:lnTo>
                </a:path>
                <a:path w="4368165" h="5396230">
                  <a:moveTo>
                    <a:pt x="3427479" y="1136421"/>
                  </a:moveTo>
                  <a:lnTo>
                    <a:pt x="3363726" y="1136421"/>
                  </a:lnTo>
                </a:path>
                <a:path w="4368165" h="5396230">
                  <a:moveTo>
                    <a:pt x="1786094" y="2326476"/>
                  </a:moveTo>
                  <a:lnTo>
                    <a:pt x="1546261" y="2326476"/>
                  </a:lnTo>
                  <a:lnTo>
                    <a:pt x="1571560" y="2326476"/>
                  </a:lnTo>
                </a:path>
                <a:path w="4368165" h="5396230">
                  <a:moveTo>
                    <a:pt x="1849847" y="1992532"/>
                  </a:moveTo>
                  <a:lnTo>
                    <a:pt x="1849847" y="1752699"/>
                  </a:lnTo>
                  <a:lnTo>
                    <a:pt x="1897408" y="1752699"/>
                  </a:lnTo>
                </a:path>
                <a:path w="4368165" h="5396230">
                  <a:moveTo>
                    <a:pt x="1562452" y="1136421"/>
                  </a:moveTo>
                  <a:lnTo>
                    <a:pt x="1562452" y="1258867"/>
                  </a:lnTo>
                  <a:lnTo>
                    <a:pt x="1514891" y="1258867"/>
                  </a:lnTo>
                </a:path>
                <a:path w="4368165" h="5396230">
                  <a:moveTo>
                    <a:pt x="1520962" y="1252795"/>
                  </a:moveTo>
                  <a:lnTo>
                    <a:pt x="1556381" y="1252795"/>
                  </a:lnTo>
                  <a:lnTo>
                    <a:pt x="1556381" y="1220413"/>
                  </a:lnTo>
                  <a:lnTo>
                    <a:pt x="1520962" y="1220413"/>
                  </a:lnTo>
                  <a:lnTo>
                    <a:pt x="1520962" y="1252795"/>
                  </a:lnTo>
                </a:path>
                <a:path w="4368165" h="5396230">
                  <a:moveTo>
                    <a:pt x="1520962" y="1214341"/>
                  </a:moveTo>
                  <a:lnTo>
                    <a:pt x="1556381" y="1214341"/>
                  </a:lnTo>
                  <a:lnTo>
                    <a:pt x="1556381" y="1142493"/>
                  </a:lnTo>
                  <a:lnTo>
                    <a:pt x="1520962" y="1142493"/>
                  </a:lnTo>
                  <a:lnTo>
                    <a:pt x="1520962" y="1214341"/>
                  </a:lnTo>
                </a:path>
                <a:path w="4368165" h="5396230">
                  <a:moveTo>
                    <a:pt x="3349559" y="1258867"/>
                  </a:moveTo>
                  <a:lnTo>
                    <a:pt x="3397120" y="1258867"/>
                  </a:lnTo>
                </a:path>
                <a:path w="4368165" h="5396230">
                  <a:moveTo>
                    <a:pt x="1897408" y="1752699"/>
                  </a:moveTo>
                  <a:lnTo>
                    <a:pt x="1897408" y="1992532"/>
                  </a:lnTo>
                </a:path>
                <a:path w="4368165" h="5396230">
                  <a:moveTo>
                    <a:pt x="1855918" y="1985448"/>
                  </a:moveTo>
                  <a:lnTo>
                    <a:pt x="1891337" y="1985448"/>
                  </a:lnTo>
                  <a:lnTo>
                    <a:pt x="1891337" y="1954078"/>
                  </a:lnTo>
                  <a:lnTo>
                    <a:pt x="1855918" y="1954078"/>
                  </a:lnTo>
                  <a:lnTo>
                    <a:pt x="1855918" y="1985448"/>
                  </a:lnTo>
                </a:path>
                <a:path w="4368165" h="5396230">
                  <a:moveTo>
                    <a:pt x="1855918" y="1948006"/>
                  </a:moveTo>
                  <a:lnTo>
                    <a:pt x="1891337" y="1948006"/>
                  </a:lnTo>
                  <a:lnTo>
                    <a:pt x="1891337" y="1876157"/>
                  </a:lnTo>
                  <a:lnTo>
                    <a:pt x="1855918" y="1876157"/>
                  </a:lnTo>
                  <a:lnTo>
                    <a:pt x="1855918" y="1948006"/>
                  </a:lnTo>
                </a:path>
                <a:path w="4368165" h="5396230">
                  <a:moveTo>
                    <a:pt x="1855918" y="1759783"/>
                  </a:moveTo>
                  <a:lnTo>
                    <a:pt x="1891337" y="1759783"/>
                  </a:lnTo>
                  <a:lnTo>
                    <a:pt x="1891337" y="1791153"/>
                  </a:lnTo>
                  <a:lnTo>
                    <a:pt x="1855918" y="1791153"/>
                  </a:lnTo>
                  <a:lnTo>
                    <a:pt x="1855918" y="1759783"/>
                  </a:lnTo>
                </a:path>
                <a:path w="4368165" h="5396230">
                  <a:moveTo>
                    <a:pt x="1855918" y="1797225"/>
                  </a:moveTo>
                  <a:lnTo>
                    <a:pt x="1891337" y="1797225"/>
                  </a:lnTo>
                  <a:lnTo>
                    <a:pt x="1891337" y="1869074"/>
                  </a:lnTo>
                  <a:lnTo>
                    <a:pt x="1855918" y="1869074"/>
                  </a:lnTo>
                  <a:lnTo>
                    <a:pt x="1855918" y="1797225"/>
                  </a:lnTo>
                </a:path>
                <a:path w="4368165" h="5396230">
                  <a:moveTo>
                    <a:pt x="1546261" y="2326476"/>
                  </a:moveTo>
                  <a:lnTo>
                    <a:pt x="1786094" y="2326476"/>
                  </a:lnTo>
                  <a:lnTo>
                    <a:pt x="1786094" y="2375049"/>
                  </a:lnTo>
                  <a:lnTo>
                    <a:pt x="1546261" y="2375049"/>
                  </a:lnTo>
                </a:path>
                <a:path w="4368165" h="5396230">
                  <a:moveTo>
                    <a:pt x="1786094" y="2341655"/>
                  </a:moveTo>
                  <a:lnTo>
                    <a:pt x="1786094" y="2359870"/>
                  </a:lnTo>
                </a:path>
                <a:path w="4368165" h="5396230">
                  <a:moveTo>
                    <a:pt x="1553345" y="2333559"/>
                  </a:moveTo>
                  <a:lnTo>
                    <a:pt x="1553345" y="2367966"/>
                  </a:lnTo>
                  <a:lnTo>
                    <a:pt x="1584715" y="2367966"/>
                  </a:lnTo>
                  <a:lnTo>
                    <a:pt x="1584715" y="2333559"/>
                  </a:lnTo>
                  <a:lnTo>
                    <a:pt x="1553345" y="2333559"/>
                  </a:lnTo>
                </a:path>
                <a:path w="4368165" h="5396230">
                  <a:moveTo>
                    <a:pt x="1590787" y="2333559"/>
                  </a:moveTo>
                  <a:lnTo>
                    <a:pt x="1590787" y="2367966"/>
                  </a:lnTo>
                  <a:lnTo>
                    <a:pt x="1662636" y="2367966"/>
                  </a:lnTo>
                  <a:lnTo>
                    <a:pt x="1662636" y="2333559"/>
                  </a:lnTo>
                  <a:lnTo>
                    <a:pt x="1590787" y="2333559"/>
                  </a:lnTo>
                </a:path>
                <a:path w="4368165" h="5396230">
                  <a:moveTo>
                    <a:pt x="1779010" y="2333559"/>
                  </a:moveTo>
                  <a:lnTo>
                    <a:pt x="1779010" y="2367966"/>
                  </a:lnTo>
                  <a:lnTo>
                    <a:pt x="1747640" y="2367966"/>
                  </a:lnTo>
                  <a:lnTo>
                    <a:pt x="1747640" y="2333559"/>
                  </a:lnTo>
                  <a:lnTo>
                    <a:pt x="1779010" y="2333559"/>
                  </a:lnTo>
                </a:path>
                <a:path w="4368165" h="5396230">
                  <a:moveTo>
                    <a:pt x="1740556" y="2333559"/>
                  </a:moveTo>
                  <a:lnTo>
                    <a:pt x="1740556" y="2367966"/>
                  </a:lnTo>
                  <a:lnTo>
                    <a:pt x="1669719" y="2367966"/>
                  </a:lnTo>
                  <a:lnTo>
                    <a:pt x="1669719" y="2333559"/>
                  </a:lnTo>
                  <a:lnTo>
                    <a:pt x="1740556" y="2333559"/>
                  </a:lnTo>
                </a:path>
                <a:path w="4368165" h="5396230">
                  <a:moveTo>
                    <a:pt x="1546261" y="2326476"/>
                  </a:moveTo>
                  <a:lnTo>
                    <a:pt x="1546261" y="2375049"/>
                  </a:lnTo>
                </a:path>
                <a:path w="4368165" h="5396230">
                  <a:moveTo>
                    <a:pt x="542405" y="1322620"/>
                  </a:moveTo>
                  <a:lnTo>
                    <a:pt x="781226" y="1322620"/>
                  </a:lnTo>
                  <a:lnTo>
                    <a:pt x="781226" y="1370182"/>
                  </a:lnTo>
                  <a:lnTo>
                    <a:pt x="542405" y="1370182"/>
                  </a:lnTo>
                </a:path>
                <a:path w="4368165" h="5396230">
                  <a:moveTo>
                    <a:pt x="781226" y="1336787"/>
                  </a:moveTo>
                  <a:lnTo>
                    <a:pt x="781226" y="1356014"/>
                  </a:lnTo>
                </a:path>
                <a:path w="4368165" h="5396230">
                  <a:moveTo>
                    <a:pt x="548477" y="1328692"/>
                  </a:moveTo>
                  <a:lnTo>
                    <a:pt x="548477" y="1364110"/>
                  </a:lnTo>
                  <a:lnTo>
                    <a:pt x="580860" y="1364110"/>
                  </a:lnTo>
                  <a:lnTo>
                    <a:pt x="580860" y="1328692"/>
                  </a:lnTo>
                  <a:lnTo>
                    <a:pt x="548477" y="1328692"/>
                  </a:lnTo>
                </a:path>
                <a:path w="4368165" h="5396230">
                  <a:moveTo>
                    <a:pt x="586931" y="1328692"/>
                  </a:moveTo>
                  <a:lnTo>
                    <a:pt x="586931" y="1364110"/>
                  </a:lnTo>
                  <a:lnTo>
                    <a:pt x="658780" y="1364110"/>
                  </a:lnTo>
                  <a:lnTo>
                    <a:pt x="658780" y="1328692"/>
                  </a:lnTo>
                  <a:lnTo>
                    <a:pt x="586931" y="1328692"/>
                  </a:lnTo>
                </a:path>
                <a:path w="4368165" h="5396230">
                  <a:moveTo>
                    <a:pt x="775154" y="1328692"/>
                  </a:moveTo>
                  <a:lnTo>
                    <a:pt x="775154" y="1364110"/>
                  </a:lnTo>
                  <a:lnTo>
                    <a:pt x="742772" y="1364110"/>
                  </a:lnTo>
                  <a:lnTo>
                    <a:pt x="742772" y="1328692"/>
                  </a:lnTo>
                  <a:lnTo>
                    <a:pt x="775154" y="1328692"/>
                  </a:lnTo>
                </a:path>
                <a:path w="4368165" h="5396230">
                  <a:moveTo>
                    <a:pt x="736700" y="1328692"/>
                  </a:moveTo>
                  <a:lnTo>
                    <a:pt x="736700" y="1364110"/>
                  </a:lnTo>
                  <a:lnTo>
                    <a:pt x="664852" y="1364110"/>
                  </a:lnTo>
                  <a:lnTo>
                    <a:pt x="664852" y="1328692"/>
                  </a:lnTo>
                  <a:lnTo>
                    <a:pt x="736700" y="1328692"/>
                  </a:lnTo>
                </a:path>
                <a:path w="4368165" h="5396230">
                  <a:moveTo>
                    <a:pt x="542405" y="1322620"/>
                  </a:moveTo>
                  <a:lnTo>
                    <a:pt x="542405" y="1370182"/>
                  </a:lnTo>
                </a:path>
                <a:path w="4368165" h="5396230">
                  <a:moveTo>
                    <a:pt x="1514891" y="1136421"/>
                  </a:moveTo>
                  <a:lnTo>
                    <a:pt x="1562452" y="1136421"/>
                  </a:lnTo>
                </a:path>
                <a:path w="4368165" h="5396230">
                  <a:moveTo>
                    <a:pt x="1514891" y="1258867"/>
                  </a:moveTo>
                  <a:lnTo>
                    <a:pt x="1467329" y="1258867"/>
                  </a:lnTo>
                  <a:lnTo>
                    <a:pt x="1467329" y="1136421"/>
                  </a:lnTo>
                </a:path>
                <a:path w="4368165" h="5396230">
                  <a:moveTo>
                    <a:pt x="1473401" y="1252795"/>
                  </a:moveTo>
                  <a:lnTo>
                    <a:pt x="1507807" y="1252795"/>
                  </a:lnTo>
                  <a:lnTo>
                    <a:pt x="1507807" y="1220413"/>
                  </a:lnTo>
                  <a:lnTo>
                    <a:pt x="1473401" y="1220413"/>
                  </a:lnTo>
                  <a:lnTo>
                    <a:pt x="1473401" y="1252795"/>
                  </a:lnTo>
                </a:path>
                <a:path w="4368165" h="5396230">
                  <a:moveTo>
                    <a:pt x="1473401" y="1214341"/>
                  </a:moveTo>
                  <a:lnTo>
                    <a:pt x="1507807" y="1214341"/>
                  </a:lnTo>
                  <a:lnTo>
                    <a:pt x="1507807" y="1142493"/>
                  </a:lnTo>
                  <a:lnTo>
                    <a:pt x="1473401" y="1142493"/>
                  </a:lnTo>
                  <a:lnTo>
                    <a:pt x="1473401" y="1214341"/>
                  </a:lnTo>
                </a:path>
                <a:path w="4368165" h="5396230">
                  <a:moveTo>
                    <a:pt x="1467329" y="1136421"/>
                  </a:moveTo>
                  <a:lnTo>
                    <a:pt x="1514891" y="1136421"/>
                  </a:lnTo>
                </a:path>
                <a:path w="4368165" h="5396230">
                  <a:moveTo>
                    <a:pt x="3347535" y="1136421"/>
                  </a:moveTo>
                  <a:lnTo>
                    <a:pt x="3347535" y="1258867"/>
                  </a:lnTo>
                  <a:lnTo>
                    <a:pt x="3395096" y="1258867"/>
                  </a:lnTo>
                </a:path>
                <a:path w="4368165" h="5396230">
                  <a:moveTo>
                    <a:pt x="3389025" y="1252795"/>
                  </a:moveTo>
                  <a:lnTo>
                    <a:pt x="3353606" y="1252795"/>
                  </a:lnTo>
                  <a:lnTo>
                    <a:pt x="3353606" y="1220413"/>
                  </a:lnTo>
                  <a:lnTo>
                    <a:pt x="3389025" y="1220413"/>
                  </a:lnTo>
                  <a:lnTo>
                    <a:pt x="3389025" y="1252795"/>
                  </a:lnTo>
                </a:path>
                <a:path w="4368165" h="5396230">
                  <a:moveTo>
                    <a:pt x="3389025" y="1214341"/>
                  </a:moveTo>
                  <a:lnTo>
                    <a:pt x="3353606" y="1214341"/>
                  </a:lnTo>
                  <a:lnTo>
                    <a:pt x="3353606" y="1142493"/>
                  </a:lnTo>
                  <a:lnTo>
                    <a:pt x="3389025" y="1142493"/>
                  </a:lnTo>
                  <a:lnTo>
                    <a:pt x="3389025" y="1214341"/>
                  </a:lnTo>
                </a:path>
                <a:path w="4368165" h="5396230">
                  <a:moveTo>
                    <a:pt x="3395096" y="1136421"/>
                  </a:moveTo>
                  <a:lnTo>
                    <a:pt x="3347535" y="1136421"/>
                  </a:lnTo>
                </a:path>
                <a:path w="4368165" h="5396230">
                  <a:moveTo>
                    <a:pt x="3395096" y="1258867"/>
                  </a:moveTo>
                  <a:lnTo>
                    <a:pt x="3443670" y="1258867"/>
                  </a:lnTo>
                  <a:lnTo>
                    <a:pt x="3443670" y="1136421"/>
                  </a:lnTo>
                </a:path>
                <a:path w="4368165" h="5396230">
                  <a:moveTo>
                    <a:pt x="3436586" y="1252795"/>
                  </a:moveTo>
                  <a:lnTo>
                    <a:pt x="3402180" y="1252795"/>
                  </a:lnTo>
                  <a:lnTo>
                    <a:pt x="3402180" y="1220413"/>
                  </a:lnTo>
                  <a:lnTo>
                    <a:pt x="3436586" y="1220413"/>
                  </a:lnTo>
                  <a:lnTo>
                    <a:pt x="3436586" y="1252795"/>
                  </a:lnTo>
                </a:path>
                <a:path w="4368165" h="5396230">
                  <a:moveTo>
                    <a:pt x="3436586" y="1214341"/>
                  </a:moveTo>
                  <a:lnTo>
                    <a:pt x="3402180" y="1214341"/>
                  </a:lnTo>
                  <a:lnTo>
                    <a:pt x="3402180" y="1142493"/>
                  </a:lnTo>
                  <a:lnTo>
                    <a:pt x="3436586" y="1142493"/>
                  </a:lnTo>
                  <a:lnTo>
                    <a:pt x="3436586" y="1214341"/>
                  </a:lnTo>
                </a:path>
                <a:path w="4368165" h="5396230">
                  <a:moveTo>
                    <a:pt x="3443670" y="1136421"/>
                  </a:moveTo>
                  <a:lnTo>
                    <a:pt x="3395096" y="1136421"/>
                  </a:lnTo>
                </a:path>
                <a:path w="4368165" h="5396230">
                  <a:moveTo>
                    <a:pt x="3124905" y="2326476"/>
                  </a:moveTo>
                  <a:lnTo>
                    <a:pt x="3363726" y="2326476"/>
                  </a:lnTo>
                  <a:lnTo>
                    <a:pt x="3338427" y="2326476"/>
                  </a:lnTo>
                </a:path>
                <a:path w="4368165" h="5396230">
                  <a:moveTo>
                    <a:pt x="3061152" y="1992532"/>
                  </a:moveTo>
                  <a:lnTo>
                    <a:pt x="3061152" y="1752699"/>
                  </a:lnTo>
                  <a:lnTo>
                    <a:pt x="3012579" y="1752699"/>
                  </a:lnTo>
                  <a:lnTo>
                    <a:pt x="3012579" y="1992532"/>
                  </a:lnTo>
                </a:path>
                <a:path w="4368165" h="5396230">
                  <a:moveTo>
                    <a:pt x="3054069" y="1985448"/>
                  </a:moveTo>
                  <a:lnTo>
                    <a:pt x="3019662" y="1985448"/>
                  </a:lnTo>
                  <a:lnTo>
                    <a:pt x="3019662" y="1954078"/>
                  </a:lnTo>
                  <a:lnTo>
                    <a:pt x="3054069" y="1954078"/>
                  </a:lnTo>
                  <a:lnTo>
                    <a:pt x="3054069" y="1985448"/>
                  </a:lnTo>
                </a:path>
                <a:path w="4368165" h="5396230">
                  <a:moveTo>
                    <a:pt x="3054069" y="1948006"/>
                  </a:moveTo>
                  <a:lnTo>
                    <a:pt x="3019662" y="1948006"/>
                  </a:lnTo>
                  <a:lnTo>
                    <a:pt x="3019662" y="1876157"/>
                  </a:lnTo>
                  <a:lnTo>
                    <a:pt x="3054069" y="1876157"/>
                  </a:lnTo>
                  <a:lnTo>
                    <a:pt x="3054069" y="1948006"/>
                  </a:lnTo>
                </a:path>
                <a:path w="4368165" h="5396230">
                  <a:moveTo>
                    <a:pt x="3054069" y="1759783"/>
                  </a:moveTo>
                  <a:lnTo>
                    <a:pt x="3019662" y="1759783"/>
                  </a:lnTo>
                  <a:lnTo>
                    <a:pt x="3019662" y="1791153"/>
                  </a:lnTo>
                  <a:lnTo>
                    <a:pt x="3054069" y="1791153"/>
                  </a:lnTo>
                  <a:lnTo>
                    <a:pt x="3054069" y="1759783"/>
                  </a:lnTo>
                </a:path>
                <a:path w="4368165" h="5396230">
                  <a:moveTo>
                    <a:pt x="3054069" y="1797225"/>
                  </a:moveTo>
                  <a:lnTo>
                    <a:pt x="3019662" y="1797225"/>
                  </a:lnTo>
                  <a:lnTo>
                    <a:pt x="3019662" y="1869074"/>
                  </a:lnTo>
                  <a:lnTo>
                    <a:pt x="3054069" y="1869074"/>
                  </a:lnTo>
                  <a:lnTo>
                    <a:pt x="3054069" y="1797225"/>
                  </a:lnTo>
                </a:path>
                <a:path w="4368165" h="5396230">
                  <a:moveTo>
                    <a:pt x="3363726" y="2326476"/>
                  </a:moveTo>
                  <a:lnTo>
                    <a:pt x="3124905" y="2326476"/>
                  </a:lnTo>
                  <a:lnTo>
                    <a:pt x="3124905" y="2375049"/>
                  </a:lnTo>
                  <a:lnTo>
                    <a:pt x="3363726" y="2375049"/>
                  </a:lnTo>
                </a:path>
                <a:path w="4368165" h="5396230">
                  <a:moveTo>
                    <a:pt x="3124905" y="2341655"/>
                  </a:moveTo>
                  <a:lnTo>
                    <a:pt x="3124905" y="2359870"/>
                  </a:lnTo>
                </a:path>
                <a:path w="4368165" h="5396230">
                  <a:moveTo>
                    <a:pt x="3357654" y="2333559"/>
                  </a:moveTo>
                  <a:lnTo>
                    <a:pt x="3357654" y="2367966"/>
                  </a:lnTo>
                  <a:lnTo>
                    <a:pt x="3325272" y="2367966"/>
                  </a:lnTo>
                  <a:lnTo>
                    <a:pt x="3325272" y="2333559"/>
                  </a:lnTo>
                  <a:lnTo>
                    <a:pt x="3357654" y="2333559"/>
                  </a:lnTo>
                </a:path>
                <a:path w="4368165" h="5396230">
                  <a:moveTo>
                    <a:pt x="3319200" y="2333559"/>
                  </a:moveTo>
                  <a:lnTo>
                    <a:pt x="3319200" y="2367966"/>
                  </a:lnTo>
                  <a:lnTo>
                    <a:pt x="3247351" y="2367966"/>
                  </a:lnTo>
                  <a:lnTo>
                    <a:pt x="3247351" y="2333559"/>
                  </a:lnTo>
                  <a:lnTo>
                    <a:pt x="3319200" y="2333559"/>
                  </a:lnTo>
                </a:path>
                <a:path w="4368165" h="5396230">
                  <a:moveTo>
                    <a:pt x="3130977" y="2333559"/>
                  </a:moveTo>
                  <a:lnTo>
                    <a:pt x="3130977" y="2367966"/>
                  </a:lnTo>
                  <a:lnTo>
                    <a:pt x="3162348" y="2367966"/>
                  </a:lnTo>
                  <a:lnTo>
                    <a:pt x="3162348" y="2333559"/>
                  </a:lnTo>
                  <a:lnTo>
                    <a:pt x="3130977" y="2333559"/>
                  </a:lnTo>
                </a:path>
                <a:path w="4368165" h="5396230">
                  <a:moveTo>
                    <a:pt x="3169431" y="2333559"/>
                  </a:moveTo>
                  <a:lnTo>
                    <a:pt x="3169431" y="2367966"/>
                  </a:lnTo>
                  <a:lnTo>
                    <a:pt x="3241280" y="2367966"/>
                  </a:lnTo>
                  <a:lnTo>
                    <a:pt x="3241280" y="2333559"/>
                  </a:lnTo>
                  <a:lnTo>
                    <a:pt x="3169431" y="2333559"/>
                  </a:lnTo>
                </a:path>
                <a:path w="4368165" h="5396230">
                  <a:moveTo>
                    <a:pt x="3363726" y="2326476"/>
                  </a:moveTo>
                  <a:lnTo>
                    <a:pt x="3363726" y="2375049"/>
                  </a:lnTo>
                </a:path>
                <a:path w="4368165" h="5396230">
                  <a:moveTo>
                    <a:pt x="4367582" y="1322620"/>
                  </a:moveTo>
                  <a:lnTo>
                    <a:pt x="4128761" y="1322620"/>
                  </a:lnTo>
                  <a:lnTo>
                    <a:pt x="4128761" y="1370182"/>
                  </a:lnTo>
                  <a:lnTo>
                    <a:pt x="4367582" y="1370182"/>
                  </a:lnTo>
                </a:path>
                <a:path w="4368165" h="5396230">
                  <a:moveTo>
                    <a:pt x="4128761" y="1336787"/>
                  </a:moveTo>
                  <a:lnTo>
                    <a:pt x="4128761" y="1356014"/>
                  </a:lnTo>
                </a:path>
                <a:path w="4368165" h="5396230">
                  <a:moveTo>
                    <a:pt x="4361510" y="1328692"/>
                  </a:moveTo>
                  <a:lnTo>
                    <a:pt x="4361510" y="1364110"/>
                  </a:lnTo>
                  <a:lnTo>
                    <a:pt x="4329127" y="1364110"/>
                  </a:lnTo>
                  <a:lnTo>
                    <a:pt x="4329127" y="1328692"/>
                  </a:lnTo>
                  <a:lnTo>
                    <a:pt x="4361510" y="1328692"/>
                  </a:lnTo>
                </a:path>
                <a:path w="4368165" h="5396230">
                  <a:moveTo>
                    <a:pt x="4323056" y="1328692"/>
                  </a:moveTo>
                  <a:lnTo>
                    <a:pt x="4323056" y="1364110"/>
                  </a:lnTo>
                  <a:lnTo>
                    <a:pt x="4251207" y="1364110"/>
                  </a:lnTo>
                  <a:lnTo>
                    <a:pt x="4251207" y="1328692"/>
                  </a:lnTo>
                  <a:lnTo>
                    <a:pt x="4323056" y="1328692"/>
                  </a:lnTo>
                </a:path>
                <a:path w="4368165" h="5396230">
                  <a:moveTo>
                    <a:pt x="4134833" y="1328692"/>
                  </a:moveTo>
                  <a:lnTo>
                    <a:pt x="4134833" y="1364110"/>
                  </a:lnTo>
                  <a:lnTo>
                    <a:pt x="4167215" y="1364110"/>
                  </a:lnTo>
                  <a:lnTo>
                    <a:pt x="4167215" y="1328692"/>
                  </a:lnTo>
                  <a:lnTo>
                    <a:pt x="4134833" y="1328692"/>
                  </a:lnTo>
                </a:path>
                <a:path w="4368165" h="5396230">
                  <a:moveTo>
                    <a:pt x="4173287" y="1328692"/>
                  </a:moveTo>
                  <a:lnTo>
                    <a:pt x="4173287" y="1364110"/>
                  </a:lnTo>
                  <a:lnTo>
                    <a:pt x="4245135" y="1364110"/>
                  </a:lnTo>
                  <a:lnTo>
                    <a:pt x="4245135" y="1328692"/>
                  </a:lnTo>
                  <a:lnTo>
                    <a:pt x="4173287" y="1328692"/>
                  </a:lnTo>
                </a:path>
                <a:path w="4368165" h="5396230">
                  <a:moveTo>
                    <a:pt x="4367582" y="1322620"/>
                  </a:moveTo>
                  <a:lnTo>
                    <a:pt x="4367582" y="1370182"/>
                  </a:lnTo>
                </a:path>
                <a:path w="4368165" h="5396230">
                  <a:moveTo>
                    <a:pt x="0" y="0"/>
                  </a:moveTo>
                  <a:lnTo>
                    <a:pt x="0" y="1402564"/>
                  </a:lnTo>
                </a:path>
                <a:path w="4368165" h="5396230">
                  <a:moveTo>
                    <a:pt x="1968245" y="5395724"/>
                  </a:moveTo>
                  <a:lnTo>
                    <a:pt x="1965209" y="4360498"/>
                  </a:lnTo>
                  <a:lnTo>
                    <a:pt x="3001447" y="4357462"/>
                  </a:lnTo>
                  <a:lnTo>
                    <a:pt x="3003471" y="5393700"/>
                  </a:lnTo>
                  <a:lnTo>
                    <a:pt x="1968245" y="5395724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84" name="object 1384"/>
          <p:cNvSpPr txBox="1"/>
          <p:nvPr/>
        </p:nvSpPr>
        <p:spPr>
          <a:xfrm>
            <a:off x="10517665" y="438949"/>
            <a:ext cx="3498215" cy="2127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00" dirty="0">
                <a:latin typeface="Microsoft Sans Serif"/>
                <a:cs typeface="Microsoft Sans Serif"/>
              </a:rPr>
              <a:t>Схема</a:t>
            </a:r>
            <a:r>
              <a:rPr sz="1200" spc="3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монолітного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залізобетонного</a:t>
            </a:r>
            <a:r>
              <a:rPr sz="1200" spc="4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перекриття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1385" name="object 1385"/>
          <p:cNvGrpSpPr/>
          <p:nvPr/>
        </p:nvGrpSpPr>
        <p:grpSpPr>
          <a:xfrm>
            <a:off x="8939439" y="1033400"/>
            <a:ext cx="6319520" cy="5842635"/>
            <a:chOff x="8939439" y="1033400"/>
            <a:chExt cx="6319520" cy="5842635"/>
          </a:xfrm>
        </p:grpSpPr>
        <p:sp>
          <p:nvSpPr>
            <p:cNvPr id="1386" name="object 1386"/>
            <p:cNvSpPr/>
            <p:nvPr/>
          </p:nvSpPr>
          <p:spPr>
            <a:xfrm>
              <a:off x="8942614" y="1036575"/>
              <a:ext cx="6313170" cy="2933065"/>
            </a:xfrm>
            <a:custGeom>
              <a:avLst/>
              <a:gdLst/>
              <a:ahLst/>
              <a:cxnLst/>
              <a:rect l="l" t="t" r="r" b="b"/>
              <a:pathLst>
                <a:path w="6313169" h="2933065">
                  <a:moveTo>
                    <a:pt x="6312552" y="782238"/>
                  </a:moveTo>
                  <a:lnTo>
                    <a:pt x="6295349" y="772118"/>
                  </a:lnTo>
                  <a:lnTo>
                    <a:pt x="6281182" y="764023"/>
                  </a:lnTo>
                </a:path>
                <a:path w="6313169" h="2933065">
                  <a:moveTo>
                    <a:pt x="6261955" y="753903"/>
                  </a:moveTo>
                  <a:lnTo>
                    <a:pt x="6187070" y="711401"/>
                  </a:lnTo>
                </a:path>
                <a:path w="6313169" h="2933065">
                  <a:moveTo>
                    <a:pt x="6167843" y="701282"/>
                  </a:moveTo>
                  <a:lnTo>
                    <a:pt x="6163795" y="698246"/>
                  </a:lnTo>
                  <a:lnTo>
                    <a:pt x="6091947" y="660804"/>
                  </a:lnTo>
                </a:path>
                <a:path w="6313169" h="2933065">
                  <a:moveTo>
                    <a:pt x="6072720" y="651696"/>
                  </a:moveTo>
                  <a:lnTo>
                    <a:pt x="6029206" y="628421"/>
                  </a:lnTo>
                  <a:lnTo>
                    <a:pt x="5995811" y="612230"/>
                  </a:lnTo>
                </a:path>
                <a:path w="6313169" h="2933065">
                  <a:moveTo>
                    <a:pt x="5976584" y="603123"/>
                  </a:moveTo>
                  <a:lnTo>
                    <a:pt x="5899676" y="564668"/>
                  </a:lnTo>
                </a:path>
                <a:path w="6313169" h="2933065">
                  <a:moveTo>
                    <a:pt x="5880449" y="555561"/>
                  </a:moveTo>
                  <a:lnTo>
                    <a:pt x="5801517" y="520143"/>
                  </a:lnTo>
                </a:path>
                <a:path w="6313169" h="2933065">
                  <a:moveTo>
                    <a:pt x="5782290" y="511035"/>
                  </a:moveTo>
                  <a:lnTo>
                    <a:pt x="5755979" y="498892"/>
                  </a:lnTo>
                  <a:lnTo>
                    <a:pt x="5703357" y="476629"/>
                  </a:lnTo>
                </a:path>
                <a:path w="6313169" h="2933065">
                  <a:moveTo>
                    <a:pt x="5684130" y="467521"/>
                  </a:moveTo>
                  <a:lnTo>
                    <a:pt x="5616330" y="439186"/>
                  </a:lnTo>
                  <a:lnTo>
                    <a:pt x="5604186" y="434127"/>
                  </a:lnTo>
                </a:path>
                <a:path w="6313169" h="2933065">
                  <a:moveTo>
                    <a:pt x="5584959" y="426031"/>
                  </a:moveTo>
                  <a:lnTo>
                    <a:pt x="5505015" y="394661"/>
                  </a:lnTo>
                </a:path>
                <a:path w="6313169" h="2933065">
                  <a:moveTo>
                    <a:pt x="5484776" y="386565"/>
                  </a:moveTo>
                  <a:lnTo>
                    <a:pt x="5475668" y="383529"/>
                  </a:lnTo>
                  <a:lnTo>
                    <a:pt x="5403820" y="356206"/>
                  </a:lnTo>
                </a:path>
                <a:path w="6313169" h="2933065">
                  <a:moveTo>
                    <a:pt x="5383581" y="349123"/>
                  </a:moveTo>
                  <a:lnTo>
                    <a:pt x="5333995" y="330908"/>
                  </a:lnTo>
                  <a:lnTo>
                    <a:pt x="5302625" y="320788"/>
                  </a:lnTo>
                </a:path>
                <a:path w="6313169" h="2933065">
                  <a:moveTo>
                    <a:pt x="5282386" y="313704"/>
                  </a:moveTo>
                  <a:lnTo>
                    <a:pt x="5200418" y="286382"/>
                  </a:lnTo>
                </a:path>
                <a:path w="6313169" h="2933065">
                  <a:moveTo>
                    <a:pt x="5180179" y="279298"/>
                  </a:moveTo>
                  <a:lnTo>
                    <a:pt x="5098211" y="253999"/>
                  </a:lnTo>
                </a:path>
                <a:path w="6313169" h="2933065">
                  <a:moveTo>
                    <a:pt x="5076960" y="247928"/>
                  </a:moveTo>
                  <a:lnTo>
                    <a:pt x="5045589" y="237808"/>
                  </a:lnTo>
                  <a:lnTo>
                    <a:pt x="4994991" y="223641"/>
                  </a:lnTo>
                </a:path>
                <a:path w="6313169" h="2933065">
                  <a:moveTo>
                    <a:pt x="4973740" y="217569"/>
                  </a:moveTo>
                  <a:lnTo>
                    <a:pt x="4899868" y="196318"/>
                  </a:lnTo>
                  <a:lnTo>
                    <a:pt x="4890760" y="194294"/>
                  </a:lnTo>
                </a:path>
                <a:path w="6313169" h="2933065">
                  <a:moveTo>
                    <a:pt x="4870521" y="189234"/>
                  </a:moveTo>
                  <a:lnTo>
                    <a:pt x="4786529" y="167983"/>
                  </a:lnTo>
                </a:path>
                <a:path w="6313169" h="2933065">
                  <a:moveTo>
                    <a:pt x="4766290" y="162924"/>
                  </a:moveTo>
                  <a:lnTo>
                    <a:pt x="4753135" y="159888"/>
                  </a:lnTo>
                  <a:lnTo>
                    <a:pt x="4682298" y="143697"/>
                  </a:lnTo>
                </a:path>
                <a:path w="6313169" h="2933065">
                  <a:moveTo>
                    <a:pt x="4661048" y="138637"/>
                  </a:moveTo>
                  <a:lnTo>
                    <a:pt x="4605390" y="126493"/>
                  </a:lnTo>
                  <a:lnTo>
                    <a:pt x="4577056" y="120422"/>
                  </a:lnTo>
                </a:path>
                <a:path w="6313169" h="2933065">
                  <a:moveTo>
                    <a:pt x="4555805" y="116374"/>
                  </a:moveTo>
                  <a:lnTo>
                    <a:pt x="4471813" y="99171"/>
                  </a:lnTo>
                </a:path>
                <a:path w="6313169" h="2933065">
                  <a:moveTo>
                    <a:pt x="4450562" y="95123"/>
                  </a:moveTo>
                  <a:lnTo>
                    <a:pt x="4365558" y="80956"/>
                  </a:lnTo>
                </a:path>
                <a:path w="6313169" h="2933065">
                  <a:moveTo>
                    <a:pt x="4344307" y="76908"/>
                  </a:moveTo>
                  <a:lnTo>
                    <a:pt x="4307876" y="70836"/>
                  </a:lnTo>
                  <a:lnTo>
                    <a:pt x="4259303" y="63752"/>
                  </a:lnTo>
                </a:path>
                <a:path w="6313169" h="2933065">
                  <a:moveTo>
                    <a:pt x="4238052" y="60717"/>
                  </a:moveTo>
                  <a:lnTo>
                    <a:pt x="4158108" y="49585"/>
                  </a:lnTo>
                  <a:lnTo>
                    <a:pt x="4153048" y="48573"/>
                  </a:lnTo>
                </a:path>
                <a:path w="6313169" h="2933065">
                  <a:moveTo>
                    <a:pt x="4131797" y="46549"/>
                  </a:moveTo>
                  <a:lnTo>
                    <a:pt x="4045781" y="36430"/>
                  </a:lnTo>
                </a:path>
                <a:path w="6313169" h="2933065">
                  <a:moveTo>
                    <a:pt x="4024530" y="33394"/>
                  </a:moveTo>
                  <a:lnTo>
                    <a:pt x="4007327" y="31370"/>
                  </a:lnTo>
                  <a:lnTo>
                    <a:pt x="3938514" y="25298"/>
                  </a:lnTo>
                </a:path>
                <a:path w="6313169" h="2933065">
                  <a:moveTo>
                    <a:pt x="3917263" y="23274"/>
                  </a:moveTo>
                  <a:lnTo>
                    <a:pt x="3856546" y="18215"/>
                  </a:lnTo>
                  <a:lnTo>
                    <a:pt x="3831247" y="16191"/>
                  </a:lnTo>
                </a:path>
                <a:path w="6313169" h="2933065">
                  <a:moveTo>
                    <a:pt x="3809996" y="14167"/>
                  </a:moveTo>
                  <a:lnTo>
                    <a:pt x="3723981" y="9107"/>
                  </a:lnTo>
                </a:path>
                <a:path w="6313169" h="2933065">
                  <a:moveTo>
                    <a:pt x="3702730" y="8095"/>
                  </a:moveTo>
                  <a:lnTo>
                    <a:pt x="3616714" y="4047"/>
                  </a:lnTo>
                </a:path>
                <a:path w="6313169" h="2933065">
                  <a:moveTo>
                    <a:pt x="3595463" y="3035"/>
                  </a:moveTo>
                  <a:lnTo>
                    <a:pt x="3553973" y="2023"/>
                  </a:lnTo>
                  <a:lnTo>
                    <a:pt x="3509447" y="1011"/>
                  </a:lnTo>
                </a:path>
                <a:path w="6313169" h="2933065">
                  <a:moveTo>
                    <a:pt x="3488196" y="1011"/>
                  </a:moveTo>
                  <a:lnTo>
                    <a:pt x="3403192" y="0"/>
                  </a:lnTo>
                  <a:lnTo>
                    <a:pt x="3402180" y="0"/>
                  </a:lnTo>
                </a:path>
                <a:path w="6313169" h="2933065">
                  <a:moveTo>
                    <a:pt x="3379917" y="0"/>
                  </a:moveTo>
                  <a:lnTo>
                    <a:pt x="3293901" y="1011"/>
                  </a:lnTo>
                </a:path>
                <a:path w="6313169" h="2933065">
                  <a:moveTo>
                    <a:pt x="3272650" y="1011"/>
                  </a:moveTo>
                  <a:lnTo>
                    <a:pt x="3251399" y="1011"/>
                  </a:lnTo>
                  <a:lnTo>
                    <a:pt x="3186634" y="4047"/>
                  </a:lnTo>
                </a:path>
                <a:path w="6313169" h="2933065">
                  <a:moveTo>
                    <a:pt x="3165383" y="5059"/>
                  </a:moveTo>
                  <a:lnTo>
                    <a:pt x="3100618" y="7083"/>
                  </a:lnTo>
                  <a:lnTo>
                    <a:pt x="3079368" y="9107"/>
                  </a:lnTo>
                </a:path>
                <a:path w="6313169" h="2933065">
                  <a:moveTo>
                    <a:pt x="3058117" y="10119"/>
                  </a:moveTo>
                  <a:lnTo>
                    <a:pt x="2972101" y="15179"/>
                  </a:lnTo>
                </a:path>
                <a:path w="6313169" h="2933065">
                  <a:moveTo>
                    <a:pt x="2949838" y="17203"/>
                  </a:moveTo>
                  <a:lnTo>
                    <a:pt x="2948826" y="17203"/>
                  </a:lnTo>
                  <a:lnTo>
                    <a:pt x="2864834" y="24286"/>
                  </a:lnTo>
                </a:path>
                <a:path w="6313169" h="2933065">
                  <a:moveTo>
                    <a:pt x="2843583" y="26310"/>
                  </a:moveTo>
                  <a:lnTo>
                    <a:pt x="2798045" y="30358"/>
                  </a:lnTo>
                  <a:lnTo>
                    <a:pt x="2757567" y="35418"/>
                  </a:lnTo>
                </a:path>
                <a:path w="6313169" h="2933065">
                  <a:moveTo>
                    <a:pt x="2736316" y="37442"/>
                  </a:moveTo>
                  <a:lnTo>
                    <a:pt x="2650300" y="47561"/>
                  </a:lnTo>
                </a:path>
                <a:path w="6313169" h="2933065">
                  <a:moveTo>
                    <a:pt x="2629049" y="50597"/>
                  </a:moveTo>
                  <a:lnTo>
                    <a:pt x="2544045" y="62740"/>
                  </a:lnTo>
                </a:path>
                <a:path w="6313169" h="2933065">
                  <a:moveTo>
                    <a:pt x="2522794" y="65776"/>
                  </a:moveTo>
                  <a:lnTo>
                    <a:pt x="2498507" y="69824"/>
                  </a:lnTo>
                  <a:lnTo>
                    <a:pt x="2437790" y="79944"/>
                  </a:lnTo>
                </a:path>
                <a:path w="6313169" h="2933065">
                  <a:moveTo>
                    <a:pt x="2416539" y="83991"/>
                  </a:moveTo>
                  <a:lnTo>
                    <a:pt x="2348739" y="95123"/>
                  </a:lnTo>
                  <a:lnTo>
                    <a:pt x="2331535" y="98159"/>
                  </a:lnTo>
                </a:path>
                <a:path w="6313169" h="2933065">
                  <a:moveTo>
                    <a:pt x="2311296" y="102207"/>
                  </a:moveTo>
                  <a:lnTo>
                    <a:pt x="2226293" y="119410"/>
                  </a:lnTo>
                </a:path>
                <a:path w="6313169" h="2933065">
                  <a:moveTo>
                    <a:pt x="2205042" y="123458"/>
                  </a:moveTo>
                  <a:lnTo>
                    <a:pt x="2199982" y="124470"/>
                  </a:lnTo>
                  <a:lnTo>
                    <a:pt x="2121050" y="141673"/>
                  </a:lnTo>
                </a:path>
                <a:path w="6313169" h="2933065">
                  <a:moveTo>
                    <a:pt x="2099799" y="146732"/>
                  </a:moveTo>
                  <a:lnTo>
                    <a:pt x="2052237" y="157864"/>
                  </a:lnTo>
                  <a:lnTo>
                    <a:pt x="2016819" y="166971"/>
                  </a:lnTo>
                </a:path>
                <a:path w="6313169" h="2933065">
                  <a:moveTo>
                    <a:pt x="1995568" y="172031"/>
                  </a:moveTo>
                  <a:lnTo>
                    <a:pt x="1912588" y="193282"/>
                  </a:lnTo>
                </a:path>
                <a:path w="6313169" h="2933065">
                  <a:moveTo>
                    <a:pt x="1891337" y="198342"/>
                  </a:moveTo>
                  <a:lnTo>
                    <a:pt x="1808357" y="221617"/>
                  </a:lnTo>
                </a:path>
                <a:path w="6313169" h="2933065">
                  <a:moveTo>
                    <a:pt x="1788118" y="227689"/>
                  </a:moveTo>
                  <a:lnTo>
                    <a:pt x="1759783" y="234772"/>
                  </a:lnTo>
                  <a:lnTo>
                    <a:pt x="1705138" y="251975"/>
                  </a:lnTo>
                </a:path>
                <a:path w="6313169" h="2933065">
                  <a:moveTo>
                    <a:pt x="1684899" y="258047"/>
                  </a:moveTo>
                  <a:lnTo>
                    <a:pt x="1615074" y="279298"/>
                  </a:lnTo>
                  <a:lnTo>
                    <a:pt x="1602930" y="284358"/>
                  </a:lnTo>
                </a:path>
                <a:path w="6313169" h="2933065">
                  <a:moveTo>
                    <a:pt x="1582691" y="290430"/>
                  </a:moveTo>
                  <a:lnTo>
                    <a:pt x="1500723" y="317752"/>
                  </a:lnTo>
                </a:path>
                <a:path w="6313169" h="2933065">
                  <a:moveTo>
                    <a:pt x="1480484" y="324836"/>
                  </a:moveTo>
                  <a:lnTo>
                    <a:pt x="1472389" y="327872"/>
                  </a:lnTo>
                  <a:lnTo>
                    <a:pt x="1399528" y="354182"/>
                  </a:lnTo>
                </a:path>
                <a:path w="6313169" h="2933065">
                  <a:moveTo>
                    <a:pt x="1379289" y="362278"/>
                  </a:moveTo>
                  <a:lnTo>
                    <a:pt x="1329704" y="379481"/>
                  </a:lnTo>
                  <a:lnTo>
                    <a:pt x="1298333" y="392637"/>
                  </a:lnTo>
                </a:path>
                <a:path w="6313169" h="2933065">
                  <a:moveTo>
                    <a:pt x="1278094" y="399720"/>
                  </a:moveTo>
                  <a:lnTo>
                    <a:pt x="1198150" y="432103"/>
                  </a:lnTo>
                </a:path>
                <a:path w="6313169" h="2933065">
                  <a:moveTo>
                    <a:pt x="1178923" y="440198"/>
                  </a:moveTo>
                  <a:lnTo>
                    <a:pt x="1098979" y="473593"/>
                  </a:lnTo>
                </a:path>
                <a:path w="6313169" h="2933065">
                  <a:moveTo>
                    <a:pt x="1079752" y="481688"/>
                  </a:moveTo>
                  <a:lnTo>
                    <a:pt x="1049393" y="494844"/>
                  </a:lnTo>
                  <a:lnTo>
                    <a:pt x="1000819" y="517107"/>
                  </a:lnTo>
                </a:path>
                <a:path w="6313169" h="2933065">
                  <a:moveTo>
                    <a:pt x="981592" y="526214"/>
                  </a:moveTo>
                  <a:lnTo>
                    <a:pt x="911768" y="557585"/>
                  </a:lnTo>
                  <a:lnTo>
                    <a:pt x="903672" y="561633"/>
                  </a:lnTo>
                </a:path>
                <a:path w="6313169" h="2933065">
                  <a:moveTo>
                    <a:pt x="883433" y="571752"/>
                  </a:moveTo>
                  <a:lnTo>
                    <a:pt x="806525" y="609194"/>
                  </a:lnTo>
                </a:path>
                <a:path w="6313169" h="2933065">
                  <a:moveTo>
                    <a:pt x="787298" y="618302"/>
                  </a:moveTo>
                  <a:lnTo>
                    <a:pt x="776166" y="624373"/>
                  </a:lnTo>
                  <a:lnTo>
                    <a:pt x="710389" y="657768"/>
                  </a:lnTo>
                </a:path>
                <a:path w="6313169" h="2933065">
                  <a:moveTo>
                    <a:pt x="692174" y="667887"/>
                  </a:moveTo>
                  <a:lnTo>
                    <a:pt x="641577" y="694198"/>
                  </a:lnTo>
                  <a:lnTo>
                    <a:pt x="615266" y="708365"/>
                  </a:lnTo>
                </a:path>
                <a:path w="6313169" h="2933065">
                  <a:moveTo>
                    <a:pt x="597051" y="719497"/>
                  </a:moveTo>
                  <a:lnTo>
                    <a:pt x="522166" y="760987"/>
                  </a:lnTo>
                </a:path>
                <a:path w="6313169" h="2933065">
                  <a:moveTo>
                    <a:pt x="502939" y="771106"/>
                  </a:moveTo>
                  <a:lnTo>
                    <a:pt x="429067" y="815632"/>
                  </a:lnTo>
                </a:path>
                <a:path w="6313169" h="2933065">
                  <a:moveTo>
                    <a:pt x="409840" y="825752"/>
                  </a:moveTo>
                  <a:lnTo>
                    <a:pt x="378469" y="844979"/>
                  </a:lnTo>
                  <a:lnTo>
                    <a:pt x="336979" y="871290"/>
                  </a:lnTo>
                </a:path>
                <a:path w="6313169" h="2933065">
                  <a:moveTo>
                    <a:pt x="318764" y="882421"/>
                  </a:moveTo>
                  <a:lnTo>
                    <a:pt x="250963" y="924923"/>
                  </a:lnTo>
                  <a:lnTo>
                    <a:pt x="245904" y="927959"/>
                  </a:lnTo>
                </a:path>
                <a:path w="6313169" h="2933065">
                  <a:moveTo>
                    <a:pt x="227689" y="940102"/>
                  </a:moveTo>
                  <a:lnTo>
                    <a:pt x="155840" y="987664"/>
                  </a:lnTo>
                </a:path>
                <a:path w="6313169" h="2933065">
                  <a:moveTo>
                    <a:pt x="137625" y="999807"/>
                  </a:moveTo>
                  <a:lnTo>
                    <a:pt x="124470" y="1008915"/>
                  </a:lnTo>
                  <a:lnTo>
                    <a:pt x="66788" y="1048381"/>
                  </a:lnTo>
                </a:path>
                <a:path w="6313169" h="2933065">
                  <a:moveTo>
                    <a:pt x="49585" y="1060525"/>
                  </a:moveTo>
                  <a:lnTo>
                    <a:pt x="0" y="1094931"/>
                  </a:lnTo>
                </a:path>
                <a:path w="6313169" h="2933065">
                  <a:moveTo>
                    <a:pt x="2763639" y="2932635"/>
                  </a:moveTo>
                  <a:lnTo>
                    <a:pt x="2811200" y="2932635"/>
                  </a:lnTo>
                </a:path>
                <a:path w="6313169" h="2933065">
                  <a:moveTo>
                    <a:pt x="3926371" y="2932635"/>
                  </a:moveTo>
                  <a:lnTo>
                    <a:pt x="3974944" y="2932635"/>
                  </a:lnTo>
                </a:path>
                <a:path w="6313169" h="2933065">
                  <a:moveTo>
                    <a:pt x="4006315" y="461449"/>
                  </a:moveTo>
                  <a:lnTo>
                    <a:pt x="4006315" y="1084811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7" name="object 1387"/>
            <p:cNvSpPr/>
            <p:nvPr/>
          </p:nvSpPr>
          <p:spPr>
            <a:xfrm>
              <a:off x="12945893" y="219020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8" name="object 1388"/>
            <p:cNvSpPr/>
            <p:nvPr/>
          </p:nvSpPr>
          <p:spPr>
            <a:xfrm>
              <a:off x="12948930" y="2265084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9" name="object 1389"/>
            <p:cNvSpPr/>
            <p:nvPr/>
          </p:nvSpPr>
          <p:spPr>
            <a:xfrm>
              <a:off x="12945893" y="290767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0" name="object 1390"/>
            <p:cNvSpPr/>
            <p:nvPr/>
          </p:nvSpPr>
          <p:spPr>
            <a:xfrm>
              <a:off x="12948930" y="2981545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1" name="object 1391"/>
            <p:cNvSpPr/>
            <p:nvPr/>
          </p:nvSpPr>
          <p:spPr>
            <a:xfrm>
              <a:off x="12945893" y="362413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2" name="object 1392"/>
            <p:cNvSpPr/>
            <p:nvPr/>
          </p:nvSpPr>
          <p:spPr>
            <a:xfrm>
              <a:off x="12948930" y="3699019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3" name="object 1393"/>
            <p:cNvSpPr/>
            <p:nvPr/>
          </p:nvSpPr>
          <p:spPr>
            <a:xfrm>
              <a:off x="12945893" y="434160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4" name="object 1394"/>
            <p:cNvSpPr/>
            <p:nvPr/>
          </p:nvSpPr>
          <p:spPr>
            <a:xfrm>
              <a:off x="12948930" y="4416492"/>
              <a:ext cx="0" cy="574040"/>
            </a:xfrm>
            <a:custGeom>
              <a:avLst/>
              <a:gdLst/>
              <a:ahLst/>
              <a:cxnLst/>
              <a:rect l="l" t="t" r="r" b="b"/>
              <a:pathLst>
                <a:path h="574039">
                  <a:moveTo>
                    <a:pt x="0" y="0"/>
                  </a:moveTo>
                  <a:lnTo>
                    <a:pt x="0" y="573776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5" name="object 1395"/>
            <p:cNvSpPr/>
            <p:nvPr/>
          </p:nvSpPr>
          <p:spPr>
            <a:xfrm>
              <a:off x="12945893" y="50590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3035"/>
                  </a:moveTo>
                  <a:lnTo>
                    <a:pt x="889" y="888"/>
                  </a:lnTo>
                  <a:lnTo>
                    <a:pt x="3036" y="0"/>
                  </a:lnTo>
                  <a:lnTo>
                    <a:pt x="5182" y="888"/>
                  </a:lnTo>
                  <a:lnTo>
                    <a:pt x="6072" y="3035"/>
                  </a:lnTo>
                  <a:lnTo>
                    <a:pt x="5182" y="5182"/>
                  </a:lnTo>
                  <a:lnTo>
                    <a:pt x="3036" y="6071"/>
                  </a:lnTo>
                  <a:lnTo>
                    <a:pt x="889" y="5182"/>
                  </a:lnTo>
                  <a:lnTo>
                    <a:pt x="0" y="3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6" name="object 1396"/>
            <p:cNvSpPr/>
            <p:nvPr/>
          </p:nvSpPr>
          <p:spPr>
            <a:xfrm>
              <a:off x="11514995" y="4940683"/>
              <a:ext cx="1434465" cy="1912620"/>
            </a:xfrm>
            <a:custGeom>
              <a:avLst/>
              <a:gdLst/>
              <a:ahLst/>
              <a:cxnLst/>
              <a:rect l="l" t="t" r="r" b="b"/>
              <a:pathLst>
                <a:path w="1434465" h="1912620">
                  <a:moveTo>
                    <a:pt x="1433935" y="193282"/>
                  </a:moveTo>
                  <a:lnTo>
                    <a:pt x="1433935" y="815632"/>
                  </a:lnTo>
                </a:path>
                <a:path w="1434465" h="1912620">
                  <a:moveTo>
                    <a:pt x="796405" y="0"/>
                  </a:moveTo>
                  <a:lnTo>
                    <a:pt x="0" y="0"/>
                  </a:lnTo>
                  <a:lnTo>
                    <a:pt x="0" y="1912588"/>
                  </a:lnTo>
                  <a:lnTo>
                    <a:pt x="796405" y="191258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7" name="object 1397"/>
            <p:cNvSpPr/>
            <p:nvPr/>
          </p:nvSpPr>
          <p:spPr>
            <a:xfrm>
              <a:off x="11493743" y="491943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4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8" name="object 1398"/>
            <p:cNvSpPr/>
            <p:nvPr/>
          </p:nvSpPr>
          <p:spPr>
            <a:xfrm>
              <a:off x="11493743" y="4919432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4">
                  <a:moveTo>
                    <a:pt x="39466" y="43513"/>
                  </a:moveTo>
                  <a:lnTo>
                    <a:pt x="43513" y="39466"/>
                  </a:lnTo>
                  <a:lnTo>
                    <a:pt x="0" y="4047"/>
                  </a:lnTo>
                  <a:lnTo>
                    <a:pt x="39466" y="43513"/>
                  </a:lnTo>
                  <a:close/>
                </a:path>
                <a:path w="43815" h="43814">
                  <a:moveTo>
                    <a:pt x="43513" y="39466"/>
                  </a:moveTo>
                  <a:lnTo>
                    <a:pt x="0" y="4047"/>
                  </a:lnTo>
                  <a:lnTo>
                    <a:pt x="4047" y="0"/>
                  </a:lnTo>
                  <a:lnTo>
                    <a:pt x="43513" y="394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9" name="object 1399"/>
            <p:cNvSpPr/>
            <p:nvPr/>
          </p:nvSpPr>
          <p:spPr>
            <a:xfrm>
              <a:off x="11493743" y="6832020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0" y="4047"/>
                  </a:moveTo>
                  <a:lnTo>
                    <a:pt x="39466" y="43513"/>
                  </a:lnTo>
                  <a:lnTo>
                    <a:pt x="43513" y="39466"/>
                  </a:lnTo>
                  <a:lnTo>
                    <a:pt x="0" y="4047"/>
                  </a:lnTo>
                  <a:close/>
                </a:path>
                <a:path w="43815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0" name="object 1400"/>
            <p:cNvSpPr/>
            <p:nvPr/>
          </p:nvSpPr>
          <p:spPr>
            <a:xfrm>
              <a:off x="11493743" y="6832020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4047" y="0"/>
                  </a:moveTo>
                  <a:lnTo>
                    <a:pt x="0" y="4047"/>
                  </a:lnTo>
                  <a:lnTo>
                    <a:pt x="43513" y="39466"/>
                  </a:lnTo>
                  <a:lnTo>
                    <a:pt x="4047" y="0"/>
                  </a:lnTo>
                  <a:close/>
                </a:path>
                <a:path w="43815" h="43815">
                  <a:moveTo>
                    <a:pt x="0" y="4047"/>
                  </a:moveTo>
                  <a:lnTo>
                    <a:pt x="43513" y="39466"/>
                  </a:lnTo>
                  <a:lnTo>
                    <a:pt x="39466" y="43513"/>
                  </a:lnTo>
                  <a:lnTo>
                    <a:pt x="0" y="40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01" name="object 1401"/>
          <p:cNvSpPr txBox="1"/>
          <p:nvPr/>
        </p:nvSpPr>
        <p:spPr>
          <a:xfrm>
            <a:off x="11440814" y="5793708"/>
            <a:ext cx="100330" cy="211454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Microsoft Sans Serif"/>
                <a:cs typeface="Microsoft Sans Serif"/>
              </a:rPr>
              <a:t>12000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402" name="object 1402"/>
          <p:cNvGrpSpPr/>
          <p:nvPr/>
        </p:nvGrpSpPr>
        <p:grpSpPr>
          <a:xfrm>
            <a:off x="12319495" y="5536583"/>
            <a:ext cx="652145" cy="1320165"/>
            <a:chOff x="12319495" y="5536583"/>
            <a:chExt cx="652145" cy="1320165"/>
          </a:xfrm>
        </p:grpSpPr>
        <p:sp>
          <p:nvSpPr>
            <p:cNvPr id="1403" name="object 1403"/>
            <p:cNvSpPr/>
            <p:nvPr/>
          </p:nvSpPr>
          <p:spPr>
            <a:xfrm>
              <a:off x="12340746" y="5539758"/>
              <a:ext cx="608330" cy="1313815"/>
            </a:xfrm>
            <a:custGeom>
              <a:avLst/>
              <a:gdLst/>
              <a:ahLst/>
              <a:cxnLst/>
              <a:rect l="l" t="t" r="r" b="b"/>
              <a:pathLst>
                <a:path w="608329" h="1313815">
                  <a:moveTo>
                    <a:pt x="0" y="1313512"/>
                  </a:moveTo>
                  <a:lnTo>
                    <a:pt x="0" y="624373"/>
                  </a:lnTo>
                  <a:lnTo>
                    <a:pt x="608182" y="624373"/>
                  </a:lnTo>
                  <a:lnTo>
                    <a:pt x="608182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4" name="object 1404"/>
            <p:cNvSpPr/>
            <p:nvPr/>
          </p:nvSpPr>
          <p:spPr>
            <a:xfrm>
              <a:off x="12319495" y="614187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5" name="object 1405"/>
            <p:cNvSpPr/>
            <p:nvPr/>
          </p:nvSpPr>
          <p:spPr>
            <a:xfrm>
              <a:off x="12319495" y="614186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6" name="object 1406"/>
            <p:cNvSpPr/>
            <p:nvPr/>
          </p:nvSpPr>
          <p:spPr>
            <a:xfrm>
              <a:off x="12926666" y="6141870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40478" y="0"/>
                  </a:moveTo>
                  <a:lnTo>
                    <a:pt x="0" y="40478"/>
                  </a:lnTo>
                  <a:lnTo>
                    <a:pt x="5059" y="44525"/>
                  </a:lnTo>
                  <a:lnTo>
                    <a:pt x="40478" y="0"/>
                  </a:lnTo>
                  <a:close/>
                </a:path>
                <a:path w="45084" h="45085">
                  <a:moveTo>
                    <a:pt x="40478" y="0"/>
                  </a:moveTo>
                  <a:lnTo>
                    <a:pt x="5059" y="44525"/>
                  </a:lnTo>
                  <a:lnTo>
                    <a:pt x="44525" y="4047"/>
                  </a:lnTo>
                  <a:lnTo>
                    <a:pt x="404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7" name="object 1407"/>
            <p:cNvSpPr/>
            <p:nvPr/>
          </p:nvSpPr>
          <p:spPr>
            <a:xfrm>
              <a:off x="12926666" y="6141869"/>
              <a:ext cx="45085" cy="45085"/>
            </a:xfrm>
            <a:custGeom>
              <a:avLst/>
              <a:gdLst/>
              <a:ahLst/>
              <a:cxnLst/>
              <a:rect l="l" t="t" r="r" b="b"/>
              <a:pathLst>
                <a:path w="45084" h="45085">
                  <a:moveTo>
                    <a:pt x="0" y="40478"/>
                  </a:moveTo>
                  <a:lnTo>
                    <a:pt x="5059" y="44525"/>
                  </a:lnTo>
                  <a:lnTo>
                    <a:pt x="40478" y="0"/>
                  </a:lnTo>
                  <a:lnTo>
                    <a:pt x="0" y="40478"/>
                  </a:lnTo>
                  <a:close/>
                </a:path>
                <a:path w="45084" h="45085">
                  <a:moveTo>
                    <a:pt x="5059" y="44525"/>
                  </a:moveTo>
                  <a:lnTo>
                    <a:pt x="40478" y="0"/>
                  </a:lnTo>
                  <a:lnTo>
                    <a:pt x="44525" y="4047"/>
                  </a:lnTo>
                  <a:lnTo>
                    <a:pt x="5059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08" name="object 1408"/>
          <p:cNvSpPr txBox="1"/>
          <p:nvPr/>
        </p:nvSpPr>
        <p:spPr>
          <a:xfrm>
            <a:off x="12558771" y="608362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3800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409" name="object 1409"/>
          <p:cNvGrpSpPr/>
          <p:nvPr/>
        </p:nvGrpSpPr>
        <p:grpSpPr>
          <a:xfrm>
            <a:off x="11651607" y="5393898"/>
            <a:ext cx="711835" cy="1463040"/>
            <a:chOff x="11651607" y="5393898"/>
            <a:chExt cx="711835" cy="1463040"/>
          </a:xfrm>
        </p:grpSpPr>
        <p:sp>
          <p:nvSpPr>
            <p:cNvPr id="1410" name="object 1410"/>
            <p:cNvSpPr/>
            <p:nvPr/>
          </p:nvSpPr>
          <p:spPr>
            <a:xfrm>
              <a:off x="11673870" y="5397073"/>
              <a:ext cx="667385" cy="1456690"/>
            </a:xfrm>
            <a:custGeom>
              <a:avLst/>
              <a:gdLst/>
              <a:ahLst/>
              <a:cxnLst/>
              <a:rect l="l" t="t" r="r" b="b"/>
              <a:pathLst>
                <a:path w="667384" h="1456690">
                  <a:moveTo>
                    <a:pt x="666875" y="1456198"/>
                  </a:moveTo>
                  <a:lnTo>
                    <a:pt x="666875" y="767059"/>
                  </a:lnTo>
                  <a:lnTo>
                    <a:pt x="0" y="767059"/>
                  </a:ln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1" name="object 1411"/>
            <p:cNvSpPr/>
            <p:nvPr/>
          </p:nvSpPr>
          <p:spPr>
            <a:xfrm>
              <a:off x="12319495" y="614187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2" name="object 1412"/>
            <p:cNvSpPr/>
            <p:nvPr/>
          </p:nvSpPr>
          <p:spPr>
            <a:xfrm>
              <a:off x="12319495" y="614186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0" y="40478"/>
                  </a:moveTo>
                  <a:lnTo>
                    <a:pt x="4047" y="44525"/>
                  </a:lnTo>
                  <a:lnTo>
                    <a:pt x="39466" y="0"/>
                  </a:lnTo>
                  <a:lnTo>
                    <a:pt x="0" y="40478"/>
                  </a:lnTo>
                  <a:close/>
                </a:path>
                <a:path w="43815" h="45085">
                  <a:moveTo>
                    <a:pt x="4047" y="44525"/>
                  </a:moveTo>
                  <a:lnTo>
                    <a:pt x="39466" y="0"/>
                  </a:lnTo>
                  <a:lnTo>
                    <a:pt x="43513" y="4047"/>
                  </a:lnTo>
                  <a:lnTo>
                    <a:pt x="4047" y="445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3" name="object 1413"/>
            <p:cNvSpPr/>
            <p:nvPr/>
          </p:nvSpPr>
          <p:spPr>
            <a:xfrm>
              <a:off x="11651607" y="6141870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39466" y="0"/>
                  </a:moveTo>
                  <a:lnTo>
                    <a:pt x="0" y="40478"/>
                  </a:lnTo>
                  <a:lnTo>
                    <a:pt x="4047" y="44525"/>
                  </a:lnTo>
                  <a:lnTo>
                    <a:pt x="39466" y="0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43513" y="4047"/>
                  </a:lnTo>
                  <a:lnTo>
                    <a:pt x="394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4" name="object 1414"/>
            <p:cNvSpPr/>
            <p:nvPr/>
          </p:nvSpPr>
          <p:spPr>
            <a:xfrm>
              <a:off x="11651607" y="6141869"/>
              <a:ext cx="43815" cy="45085"/>
            </a:xfrm>
            <a:custGeom>
              <a:avLst/>
              <a:gdLst/>
              <a:ahLst/>
              <a:cxnLst/>
              <a:rect l="l" t="t" r="r" b="b"/>
              <a:pathLst>
                <a:path w="43815" h="45085">
                  <a:moveTo>
                    <a:pt x="43513" y="4047"/>
                  </a:moveTo>
                  <a:lnTo>
                    <a:pt x="39466" y="0"/>
                  </a:lnTo>
                  <a:lnTo>
                    <a:pt x="4047" y="44525"/>
                  </a:lnTo>
                  <a:lnTo>
                    <a:pt x="43513" y="4047"/>
                  </a:lnTo>
                  <a:close/>
                </a:path>
                <a:path w="43815" h="45085">
                  <a:moveTo>
                    <a:pt x="39466" y="0"/>
                  </a:moveTo>
                  <a:lnTo>
                    <a:pt x="4047" y="44525"/>
                  </a:lnTo>
                  <a:lnTo>
                    <a:pt x="0" y="40478"/>
                  </a:lnTo>
                  <a:lnTo>
                    <a:pt x="3946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15" name="object 1415"/>
          <p:cNvSpPr txBox="1"/>
          <p:nvPr/>
        </p:nvSpPr>
        <p:spPr>
          <a:xfrm>
            <a:off x="11921242" y="6083625"/>
            <a:ext cx="173990" cy="1060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00" spc="-20" dirty="0">
                <a:latin typeface="Microsoft Sans Serif"/>
                <a:cs typeface="Microsoft Sans Serif"/>
              </a:rPr>
              <a:t>4200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416" name="object 1416"/>
          <p:cNvSpPr/>
          <p:nvPr/>
        </p:nvSpPr>
        <p:spPr>
          <a:xfrm>
            <a:off x="12340746" y="1283491"/>
            <a:ext cx="1733550" cy="5570220"/>
          </a:xfrm>
          <a:custGeom>
            <a:avLst/>
            <a:gdLst/>
            <a:ahLst/>
            <a:cxnLst/>
            <a:rect l="l" t="t" r="r" b="b"/>
            <a:pathLst>
              <a:path w="1733550" h="5570220">
                <a:moveTo>
                  <a:pt x="0" y="5569780"/>
                </a:moveTo>
                <a:lnTo>
                  <a:pt x="1677815" y="0"/>
                </a:lnTo>
                <a:lnTo>
                  <a:pt x="1572572" y="57681"/>
                </a:lnTo>
              </a:path>
              <a:path w="1733550" h="5570220">
                <a:moveTo>
                  <a:pt x="1149576" y="1754723"/>
                </a:moveTo>
                <a:lnTo>
                  <a:pt x="1677815" y="0"/>
                </a:lnTo>
                <a:lnTo>
                  <a:pt x="1733472" y="105242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7" name="object 1417"/>
          <p:cNvSpPr txBox="1"/>
          <p:nvPr/>
        </p:nvSpPr>
        <p:spPr>
          <a:xfrm rot="17220000">
            <a:off x="13396286" y="2912987"/>
            <a:ext cx="197856" cy="666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525"/>
              </a:lnSpc>
            </a:pPr>
            <a:r>
              <a:rPr sz="500" spc="-10" dirty="0">
                <a:latin typeface="Microsoft Sans Serif"/>
                <a:cs typeface="Microsoft Sans Serif"/>
              </a:rPr>
              <a:t>36500</a:t>
            </a:r>
            <a:endParaRPr sz="500">
              <a:latin typeface="Microsoft Sans Serif"/>
              <a:cs typeface="Microsoft Sans Serif"/>
            </a:endParaRPr>
          </a:p>
        </p:txBody>
      </p:sp>
      <p:grpSp>
        <p:nvGrpSpPr>
          <p:cNvPr id="1418" name="object 1418"/>
          <p:cNvGrpSpPr/>
          <p:nvPr/>
        </p:nvGrpSpPr>
        <p:grpSpPr>
          <a:xfrm>
            <a:off x="13236184" y="1257180"/>
            <a:ext cx="1906905" cy="6206490"/>
            <a:chOff x="13236184" y="1257180"/>
            <a:chExt cx="1906905" cy="6206490"/>
          </a:xfrm>
        </p:grpSpPr>
        <p:sp>
          <p:nvSpPr>
            <p:cNvPr id="1419" name="object 1419"/>
            <p:cNvSpPr/>
            <p:nvPr/>
          </p:nvSpPr>
          <p:spPr>
            <a:xfrm>
              <a:off x="14002370" y="1257181"/>
              <a:ext cx="32384" cy="52705"/>
            </a:xfrm>
            <a:custGeom>
              <a:avLst/>
              <a:gdLst/>
              <a:ahLst/>
              <a:cxnLst/>
              <a:rect l="l" t="t" r="r" b="b"/>
              <a:pathLst>
                <a:path w="32384" h="52705">
                  <a:moveTo>
                    <a:pt x="0" y="3035"/>
                  </a:moveTo>
                  <a:lnTo>
                    <a:pt x="26310" y="52621"/>
                  </a:lnTo>
                  <a:lnTo>
                    <a:pt x="32382" y="49585"/>
                  </a:lnTo>
                  <a:lnTo>
                    <a:pt x="0" y="3035"/>
                  </a:lnTo>
                  <a:close/>
                </a:path>
                <a:path w="32384" h="52705">
                  <a:moveTo>
                    <a:pt x="5059" y="0"/>
                  </a:moveTo>
                  <a:lnTo>
                    <a:pt x="0" y="3035"/>
                  </a:lnTo>
                  <a:lnTo>
                    <a:pt x="32382" y="49585"/>
                  </a:lnTo>
                  <a:lnTo>
                    <a:pt x="50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0" name="object 1420"/>
            <p:cNvSpPr/>
            <p:nvPr/>
          </p:nvSpPr>
          <p:spPr>
            <a:xfrm>
              <a:off x="14002370" y="1257180"/>
              <a:ext cx="32384" cy="52705"/>
            </a:xfrm>
            <a:custGeom>
              <a:avLst/>
              <a:gdLst/>
              <a:ahLst/>
              <a:cxnLst/>
              <a:rect l="l" t="t" r="r" b="b"/>
              <a:pathLst>
                <a:path w="32384" h="52705">
                  <a:moveTo>
                    <a:pt x="26310" y="52621"/>
                  </a:moveTo>
                  <a:lnTo>
                    <a:pt x="32382" y="49585"/>
                  </a:lnTo>
                  <a:lnTo>
                    <a:pt x="0" y="3035"/>
                  </a:lnTo>
                  <a:lnTo>
                    <a:pt x="26310" y="52621"/>
                  </a:lnTo>
                  <a:close/>
                </a:path>
                <a:path w="32384" h="52705">
                  <a:moveTo>
                    <a:pt x="32382" y="49585"/>
                  </a:moveTo>
                  <a:lnTo>
                    <a:pt x="0" y="3035"/>
                  </a:lnTo>
                  <a:lnTo>
                    <a:pt x="5059" y="0"/>
                  </a:lnTo>
                  <a:lnTo>
                    <a:pt x="32382" y="4958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1" name="object 1421"/>
            <p:cNvSpPr/>
            <p:nvPr/>
          </p:nvSpPr>
          <p:spPr>
            <a:xfrm>
              <a:off x="13239359" y="7460442"/>
              <a:ext cx="1900555" cy="0"/>
            </a:xfrm>
            <a:custGeom>
              <a:avLst/>
              <a:gdLst/>
              <a:ahLst/>
              <a:cxnLst/>
              <a:rect l="l" t="t" r="r" b="b"/>
              <a:pathLst>
                <a:path w="1900555">
                  <a:moveTo>
                    <a:pt x="1900444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22" name="object 1422"/>
          <p:cNvSpPr txBox="1"/>
          <p:nvPr/>
        </p:nvSpPr>
        <p:spPr>
          <a:xfrm>
            <a:off x="13279280" y="7239261"/>
            <a:ext cx="1861820" cy="2127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00" dirty="0">
                <a:latin typeface="Microsoft Sans Serif"/>
                <a:cs typeface="Microsoft Sans Serif"/>
              </a:rPr>
              <a:t>LIEBHERR</a:t>
            </a:r>
            <a:r>
              <a:rPr sz="1200" spc="7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R</a:t>
            </a:r>
            <a:r>
              <a:rPr sz="1200" spc="8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154</a:t>
            </a:r>
            <a:r>
              <a:rPr sz="1200" spc="8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EC-</a:t>
            </a:r>
            <a:r>
              <a:rPr sz="1200" spc="-25" dirty="0">
                <a:latin typeface="Microsoft Sans Serif"/>
                <a:cs typeface="Microsoft Sans Serif"/>
              </a:rPr>
              <a:t>10H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1423" name="object 1423"/>
          <p:cNvSpPr/>
          <p:nvPr/>
        </p:nvSpPr>
        <p:spPr>
          <a:xfrm>
            <a:off x="10531378" y="4027903"/>
            <a:ext cx="2708275" cy="3509645"/>
          </a:xfrm>
          <a:custGeom>
            <a:avLst/>
            <a:gdLst/>
            <a:ahLst/>
            <a:cxnLst/>
            <a:rect l="l" t="t" r="r" b="b"/>
            <a:pathLst>
              <a:path w="2708275" h="3509645">
                <a:moveTo>
                  <a:pt x="2707981" y="3432539"/>
                </a:moveTo>
                <a:lnTo>
                  <a:pt x="1811392" y="3509447"/>
                </a:lnTo>
              </a:path>
              <a:path w="2708275" h="3509645">
                <a:moveTo>
                  <a:pt x="337991" y="159888"/>
                </a:moveTo>
                <a:lnTo>
                  <a:pt x="337991" y="0"/>
                </a:lnTo>
                <a:lnTo>
                  <a:pt x="179115" y="0"/>
                </a:lnTo>
              </a:path>
              <a:path w="2708275" h="3509645">
                <a:moveTo>
                  <a:pt x="337991" y="0"/>
                </a:moveTo>
                <a:lnTo>
                  <a:pt x="0" y="337991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4" name="object 1424"/>
          <p:cNvSpPr txBox="1"/>
          <p:nvPr/>
        </p:nvSpPr>
        <p:spPr>
          <a:xfrm>
            <a:off x="10433673" y="3827981"/>
            <a:ext cx="751840" cy="1460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dirty="0">
                <a:latin typeface="Microsoft Sans Serif"/>
                <a:cs typeface="Microsoft Sans Serif"/>
              </a:rPr>
              <a:t>Напрямок</a:t>
            </a:r>
            <a:r>
              <a:rPr sz="750" spc="125" dirty="0">
                <a:latin typeface="Microsoft Sans Serif"/>
                <a:cs typeface="Microsoft Sans Serif"/>
              </a:rPr>
              <a:t> </a:t>
            </a:r>
            <a:r>
              <a:rPr sz="750" spc="-10" dirty="0">
                <a:latin typeface="Microsoft Sans Serif"/>
                <a:cs typeface="Microsoft Sans Serif"/>
              </a:rPr>
              <a:t>робіт</a:t>
            </a:r>
            <a:endParaRPr sz="750">
              <a:latin typeface="Microsoft Sans Serif"/>
              <a:cs typeface="Microsoft Sans Serif"/>
            </a:endParaRPr>
          </a:p>
        </p:txBody>
      </p:sp>
      <p:grpSp>
        <p:nvGrpSpPr>
          <p:cNvPr id="1425" name="object 1425"/>
          <p:cNvGrpSpPr/>
          <p:nvPr/>
        </p:nvGrpSpPr>
        <p:grpSpPr>
          <a:xfrm>
            <a:off x="-2222" y="1150"/>
            <a:ext cx="20106005" cy="14201140"/>
            <a:chOff x="-2222" y="1150"/>
            <a:chExt cx="20106005" cy="14201140"/>
          </a:xfrm>
        </p:grpSpPr>
        <p:sp>
          <p:nvSpPr>
            <p:cNvPr id="1426" name="object 1426"/>
            <p:cNvSpPr/>
            <p:nvPr/>
          </p:nvSpPr>
          <p:spPr>
            <a:xfrm>
              <a:off x="0" y="3372"/>
              <a:ext cx="20101560" cy="14196694"/>
            </a:xfrm>
            <a:custGeom>
              <a:avLst/>
              <a:gdLst/>
              <a:ahLst/>
              <a:cxnLst/>
              <a:rect l="l" t="t" r="r" b="b"/>
              <a:pathLst>
                <a:path w="20101560" h="14196694">
                  <a:moveTo>
                    <a:pt x="20101402" y="0"/>
                  </a:moveTo>
                  <a:lnTo>
                    <a:pt x="20101402" y="14196665"/>
                  </a:lnTo>
                  <a:lnTo>
                    <a:pt x="0" y="14196665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7" name="object 1427"/>
            <p:cNvSpPr/>
            <p:nvPr/>
          </p:nvSpPr>
          <p:spPr>
            <a:xfrm>
              <a:off x="476629" y="120759"/>
              <a:ext cx="19505930" cy="13960475"/>
            </a:xfrm>
            <a:custGeom>
              <a:avLst/>
              <a:gdLst/>
              <a:ahLst/>
              <a:cxnLst/>
              <a:rect l="l" t="t" r="r" b="b"/>
              <a:pathLst>
                <a:path w="19505930" h="13960475">
                  <a:moveTo>
                    <a:pt x="0" y="13959869"/>
                  </a:moveTo>
                  <a:lnTo>
                    <a:pt x="0" y="0"/>
                  </a:lnTo>
                  <a:lnTo>
                    <a:pt x="19505362" y="0"/>
                  </a:lnTo>
                  <a:lnTo>
                    <a:pt x="19505362" y="13959869"/>
                  </a:lnTo>
                  <a:lnTo>
                    <a:pt x="0" y="13959869"/>
                  </a:lnTo>
                </a:path>
              </a:pathLst>
            </a:custGeom>
            <a:ln w="141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28" name="object 1428"/>
          <p:cNvSpPr txBox="1"/>
          <p:nvPr/>
        </p:nvSpPr>
        <p:spPr>
          <a:xfrm>
            <a:off x="15359853" y="7532751"/>
            <a:ext cx="4645025" cy="186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dirty="0">
                <a:latin typeface="Microsoft Sans Serif"/>
                <a:cs typeface="Microsoft Sans Serif"/>
              </a:rPr>
              <a:t>доступ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до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них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обмежений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для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некваліфікованих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осіб.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20" dirty="0">
                <a:latin typeface="Microsoft Sans Serif"/>
                <a:cs typeface="Microsoft Sans Serif"/>
              </a:rPr>
              <a:t>Крім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того,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необхідно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1429" name="object 1429"/>
          <p:cNvSpPr txBox="1"/>
          <p:nvPr/>
        </p:nvSpPr>
        <p:spPr>
          <a:xfrm>
            <a:off x="15349732" y="7694663"/>
            <a:ext cx="4616450" cy="1036319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20320" marR="82550">
              <a:lnSpc>
                <a:spcPct val="101800"/>
              </a:lnSpc>
              <a:spcBef>
                <a:spcPts val="80"/>
              </a:spcBef>
            </a:pPr>
            <a:r>
              <a:rPr sz="1050" dirty="0">
                <a:latin typeface="Microsoft Sans Serif"/>
                <a:cs typeface="Microsoft Sans Serif"/>
              </a:rPr>
              <a:t>уникати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перевантаження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підлоги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та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забезпечити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правильне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розміщення </a:t>
            </a:r>
            <a:r>
              <a:rPr sz="1050" dirty="0">
                <a:latin typeface="Microsoft Sans Serif"/>
                <a:cs typeface="Microsoft Sans Serif"/>
              </a:rPr>
              <a:t>та </a:t>
            </a:r>
            <a:r>
              <a:rPr sz="1050" spc="-10" dirty="0">
                <a:latin typeface="Microsoft Sans Serif"/>
                <a:cs typeface="Microsoft Sans Serif"/>
              </a:rPr>
              <a:t>зберігання</a:t>
            </a:r>
            <a:r>
              <a:rPr sz="1050" spc="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матеріалів.</a:t>
            </a:r>
            <a:endParaRPr sz="1050">
              <a:latin typeface="Microsoft Sans Serif"/>
              <a:cs typeface="Microsoft Sans Serif"/>
            </a:endParaRPr>
          </a:p>
          <a:p>
            <a:pPr marL="13335" marR="191770" indent="3810">
              <a:lnSpc>
                <a:spcPct val="101200"/>
              </a:lnSpc>
              <a:spcBef>
                <a:spcPts val="300"/>
              </a:spcBef>
            </a:pPr>
            <a:r>
              <a:rPr sz="1050" dirty="0">
                <a:latin typeface="Microsoft Sans Serif"/>
                <a:cs typeface="Microsoft Sans Serif"/>
              </a:rPr>
              <a:t>6.</a:t>
            </a:r>
            <a:r>
              <a:rPr sz="1050" spc="-1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Нагляд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та</a:t>
            </a:r>
            <a:r>
              <a:rPr sz="1050" spc="-10" dirty="0">
                <a:latin typeface="Microsoft Sans Serif"/>
                <a:cs typeface="Microsoft Sans Serif"/>
              </a:rPr>
              <a:t> навчання: </a:t>
            </a:r>
            <a:r>
              <a:rPr sz="1050" dirty="0">
                <a:latin typeface="Microsoft Sans Serif"/>
                <a:cs typeface="Microsoft Sans Serif"/>
              </a:rPr>
              <a:t>Роботи</a:t>
            </a:r>
            <a:r>
              <a:rPr sz="1050" spc="-1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з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влаштування</a:t>
            </a:r>
            <a:r>
              <a:rPr sz="1050" spc="-10" dirty="0">
                <a:latin typeface="Microsoft Sans Serif"/>
                <a:cs typeface="Microsoft Sans Serif"/>
              </a:rPr>
              <a:t> монолітного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перекриття повинні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проводитись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під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наглядом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кваліфікованих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осіб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з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досвідом.</a:t>
            </a:r>
            <a:endParaRPr sz="1050">
              <a:latin typeface="Microsoft Sans Serif"/>
              <a:cs typeface="Microsoft Sans Serif"/>
            </a:endParaRPr>
          </a:p>
          <a:p>
            <a:pPr marL="17145" marR="5080" indent="-5080">
              <a:lnSpc>
                <a:spcPts val="1280"/>
              </a:lnSpc>
              <a:spcBef>
                <a:spcPts val="40"/>
              </a:spcBef>
            </a:pPr>
            <a:r>
              <a:rPr sz="1050" spc="-10" dirty="0">
                <a:latin typeface="Microsoft Sans Serif"/>
                <a:cs typeface="Microsoft Sans Serif"/>
              </a:rPr>
              <a:t>Робітники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повинні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бути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навчені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правилам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20" dirty="0">
                <a:latin typeface="Microsoft Sans Serif"/>
                <a:cs typeface="Microsoft Sans Serif"/>
              </a:rPr>
              <a:t>безпеки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та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процедурам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роботи, </a:t>
            </a:r>
            <a:r>
              <a:rPr sz="1050" dirty="0">
                <a:latin typeface="Microsoft Sans Serif"/>
                <a:cs typeface="Microsoft Sans Serif"/>
              </a:rPr>
              <a:t>а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також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мати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знання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щодо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реагування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на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небезпечні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ситуації.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1430" name="object 1430"/>
          <p:cNvSpPr txBox="1"/>
          <p:nvPr/>
        </p:nvSpPr>
        <p:spPr>
          <a:xfrm>
            <a:off x="15393246" y="141857"/>
            <a:ext cx="4076065" cy="1349375"/>
          </a:xfrm>
          <a:prstGeom prst="rect">
            <a:avLst/>
          </a:prstGeom>
        </p:spPr>
        <p:txBody>
          <a:bodyPr vert="horz" wrap="square" lIns="0" tIns="93345" rIns="0" bIns="0" rtlCol="0">
            <a:spAutoFit/>
          </a:bodyPr>
          <a:lstStyle/>
          <a:p>
            <a:pPr marL="22225" algn="just">
              <a:lnSpc>
                <a:spcPct val="100000"/>
              </a:lnSpc>
              <a:spcBef>
                <a:spcPts val="735"/>
              </a:spcBef>
            </a:pPr>
            <a:r>
              <a:rPr sz="1050" spc="-25" dirty="0">
                <a:latin typeface="Microsoft Sans Serif"/>
                <a:cs typeface="Microsoft Sans Serif"/>
              </a:rPr>
              <a:t>Допуски</a:t>
            </a:r>
            <a:r>
              <a:rPr sz="1050" spc="-1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та</a:t>
            </a:r>
            <a:r>
              <a:rPr sz="1050" spc="-10" dirty="0">
                <a:latin typeface="Microsoft Sans Serif"/>
                <a:cs typeface="Microsoft Sans Serif"/>
              </a:rPr>
              <a:t> відхилення</a:t>
            </a:r>
            <a:endParaRPr sz="1050">
              <a:latin typeface="Microsoft Sans Serif"/>
              <a:cs typeface="Microsoft Sans Serif"/>
            </a:endParaRPr>
          </a:p>
          <a:p>
            <a:pPr marL="13335" marR="5080" indent="-1270" algn="just">
              <a:lnSpc>
                <a:spcPct val="100000"/>
              </a:lnSpc>
              <a:spcBef>
                <a:spcPts val="635"/>
              </a:spcBef>
            </a:pPr>
            <a:r>
              <a:rPr sz="1050" dirty="0">
                <a:latin typeface="Microsoft Sans Serif"/>
                <a:cs typeface="Microsoft Sans Serif"/>
              </a:rPr>
              <a:t>При </a:t>
            </a:r>
            <a:r>
              <a:rPr sz="1050" spc="-20" dirty="0">
                <a:latin typeface="Microsoft Sans Serif"/>
                <a:cs typeface="Microsoft Sans Serif"/>
              </a:rPr>
              <a:t>виконанні</a:t>
            </a:r>
            <a:r>
              <a:rPr sz="1050" spc="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будівельних</a:t>
            </a:r>
            <a:r>
              <a:rPr sz="1050" spc="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робіт</a:t>
            </a:r>
            <a:r>
              <a:rPr sz="1050" spc="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необхідно</a:t>
            </a:r>
            <a:r>
              <a:rPr sz="1050" spc="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керуватись</a:t>
            </a:r>
            <a:r>
              <a:rPr sz="1050" spc="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нормами, </a:t>
            </a:r>
            <a:r>
              <a:rPr sz="1050" dirty="0">
                <a:latin typeface="Microsoft Sans Serif"/>
                <a:cs typeface="Microsoft Sans Serif"/>
              </a:rPr>
              <a:t>правилами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та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допусками.</a:t>
            </a:r>
            <a:endParaRPr sz="1050">
              <a:latin typeface="Microsoft Sans Serif"/>
              <a:cs typeface="Microsoft Sans Serif"/>
            </a:endParaRPr>
          </a:p>
          <a:p>
            <a:pPr marL="13335" marR="55880" indent="-1270" algn="just">
              <a:lnSpc>
                <a:spcPct val="100899"/>
              </a:lnSpc>
              <a:spcBef>
                <a:spcPts val="155"/>
              </a:spcBef>
            </a:pPr>
            <a:r>
              <a:rPr sz="1050" dirty="0">
                <a:latin typeface="Microsoft Sans Serif"/>
                <a:cs typeface="Microsoft Sans Serif"/>
              </a:rPr>
              <a:t>При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влаштуванні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опалубки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допускаються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наступні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відхилення: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50" dirty="0">
                <a:latin typeface="Microsoft Sans Serif"/>
                <a:cs typeface="Microsoft Sans Serif"/>
              </a:rPr>
              <a:t>у </a:t>
            </a:r>
            <a:r>
              <a:rPr sz="1050" dirty="0">
                <a:latin typeface="Microsoft Sans Serif"/>
                <a:cs typeface="Microsoft Sans Serif"/>
              </a:rPr>
              <a:t>відстані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між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стінками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опалубки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spc="270" dirty="0">
                <a:latin typeface="Microsoft Sans Serif"/>
                <a:cs typeface="Microsoft Sans Serif"/>
              </a:rPr>
              <a:t>–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3мм,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у</a:t>
            </a:r>
            <a:r>
              <a:rPr sz="1050" spc="-20" dirty="0">
                <a:latin typeface="Microsoft Sans Serif"/>
                <a:cs typeface="Microsoft Sans Serif"/>
              </a:rPr>
              <a:t> зміщенні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осей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стінок</a:t>
            </a:r>
            <a:r>
              <a:rPr sz="1050" spc="-25" dirty="0">
                <a:latin typeface="Microsoft Sans Serif"/>
                <a:cs typeface="Microsoft Sans Serif"/>
              </a:rPr>
              <a:t> від </a:t>
            </a:r>
            <a:r>
              <a:rPr sz="1050" spc="-10" dirty="0">
                <a:latin typeface="Microsoft Sans Serif"/>
                <a:cs typeface="Microsoft Sans Serif"/>
              </a:rPr>
              <a:t>проектних</a:t>
            </a:r>
            <a:r>
              <a:rPr sz="1050" spc="10" dirty="0">
                <a:latin typeface="Microsoft Sans Serif"/>
                <a:cs typeface="Microsoft Sans Serif"/>
              </a:rPr>
              <a:t> </a:t>
            </a:r>
            <a:r>
              <a:rPr sz="1050" spc="270" dirty="0">
                <a:latin typeface="Microsoft Sans Serif"/>
                <a:cs typeface="Microsoft Sans Serif"/>
              </a:rPr>
              <a:t>–</a:t>
            </a:r>
            <a:r>
              <a:rPr sz="1050" spc="5" dirty="0">
                <a:latin typeface="Microsoft Sans Serif"/>
                <a:cs typeface="Microsoft Sans Serif"/>
              </a:rPr>
              <a:t> </a:t>
            </a:r>
            <a:r>
              <a:rPr sz="1050" spc="-20" dirty="0">
                <a:latin typeface="Microsoft Sans Serif"/>
                <a:cs typeface="Microsoft Sans Serif"/>
              </a:rPr>
              <a:t>10мм.</a:t>
            </a:r>
            <a:endParaRPr sz="1050">
              <a:latin typeface="Microsoft Sans Serif"/>
              <a:cs typeface="Microsoft Sans Serif"/>
            </a:endParaRPr>
          </a:p>
          <a:p>
            <a:pPr marL="12700" algn="just">
              <a:lnSpc>
                <a:spcPct val="100000"/>
              </a:lnSpc>
              <a:spcBef>
                <a:spcPts val="140"/>
              </a:spcBef>
            </a:pPr>
            <a:r>
              <a:rPr sz="1050" dirty="0">
                <a:latin typeface="Microsoft Sans Serif"/>
                <a:cs typeface="Microsoft Sans Serif"/>
              </a:rPr>
              <a:t>Під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час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влаштування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арматури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допускаються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такі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відхилення: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1431" name="object 1431"/>
          <p:cNvSpPr txBox="1"/>
          <p:nvPr/>
        </p:nvSpPr>
        <p:spPr>
          <a:xfrm>
            <a:off x="15399318" y="1465489"/>
            <a:ext cx="4117975" cy="563245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245110" indent="-232410">
              <a:lnSpc>
                <a:spcPct val="100000"/>
              </a:lnSpc>
              <a:spcBef>
                <a:spcPts val="250"/>
              </a:spcBef>
              <a:buChar char="-"/>
              <a:tabLst>
                <a:tab pos="245110" algn="l"/>
              </a:tabLst>
            </a:pPr>
            <a:r>
              <a:rPr sz="1050" dirty="0">
                <a:latin typeface="Microsoft Sans Serif"/>
                <a:cs typeface="Microsoft Sans Serif"/>
              </a:rPr>
              <a:t>відстань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між</a:t>
            </a:r>
            <a:r>
              <a:rPr sz="1050" spc="-20" dirty="0">
                <a:latin typeface="Microsoft Sans Serif"/>
                <a:cs typeface="Microsoft Sans Serif"/>
              </a:rPr>
              <a:t> окремими </a:t>
            </a:r>
            <a:r>
              <a:rPr sz="1050" spc="-10" dirty="0">
                <a:latin typeface="Microsoft Sans Serif"/>
                <a:cs typeface="Microsoft Sans Serif"/>
              </a:rPr>
              <a:t>стержнями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±20мм;</a:t>
            </a:r>
            <a:endParaRPr sz="1050">
              <a:latin typeface="Microsoft Sans Serif"/>
              <a:cs typeface="Microsoft Sans Serif"/>
            </a:endParaRPr>
          </a:p>
          <a:p>
            <a:pPr marL="245110" indent="-232410">
              <a:lnSpc>
                <a:spcPct val="100000"/>
              </a:lnSpc>
              <a:spcBef>
                <a:spcPts val="150"/>
              </a:spcBef>
              <a:buChar char="-"/>
              <a:tabLst>
                <a:tab pos="245110" algn="l"/>
              </a:tabLst>
            </a:pPr>
            <a:r>
              <a:rPr sz="1050" dirty="0">
                <a:latin typeface="Microsoft Sans Serif"/>
                <a:cs typeface="Microsoft Sans Serif"/>
              </a:rPr>
              <a:t>відстань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між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розподільчими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стержнями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в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одному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ряду</a:t>
            </a:r>
            <a:r>
              <a:rPr sz="1050" spc="-3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±25мм;</a:t>
            </a:r>
            <a:endParaRPr sz="1050">
              <a:latin typeface="Microsoft Sans Serif"/>
              <a:cs typeface="Microsoft Sans Serif"/>
            </a:endParaRPr>
          </a:p>
          <a:p>
            <a:pPr marL="245110" indent="-232410">
              <a:lnSpc>
                <a:spcPct val="100000"/>
              </a:lnSpc>
              <a:spcBef>
                <a:spcPts val="150"/>
              </a:spcBef>
              <a:buChar char="-"/>
              <a:tabLst>
                <a:tab pos="245110" algn="l"/>
              </a:tabLst>
            </a:pPr>
            <a:r>
              <a:rPr sz="1050" dirty="0">
                <a:latin typeface="Microsoft Sans Serif"/>
                <a:cs typeface="Microsoft Sans Serif"/>
              </a:rPr>
              <a:t>відхилення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хомутів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від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25" dirty="0">
                <a:latin typeface="Microsoft Sans Serif"/>
                <a:cs typeface="Microsoft Sans Serif"/>
              </a:rPr>
              <a:t>вказівок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в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20" dirty="0">
                <a:latin typeface="Microsoft Sans Serif"/>
                <a:cs typeface="Microsoft Sans Serif"/>
              </a:rPr>
              <a:t>проекті </a:t>
            </a:r>
            <a:r>
              <a:rPr sz="1050" spc="-10" dirty="0">
                <a:latin typeface="Microsoft Sans Serif"/>
                <a:cs typeface="Microsoft Sans Serif"/>
              </a:rPr>
              <a:t>±10мм.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1432" name="object 1432"/>
          <p:cNvSpPr txBox="1"/>
          <p:nvPr/>
        </p:nvSpPr>
        <p:spPr>
          <a:xfrm>
            <a:off x="15393246" y="2003848"/>
            <a:ext cx="4210050" cy="884555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0"/>
              </a:spcBef>
            </a:pPr>
            <a:r>
              <a:rPr sz="1050" dirty="0">
                <a:latin typeface="Microsoft Sans Serif"/>
                <a:cs typeface="Microsoft Sans Serif"/>
              </a:rPr>
              <a:t>Під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час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прийому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опалубки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допускаються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наступні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відхилення:</a:t>
            </a:r>
            <a:endParaRPr sz="1050">
              <a:latin typeface="Microsoft Sans Serif"/>
              <a:cs typeface="Microsoft Sans Serif"/>
            </a:endParaRPr>
          </a:p>
          <a:p>
            <a:pPr marL="251460" indent="-233045">
              <a:lnSpc>
                <a:spcPct val="100000"/>
              </a:lnSpc>
              <a:spcBef>
                <a:spcPts val="150"/>
              </a:spcBef>
              <a:buChar char="-"/>
              <a:tabLst>
                <a:tab pos="251460" algn="l"/>
              </a:tabLst>
            </a:pPr>
            <a:r>
              <a:rPr sz="1050" dirty="0">
                <a:latin typeface="Microsoft Sans Serif"/>
                <a:cs typeface="Microsoft Sans Serif"/>
              </a:rPr>
              <a:t>відхилення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від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проектних</a:t>
            </a:r>
            <a:r>
              <a:rPr sz="1050" spc="-20" dirty="0">
                <a:latin typeface="Microsoft Sans Serif"/>
                <a:cs typeface="Microsoft Sans Serif"/>
              </a:rPr>
              <a:t> розмірів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у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відстані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між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опорами,</a:t>
            </a:r>
            <a:endParaRPr sz="1050">
              <a:latin typeface="Microsoft Sans Serif"/>
              <a:cs typeface="Microsoft Sans Serif"/>
            </a:endParaRPr>
          </a:p>
          <a:p>
            <a:pPr marL="22225" marR="5080" indent="-8255">
              <a:lnSpc>
                <a:spcPct val="100000"/>
              </a:lnSpc>
              <a:spcBef>
                <a:spcPts val="15"/>
              </a:spcBef>
            </a:pPr>
            <a:r>
              <a:rPr sz="1050" spc="-10" dirty="0">
                <a:latin typeface="Microsoft Sans Serif"/>
                <a:cs typeface="Microsoft Sans Serif"/>
              </a:rPr>
              <a:t>розкосами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та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25" dirty="0">
                <a:latin typeface="Microsoft Sans Serif"/>
                <a:cs typeface="Microsoft Sans Serif"/>
              </a:rPr>
              <a:t>зв’язками,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які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підтримують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елементи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опалубки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на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1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spc="-50" dirty="0">
                <a:latin typeface="Microsoft Sans Serif"/>
                <a:cs typeface="Microsoft Sans Serif"/>
              </a:rPr>
              <a:t>м </a:t>
            </a:r>
            <a:r>
              <a:rPr sz="1050" spc="-10" dirty="0">
                <a:latin typeface="Microsoft Sans Serif"/>
                <a:cs typeface="Microsoft Sans Serif"/>
              </a:rPr>
              <a:t>довжини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прольоту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±25мм;</a:t>
            </a:r>
            <a:endParaRPr sz="1050">
              <a:latin typeface="Microsoft Sans Serif"/>
              <a:cs typeface="Microsoft Sans Serif"/>
            </a:endParaRPr>
          </a:p>
          <a:p>
            <a:pPr marL="251460" indent="-233045">
              <a:lnSpc>
                <a:spcPct val="100000"/>
              </a:lnSpc>
              <a:spcBef>
                <a:spcPts val="150"/>
              </a:spcBef>
              <a:buChar char="-"/>
              <a:tabLst>
                <a:tab pos="251460" algn="l"/>
              </a:tabLst>
            </a:pPr>
            <a:r>
              <a:rPr sz="1050" dirty="0">
                <a:latin typeface="Microsoft Sans Serif"/>
                <a:cs typeface="Microsoft Sans Serif"/>
              </a:rPr>
              <a:t>відхилення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від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проектних</a:t>
            </a:r>
            <a:r>
              <a:rPr sz="1050" spc="-20" dirty="0">
                <a:latin typeface="Microsoft Sans Serif"/>
                <a:cs typeface="Microsoft Sans Serif"/>
              </a:rPr>
              <a:t> розмірів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у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відстані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між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опорами,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1433" name="object 1433"/>
          <p:cNvSpPr txBox="1"/>
          <p:nvPr/>
        </p:nvSpPr>
        <p:spPr>
          <a:xfrm>
            <a:off x="15394258" y="2864619"/>
            <a:ext cx="4288155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">
              <a:lnSpc>
                <a:spcPct val="100000"/>
              </a:lnSpc>
              <a:spcBef>
                <a:spcPts val="100"/>
              </a:spcBef>
            </a:pPr>
            <a:r>
              <a:rPr sz="1050" spc="-10" dirty="0">
                <a:latin typeface="Microsoft Sans Serif"/>
                <a:cs typeface="Microsoft Sans Serif"/>
              </a:rPr>
              <a:t>розкосами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та</a:t>
            </a:r>
            <a:r>
              <a:rPr sz="1050" spc="-25" dirty="0">
                <a:latin typeface="Microsoft Sans Serif"/>
                <a:cs typeface="Microsoft Sans Serif"/>
              </a:rPr>
              <a:t> зв’язками, </a:t>
            </a:r>
            <a:r>
              <a:rPr sz="1050" spc="-10" dirty="0">
                <a:latin typeface="Microsoft Sans Serif"/>
                <a:cs typeface="Microsoft Sans Serif"/>
              </a:rPr>
              <a:t>які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підтримують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елементи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опалубки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на</a:t>
            </a:r>
            <a:r>
              <a:rPr sz="1050" spc="-20" dirty="0">
                <a:latin typeface="Microsoft Sans Serif"/>
                <a:cs typeface="Microsoft Sans Serif"/>
              </a:rPr>
              <a:t> весь </a:t>
            </a:r>
            <a:r>
              <a:rPr sz="1050" dirty="0">
                <a:latin typeface="Microsoft Sans Serif"/>
                <a:cs typeface="Microsoft Sans Serif"/>
              </a:rPr>
              <a:t>проліт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±75мм;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1434" name="object 1434"/>
          <p:cNvSpPr txBox="1"/>
          <p:nvPr/>
        </p:nvSpPr>
        <p:spPr>
          <a:xfrm>
            <a:off x="15399318" y="3204635"/>
            <a:ext cx="4320540" cy="186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2575" algn="l"/>
              </a:tabLst>
            </a:pPr>
            <a:r>
              <a:rPr sz="1050" spc="-50" dirty="0">
                <a:latin typeface="Microsoft Sans Serif"/>
                <a:cs typeface="Microsoft Sans Serif"/>
              </a:rPr>
              <a:t>-</a:t>
            </a:r>
            <a:r>
              <a:rPr sz="1050" dirty="0">
                <a:latin typeface="Microsoft Sans Serif"/>
                <a:cs typeface="Microsoft Sans Serif"/>
              </a:rPr>
              <a:t>	відхилення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від</a:t>
            </a:r>
            <a:r>
              <a:rPr sz="1050" spc="-10" dirty="0">
                <a:latin typeface="Microsoft Sans Serif"/>
                <a:cs typeface="Microsoft Sans Serif"/>
              </a:rPr>
              <a:t> вертикалі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чи</a:t>
            </a:r>
            <a:r>
              <a:rPr sz="1050" spc="-10" dirty="0">
                <a:latin typeface="Microsoft Sans Serif"/>
                <a:cs typeface="Microsoft Sans Serif"/>
              </a:rPr>
              <a:t> </a:t>
            </a:r>
            <a:r>
              <a:rPr sz="1050" spc="-20" dirty="0">
                <a:latin typeface="Microsoft Sans Serif"/>
                <a:cs typeface="Microsoft Sans Serif"/>
              </a:rPr>
              <a:t>проектного</a:t>
            </a:r>
            <a:r>
              <a:rPr sz="1050" spc="-1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нахилу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опалубки </a:t>
            </a:r>
            <a:r>
              <a:rPr sz="1050" dirty="0">
                <a:latin typeface="Microsoft Sans Serif"/>
                <a:cs typeface="Microsoft Sans Serif"/>
              </a:rPr>
              <a:t>та</a:t>
            </a:r>
            <a:r>
              <a:rPr sz="1050" spc="-10" dirty="0">
                <a:latin typeface="Microsoft Sans Serif"/>
                <a:cs typeface="Microsoft Sans Serif"/>
              </a:rPr>
              <a:t> ліній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1435" name="object 1435"/>
          <p:cNvSpPr txBox="1"/>
          <p:nvPr/>
        </p:nvSpPr>
        <p:spPr>
          <a:xfrm>
            <a:off x="15403366" y="3365536"/>
            <a:ext cx="1917700" cy="186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dirty="0">
                <a:latin typeface="Microsoft Sans Serif"/>
                <a:cs typeface="Microsoft Sans Serif"/>
              </a:rPr>
              <a:t>їх перетину на</a:t>
            </a:r>
            <a:r>
              <a:rPr sz="1050" spc="-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1м висоти </a:t>
            </a:r>
            <a:r>
              <a:rPr sz="1050" spc="-20" dirty="0">
                <a:latin typeface="Microsoft Sans Serif"/>
                <a:cs typeface="Microsoft Sans Serif"/>
              </a:rPr>
              <a:t>5мм;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1436" name="object 1436"/>
          <p:cNvSpPr txBox="1"/>
          <p:nvPr/>
        </p:nvSpPr>
        <p:spPr>
          <a:xfrm>
            <a:off x="15399318" y="3546675"/>
            <a:ext cx="4283075" cy="186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5110" algn="l"/>
              </a:tabLst>
            </a:pPr>
            <a:r>
              <a:rPr sz="1050" spc="-50" dirty="0">
                <a:latin typeface="Microsoft Sans Serif"/>
                <a:cs typeface="Microsoft Sans Serif"/>
              </a:rPr>
              <a:t>-</a:t>
            </a:r>
            <a:r>
              <a:rPr sz="1050" dirty="0">
                <a:latin typeface="Microsoft Sans Serif"/>
                <a:cs typeface="Microsoft Sans Serif"/>
              </a:rPr>
              <a:t>	відхилення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від</a:t>
            </a:r>
            <a:r>
              <a:rPr sz="1050" spc="-10" dirty="0">
                <a:latin typeface="Microsoft Sans Serif"/>
                <a:cs typeface="Microsoft Sans Serif"/>
              </a:rPr>
              <a:t> вертикалі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чи</a:t>
            </a:r>
            <a:r>
              <a:rPr sz="1050" spc="-10" dirty="0">
                <a:latin typeface="Microsoft Sans Serif"/>
                <a:cs typeface="Microsoft Sans Serif"/>
              </a:rPr>
              <a:t> </a:t>
            </a:r>
            <a:r>
              <a:rPr sz="1050" spc="-20" dirty="0">
                <a:latin typeface="Microsoft Sans Serif"/>
                <a:cs typeface="Microsoft Sans Serif"/>
              </a:rPr>
              <a:t>проектного</a:t>
            </a:r>
            <a:r>
              <a:rPr sz="1050" spc="-1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нахилу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опалубки </a:t>
            </a:r>
            <a:r>
              <a:rPr sz="1050" dirty="0">
                <a:latin typeface="Microsoft Sans Serif"/>
                <a:cs typeface="Microsoft Sans Serif"/>
              </a:rPr>
              <a:t>та</a:t>
            </a:r>
            <a:r>
              <a:rPr sz="1050" spc="-10" dirty="0">
                <a:latin typeface="Microsoft Sans Serif"/>
                <a:cs typeface="Microsoft Sans Serif"/>
              </a:rPr>
              <a:t> ліній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1437" name="object 1437"/>
          <p:cNvSpPr txBox="1"/>
          <p:nvPr/>
        </p:nvSpPr>
        <p:spPr>
          <a:xfrm>
            <a:off x="15403366" y="3706564"/>
            <a:ext cx="1144905" cy="186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dirty="0">
                <a:latin typeface="Microsoft Sans Serif"/>
                <a:cs typeface="Microsoft Sans Serif"/>
              </a:rPr>
              <a:t>їх</a:t>
            </a:r>
            <a:r>
              <a:rPr sz="1050" spc="1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перетину</a:t>
            </a:r>
            <a:r>
              <a:rPr sz="1050" spc="1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10мм;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1438" name="object 1438"/>
          <p:cNvSpPr txBox="1"/>
          <p:nvPr/>
        </p:nvSpPr>
        <p:spPr>
          <a:xfrm>
            <a:off x="15345685" y="3839528"/>
            <a:ext cx="4612640" cy="3717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320" marR="483870" indent="45085">
              <a:lnSpc>
                <a:spcPct val="130300"/>
              </a:lnSpc>
              <a:spcBef>
                <a:spcPts val="100"/>
              </a:spcBef>
              <a:tabLst>
                <a:tab pos="298450" algn="l"/>
              </a:tabLst>
            </a:pPr>
            <a:r>
              <a:rPr sz="1050" spc="-50" dirty="0">
                <a:latin typeface="Microsoft Sans Serif"/>
                <a:cs typeface="Microsoft Sans Serif"/>
              </a:rPr>
              <a:t>-</a:t>
            </a:r>
            <a:r>
              <a:rPr sz="1050" dirty="0">
                <a:latin typeface="Microsoft Sans Serif"/>
                <a:cs typeface="Microsoft Sans Serif"/>
              </a:rPr>
              <a:t>	</a:t>
            </a:r>
            <a:r>
              <a:rPr sz="1050" spc="-10" dirty="0">
                <a:latin typeface="Microsoft Sans Serif"/>
                <a:cs typeface="Microsoft Sans Serif"/>
              </a:rPr>
              <a:t>зміщення </a:t>
            </a:r>
            <a:r>
              <a:rPr sz="1050" dirty="0">
                <a:latin typeface="Microsoft Sans Serif"/>
                <a:cs typeface="Microsoft Sans Serif"/>
              </a:rPr>
              <a:t>осей</a:t>
            </a:r>
            <a:r>
              <a:rPr sz="1050" spc="-10" dirty="0">
                <a:latin typeface="Microsoft Sans Serif"/>
                <a:cs typeface="Microsoft Sans Serif"/>
              </a:rPr>
              <a:t> опалубки</a:t>
            </a:r>
            <a:r>
              <a:rPr sz="1050" spc="-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від</a:t>
            </a:r>
            <a:r>
              <a:rPr sz="1050" spc="-10" dirty="0">
                <a:latin typeface="Microsoft Sans Serif"/>
                <a:cs typeface="Microsoft Sans Serif"/>
              </a:rPr>
              <a:t> </a:t>
            </a:r>
            <a:r>
              <a:rPr sz="1050" spc="-20" dirty="0">
                <a:latin typeface="Microsoft Sans Serif"/>
                <a:cs typeface="Microsoft Sans Serif"/>
              </a:rPr>
              <a:t>проектного</a:t>
            </a:r>
            <a:r>
              <a:rPr sz="1050" spc="-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положення </a:t>
            </a:r>
            <a:r>
              <a:rPr sz="1050" dirty="0">
                <a:latin typeface="Microsoft Sans Serif"/>
                <a:cs typeface="Microsoft Sans Serif"/>
              </a:rPr>
              <a:t>стін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8</a:t>
            </a:r>
            <a:r>
              <a:rPr sz="1050" spc="-10" dirty="0">
                <a:latin typeface="Microsoft Sans Serif"/>
                <a:cs typeface="Microsoft Sans Serif"/>
              </a:rPr>
              <a:t> </a:t>
            </a:r>
            <a:r>
              <a:rPr sz="1050" spc="-25" dirty="0">
                <a:latin typeface="Microsoft Sans Serif"/>
                <a:cs typeface="Microsoft Sans Serif"/>
              </a:rPr>
              <a:t>мм. </a:t>
            </a:r>
            <a:r>
              <a:rPr sz="1050" dirty="0">
                <a:latin typeface="Microsoft Sans Serif"/>
                <a:cs typeface="Microsoft Sans Serif"/>
              </a:rPr>
              <a:t>Охорона</a:t>
            </a:r>
            <a:r>
              <a:rPr sz="1050" spc="-4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праці</a:t>
            </a:r>
            <a:r>
              <a:rPr sz="1050" spc="-3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і</a:t>
            </a:r>
            <a:r>
              <a:rPr sz="1050" spc="-4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техніка</a:t>
            </a:r>
            <a:r>
              <a:rPr sz="1050" spc="-3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безпеки.</a:t>
            </a:r>
            <a:endParaRPr sz="1050">
              <a:latin typeface="Microsoft Sans Serif"/>
              <a:cs typeface="Microsoft Sans Serif"/>
            </a:endParaRPr>
          </a:p>
          <a:p>
            <a:pPr marL="17145" marR="351790" indent="-5080">
              <a:lnSpc>
                <a:spcPct val="101200"/>
              </a:lnSpc>
              <a:spcBef>
                <a:spcPts val="370"/>
              </a:spcBef>
              <a:buAutoNum type="arabicPeriod"/>
              <a:tabLst>
                <a:tab pos="17145" algn="l"/>
                <a:tab pos="160020" algn="l"/>
              </a:tabLst>
            </a:pPr>
            <a:r>
              <a:rPr sz="1050" dirty="0">
                <a:latin typeface="Microsoft Sans Serif"/>
                <a:cs typeface="Microsoft Sans Serif"/>
              </a:rPr>
              <a:t>	Всі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роботи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виконуються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згідно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spc="-30" dirty="0">
                <a:latin typeface="Microsoft Sans Serif"/>
                <a:cs typeface="Microsoft Sans Serif"/>
              </a:rPr>
              <a:t>ДБН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А.3.2-2-</a:t>
            </a:r>
            <a:r>
              <a:rPr sz="1050" dirty="0">
                <a:latin typeface="Microsoft Sans Serif"/>
                <a:cs typeface="Microsoft Sans Serif"/>
              </a:rPr>
              <a:t>2009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«Охорона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праці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spc="-50" dirty="0">
                <a:latin typeface="Microsoft Sans Serif"/>
                <a:cs typeface="Microsoft Sans Serif"/>
              </a:rPr>
              <a:t>і </a:t>
            </a:r>
            <a:r>
              <a:rPr sz="1050" spc="-10" dirty="0">
                <a:latin typeface="Microsoft Sans Serif"/>
                <a:cs typeface="Microsoft Sans Serif"/>
              </a:rPr>
              <a:t>промислова</a:t>
            </a:r>
            <a:r>
              <a:rPr sz="1050" spc="-5" dirty="0">
                <a:latin typeface="Microsoft Sans Serif"/>
                <a:cs typeface="Microsoft Sans Serif"/>
              </a:rPr>
              <a:t> </a:t>
            </a:r>
            <a:r>
              <a:rPr sz="1050" spc="-25" dirty="0">
                <a:latin typeface="Microsoft Sans Serif"/>
                <a:cs typeface="Microsoft Sans Serif"/>
              </a:rPr>
              <a:t>безпека</a:t>
            </a:r>
            <a:r>
              <a:rPr sz="1050" spc="-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у </a:t>
            </a:r>
            <a:r>
              <a:rPr sz="1050" spc="-10" dirty="0">
                <a:latin typeface="Microsoft Sans Serif"/>
                <a:cs typeface="Microsoft Sans Serif"/>
              </a:rPr>
              <a:t>будівництв.</a:t>
            </a:r>
            <a:r>
              <a:rPr sz="1050" spc="-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Основні </a:t>
            </a:r>
            <a:r>
              <a:rPr sz="1050" spc="-10" dirty="0">
                <a:latin typeface="Microsoft Sans Serif"/>
                <a:cs typeface="Microsoft Sans Serif"/>
              </a:rPr>
              <a:t>положення»;</a:t>
            </a:r>
            <a:endParaRPr sz="1050">
              <a:latin typeface="Microsoft Sans Serif"/>
              <a:cs typeface="Microsoft Sans Serif"/>
            </a:endParaRPr>
          </a:p>
          <a:p>
            <a:pPr marL="17145" marR="254000" indent="152400">
              <a:lnSpc>
                <a:spcPct val="101000"/>
              </a:lnSpc>
              <a:spcBef>
                <a:spcPts val="305"/>
              </a:spcBef>
              <a:buAutoNum type="arabicPeriod"/>
              <a:tabLst>
                <a:tab pos="169545" algn="l"/>
              </a:tabLst>
            </a:pPr>
            <a:r>
              <a:rPr sz="1050" spc="-10" dirty="0">
                <a:latin typeface="Microsoft Sans Serif"/>
                <a:cs typeface="Microsoft Sans Serif"/>
              </a:rPr>
              <a:t>Забезпечення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безпечного </a:t>
            </a:r>
            <a:r>
              <a:rPr sz="1050" dirty="0">
                <a:latin typeface="Microsoft Sans Serif"/>
                <a:cs typeface="Microsoft Sans Serif"/>
              </a:rPr>
              <a:t>доступу: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Має</a:t>
            </a:r>
            <a:r>
              <a:rPr sz="1050" spc="-1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бути</a:t>
            </a:r>
            <a:r>
              <a:rPr sz="1050" spc="-10" dirty="0">
                <a:latin typeface="Microsoft Sans Serif"/>
                <a:cs typeface="Microsoft Sans Serif"/>
              </a:rPr>
              <a:t> встановлено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безпечні </a:t>
            </a:r>
            <a:r>
              <a:rPr sz="1050" dirty="0">
                <a:latin typeface="Microsoft Sans Serif"/>
                <a:cs typeface="Microsoft Sans Serif"/>
              </a:rPr>
              <a:t>сходи,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ліси,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підмости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та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інші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засоби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доступу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до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робочих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місць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25" dirty="0">
                <a:latin typeface="Microsoft Sans Serif"/>
                <a:cs typeface="Microsoft Sans Serif"/>
              </a:rPr>
              <a:t>на </a:t>
            </a:r>
            <a:r>
              <a:rPr sz="1050" spc="-10" dirty="0">
                <a:latin typeface="Microsoft Sans Serif"/>
                <a:cs typeface="Microsoft Sans Serif"/>
              </a:rPr>
              <a:t>перекритті.</a:t>
            </a:r>
            <a:r>
              <a:rPr sz="1050" spc="-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Вони</a:t>
            </a:r>
            <a:r>
              <a:rPr sz="1050" spc="-10" dirty="0">
                <a:latin typeface="Microsoft Sans Serif"/>
                <a:cs typeface="Microsoft Sans Serif"/>
              </a:rPr>
              <a:t> повинні</a:t>
            </a:r>
            <a:r>
              <a:rPr sz="1050" spc="-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мати</a:t>
            </a:r>
            <a:r>
              <a:rPr sz="1050" spc="-1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достатню</a:t>
            </a:r>
            <a:r>
              <a:rPr sz="1050" spc="-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міцність</a:t>
            </a:r>
            <a:r>
              <a:rPr sz="1050" spc="-1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та</a:t>
            </a:r>
            <a:r>
              <a:rPr sz="1050" spc="-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стійкість,</a:t>
            </a:r>
            <a:r>
              <a:rPr sz="1050" spc="-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а</a:t>
            </a:r>
            <a:r>
              <a:rPr sz="1050" spc="-10" dirty="0">
                <a:latin typeface="Microsoft Sans Serif"/>
                <a:cs typeface="Microsoft Sans Serif"/>
              </a:rPr>
              <a:t> також </a:t>
            </a:r>
            <a:r>
              <a:rPr sz="1050" dirty="0">
                <a:latin typeface="Microsoft Sans Serif"/>
                <a:cs typeface="Microsoft Sans Serif"/>
              </a:rPr>
              <a:t>бути</a:t>
            </a:r>
            <a:r>
              <a:rPr sz="1050" spc="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правильно</a:t>
            </a:r>
            <a:r>
              <a:rPr sz="1050" spc="1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закріпленими.</a:t>
            </a:r>
            <a:endParaRPr sz="1050">
              <a:latin typeface="Microsoft Sans Serif"/>
              <a:cs typeface="Microsoft Sans Serif"/>
            </a:endParaRPr>
          </a:p>
          <a:p>
            <a:pPr marL="168275" indent="-146685">
              <a:lnSpc>
                <a:spcPct val="100000"/>
              </a:lnSpc>
              <a:spcBef>
                <a:spcPts val="320"/>
              </a:spcBef>
              <a:buAutoNum type="arabicPeriod"/>
              <a:tabLst>
                <a:tab pos="168275" algn="l"/>
              </a:tabLst>
            </a:pPr>
            <a:r>
              <a:rPr sz="1050" dirty="0">
                <a:latin typeface="Microsoft Sans Serif"/>
                <a:cs typeface="Microsoft Sans Serif"/>
              </a:rPr>
              <a:t>Застосування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засобів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індивідуального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захисту: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Всі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робітники,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25" dirty="0">
                <a:latin typeface="Microsoft Sans Serif"/>
                <a:cs typeface="Microsoft Sans Serif"/>
              </a:rPr>
              <a:t>які</a:t>
            </a:r>
            <a:endParaRPr sz="1050">
              <a:latin typeface="Microsoft Sans Serif"/>
              <a:cs typeface="Microsoft Sans Serif"/>
            </a:endParaRPr>
          </a:p>
          <a:p>
            <a:pPr marL="23495" marR="5080">
              <a:lnSpc>
                <a:spcPct val="101200"/>
              </a:lnSpc>
            </a:pPr>
            <a:r>
              <a:rPr sz="1050" spc="-10" dirty="0">
                <a:latin typeface="Microsoft Sans Serif"/>
                <a:cs typeface="Microsoft Sans Serif"/>
              </a:rPr>
              <a:t>займаються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влаштуванням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монолітного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перекриття,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повинні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мати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на</a:t>
            </a:r>
            <a:r>
              <a:rPr sz="1050" spc="-20" dirty="0">
                <a:latin typeface="Microsoft Sans Serif"/>
                <a:cs typeface="Microsoft Sans Serif"/>
              </a:rPr>
              <a:t> собі </a:t>
            </a:r>
            <a:r>
              <a:rPr sz="1050" spc="-10" dirty="0">
                <a:latin typeface="Microsoft Sans Serif"/>
                <a:cs typeface="Microsoft Sans Serif"/>
              </a:rPr>
              <a:t>захисний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спецодяг,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включаючи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захисний</a:t>
            </a:r>
            <a:r>
              <a:rPr sz="1050" spc="-2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каскет,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робочі</a:t>
            </a:r>
            <a:r>
              <a:rPr sz="1050" spc="-3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рукавиці,</a:t>
            </a:r>
            <a:endParaRPr sz="1050">
              <a:latin typeface="Microsoft Sans Serif"/>
              <a:cs typeface="Microsoft Sans Serif"/>
            </a:endParaRPr>
          </a:p>
          <a:p>
            <a:pPr marL="17145" marR="228600" indent="2540">
              <a:lnSpc>
                <a:spcPct val="100600"/>
              </a:lnSpc>
              <a:spcBef>
                <a:spcPts val="15"/>
              </a:spcBef>
            </a:pPr>
            <a:r>
              <a:rPr sz="1050" spc="-10" dirty="0">
                <a:latin typeface="Microsoft Sans Serif"/>
                <a:cs typeface="Microsoft Sans Serif"/>
              </a:rPr>
              <a:t>безпечне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взуття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та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ремені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20" dirty="0">
                <a:latin typeface="Microsoft Sans Serif"/>
                <a:cs typeface="Microsoft Sans Serif"/>
              </a:rPr>
              <a:t>безпеки.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Засоби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індивідуального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захисту повинні</a:t>
            </a:r>
            <a:r>
              <a:rPr sz="1050" dirty="0">
                <a:latin typeface="Microsoft Sans Serif"/>
                <a:cs typeface="Microsoft Sans Serif"/>
              </a:rPr>
              <a:t> бути</a:t>
            </a:r>
            <a:r>
              <a:rPr sz="1050" spc="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правильно</a:t>
            </a:r>
            <a:r>
              <a:rPr sz="1050" dirty="0">
                <a:latin typeface="Microsoft Sans Serif"/>
                <a:cs typeface="Microsoft Sans Serif"/>
              </a:rPr>
              <a:t> </a:t>
            </a:r>
            <a:r>
              <a:rPr sz="1050" spc="-20" dirty="0">
                <a:latin typeface="Microsoft Sans Serif"/>
                <a:cs typeface="Microsoft Sans Serif"/>
              </a:rPr>
              <a:t>використовувані</a:t>
            </a:r>
            <a:r>
              <a:rPr sz="1050" spc="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та підтримуватись</a:t>
            </a:r>
            <a:r>
              <a:rPr sz="1050" spc="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у </a:t>
            </a:r>
            <a:r>
              <a:rPr sz="1050" spc="-10" dirty="0">
                <a:latin typeface="Microsoft Sans Serif"/>
                <a:cs typeface="Microsoft Sans Serif"/>
              </a:rPr>
              <a:t>гарному стані.</a:t>
            </a:r>
            <a:endParaRPr sz="1050">
              <a:latin typeface="Microsoft Sans Serif"/>
              <a:cs typeface="Microsoft Sans Serif"/>
            </a:endParaRPr>
          </a:p>
          <a:p>
            <a:pPr marL="172720" indent="-147955">
              <a:lnSpc>
                <a:spcPct val="100000"/>
              </a:lnSpc>
              <a:spcBef>
                <a:spcPts val="310"/>
              </a:spcBef>
              <a:buAutoNum type="arabicPeriod" startAt="4"/>
              <a:tabLst>
                <a:tab pos="172720" algn="l"/>
              </a:tabLst>
            </a:pPr>
            <a:r>
              <a:rPr sz="1050" spc="-10" dirty="0">
                <a:latin typeface="Microsoft Sans Serif"/>
                <a:cs typeface="Microsoft Sans Serif"/>
              </a:rPr>
              <a:t>Контроль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якості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матеріалів: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Перекриття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повинно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бути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виконано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50" dirty="0">
                <a:latin typeface="Microsoft Sans Serif"/>
                <a:cs typeface="Microsoft Sans Serif"/>
              </a:rPr>
              <a:t>з</a:t>
            </a:r>
            <a:endParaRPr sz="1050">
              <a:latin typeface="Microsoft Sans Serif"/>
              <a:cs typeface="Microsoft Sans Serif"/>
            </a:endParaRPr>
          </a:p>
          <a:p>
            <a:pPr marL="20320" marR="28575" indent="-3175">
              <a:lnSpc>
                <a:spcPct val="101200"/>
              </a:lnSpc>
              <a:spcBef>
                <a:spcPts val="5"/>
              </a:spcBef>
            </a:pPr>
            <a:r>
              <a:rPr sz="1050" spc="-10" dirty="0">
                <a:latin typeface="Microsoft Sans Serif"/>
                <a:cs typeface="Microsoft Sans Serif"/>
              </a:rPr>
              <a:t>використанням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якісних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будівельних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матеріалів, які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відповідають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вимогам </a:t>
            </a:r>
            <a:r>
              <a:rPr sz="1050" spc="-20" dirty="0">
                <a:latin typeface="Microsoft Sans Serif"/>
                <a:cs typeface="Microsoft Sans Serif"/>
              </a:rPr>
              <a:t>безпеки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і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мають</a:t>
            </a:r>
            <a:r>
              <a:rPr sz="1050" spc="-10" dirty="0">
                <a:latin typeface="Microsoft Sans Serif"/>
                <a:cs typeface="Microsoft Sans Serif"/>
              </a:rPr>
              <a:t> необхідні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сертифікати.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Перевірка матеріалів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перед</a:t>
            </a:r>
            <a:endParaRPr sz="1050">
              <a:latin typeface="Microsoft Sans Serif"/>
              <a:cs typeface="Microsoft Sans Serif"/>
            </a:endParaRPr>
          </a:p>
          <a:p>
            <a:pPr marL="18415" marR="142875" indent="-1270">
              <a:lnSpc>
                <a:spcPct val="100000"/>
              </a:lnSpc>
              <a:spcBef>
                <a:spcPts val="15"/>
              </a:spcBef>
            </a:pPr>
            <a:r>
              <a:rPr sz="1050" spc="-10" dirty="0">
                <a:latin typeface="Microsoft Sans Serif"/>
                <a:cs typeface="Microsoft Sans Serif"/>
              </a:rPr>
              <a:t>використанням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є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важливою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для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запобігання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вадам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та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несправностям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spc="-50" dirty="0">
                <a:latin typeface="Microsoft Sans Serif"/>
                <a:cs typeface="Microsoft Sans Serif"/>
              </a:rPr>
              <a:t>в </a:t>
            </a:r>
            <a:r>
              <a:rPr sz="1050" spc="-10" dirty="0">
                <a:latin typeface="Microsoft Sans Serif"/>
                <a:cs typeface="Microsoft Sans Serif"/>
              </a:rPr>
              <a:t>конструкції.</a:t>
            </a:r>
            <a:endParaRPr sz="1050">
              <a:latin typeface="Microsoft Sans Serif"/>
              <a:cs typeface="Microsoft Sans Serif"/>
            </a:endParaRPr>
          </a:p>
          <a:p>
            <a:pPr marL="21590" marR="364490" indent="146685">
              <a:lnSpc>
                <a:spcPct val="101200"/>
              </a:lnSpc>
              <a:spcBef>
                <a:spcPts val="310"/>
              </a:spcBef>
              <a:buAutoNum type="arabicPeriod" startAt="5"/>
              <a:tabLst>
                <a:tab pos="168275" algn="l"/>
              </a:tabLst>
            </a:pPr>
            <a:r>
              <a:rPr sz="1050" dirty="0">
                <a:latin typeface="Microsoft Sans Serif"/>
                <a:cs typeface="Microsoft Sans Serif"/>
              </a:rPr>
              <a:t>Планування</a:t>
            </a:r>
            <a:r>
              <a:rPr sz="1050" spc="-1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та</a:t>
            </a:r>
            <a:r>
              <a:rPr sz="1050" spc="-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організація </a:t>
            </a:r>
            <a:r>
              <a:rPr sz="1050" dirty="0">
                <a:latin typeface="Microsoft Sans Serif"/>
                <a:cs typeface="Microsoft Sans Serif"/>
              </a:rPr>
              <a:t>робіт: Всі</a:t>
            </a:r>
            <a:r>
              <a:rPr sz="1050" spc="-1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роботи</a:t>
            </a:r>
            <a:r>
              <a:rPr sz="1050" spc="-5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повинні</a:t>
            </a:r>
            <a:r>
              <a:rPr sz="1050" spc="-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бути</a:t>
            </a:r>
            <a:r>
              <a:rPr sz="1050" spc="-10" dirty="0">
                <a:latin typeface="Microsoft Sans Serif"/>
                <a:cs typeface="Microsoft Sans Serif"/>
              </a:rPr>
              <a:t> добре сплановані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та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організовані.</a:t>
            </a:r>
            <a:r>
              <a:rPr sz="1050" spc="-1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Робочі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місця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повинні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бути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10" dirty="0">
                <a:latin typeface="Microsoft Sans Serif"/>
                <a:cs typeface="Microsoft Sans Serif"/>
              </a:rPr>
              <a:t>огороджені,</a:t>
            </a:r>
            <a:r>
              <a:rPr sz="1050" spc="-20" dirty="0">
                <a:latin typeface="Microsoft Sans Serif"/>
                <a:cs typeface="Microsoft Sans Serif"/>
              </a:rPr>
              <a:t> </a:t>
            </a:r>
            <a:r>
              <a:rPr sz="1050" spc="-50" dirty="0">
                <a:latin typeface="Microsoft Sans Serif"/>
                <a:cs typeface="Microsoft Sans Serif"/>
              </a:rPr>
              <a:t>а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1439" name="object 1439"/>
          <p:cNvSpPr txBox="1"/>
          <p:nvPr/>
        </p:nvSpPr>
        <p:spPr>
          <a:xfrm>
            <a:off x="560424" y="9859748"/>
            <a:ext cx="163830" cy="605790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950" dirty="0">
                <a:latin typeface="Times New Roman"/>
                <a:cs typeface="Times New Roman"/>
              </a:rPr>
              <a:t>№</a:t>
            </a:r>
            <a:r>
              <a:rPr sz="950" spc="20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процесу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40" name="object 1440"/>
          <p:cNvSpPr txBox="1"/>
          <p:nvPr/>
        </p:nvSpPr>
        <p:spPr>
          <a:xfrm>
            <a:off x="918295" y="10055498"/>
            <a:ext cx="129794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dirty="0">
                <a:latin typeface="Times New Roman"/>
                <a:cs typeface="Times New Roman"/>
              </a:rPr>
              <a:t>Найменування</a:t>
            </a:r>
            <a:r>
              <a:rPr sz="950" spc="120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процесів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41" name="object 1441"/>
          <p:cNvSpPr txBox="1"/>
          <p:nvPr/>
        </p:nvSpPr>
        <p:spPr>
          <a:xfrm>
            <a:off x="2296932" y="9924821"/>
            <a:ext cx="306070" cy="480059"/>
          </a:xfrm>
          <a:prstGeom prst="rect">
            <a:avLst/>
          </a:prstGeom>
        </p:spPr>
        <p:txBody>
          <a:bodyPr vert="vert270" wrap="square" lIns="0" tIns="9525" rIns="0" bIns="0" rtlCol="0">
            <a:spAutoFit/>
          </a:bodyPr>
          <a:lstStyle/>
          <a:p>
            <a:pPr marL="14604" marR="5080" indent="-2540">
              <a:lnSpc>
                <a:spcPts val="1120"/>
              </a:lnSpc>
              <a:spcBef>
                <a:spcPts val="75"/>
              </a:spcBef>
            </a:pPr>
            <a:r>
              <a:rPr sz="950" spc="-10" dirty="0">
                <a:latin typeface="Times New Roman"/>
                <a:cs typeface="Times New Roman"/>
              </a:rPr>
              <a:t>Одиниці виміру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42" name="object 1442"/>
          <p:cNvSpPr txBox="1"/>
          <p:nvPr/>
        </p:nvSpPr>
        <p:spPr>
          <a:xfrm>
            <a:off x="2865649" y="9935644"/>
            <a:ext cx="304165" cy="456565"/>
          </a:xfrm>
          <a:prstGeom prst="rect">
            <a:avLst/>
          </a:prstGeom>
        </p:spPr>
        <p:txBody>
          <a:bodyPr vert="vert270" wrap="square" lIns="0" tIns="10795" rIns="0" bIns="0" rtlCol="0">
            <a:spAutoFit/>
          </a:bodyPr>
          <a:lstStyle/>
          <a:p>
            <a:pPr marL="12700" marR="5080" indent="22860">
              <a:lnSpc>
                <a:spcPts val="1110"/>
              </a:lnSpc>
              <a:spcBef>
                <a:spcPts val="85"/>
              </a:spcBef>
            </a:pPr>
            <a:r>
              <a:rPr sz="950" spc="-10" dirty="0">
                <a:latin typeface="Times New Roman"/>
                <a:cs typeface="Times New Roman"/>
              </a:rPr>
              <a:t>Обсяги процесу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43" name="object 1443"/>
          <p:cNvSpPr txBox="1"/>
          <p:nvPr/>
        </p:nvSpPr>
        <p:spPr>
          <a:xfrm>
            <a:off x="3385432" y="9771140"/>
            <a:ext cx="753110" cy="315595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57150" marR="5080" indent="-45085">
              <a:lnSpc>
                <a:spcPts val="1110"/>
              </a:lnSpc>
              <a:spcBef>
                <a:spcPts val="190"/>
              </a:spcBef>
            </a:pPr>
            <a:r>
              <a:rPr sz="950" dirty="0">
                <a:latin typeface="Times New Roman"/>
                <a:cs typeface="Times New Roman"/>
              </a:rPr>
              <a:t>Затрати</a:t>
            </a:r>
            <a:r>
              <a:rPr sz="950" spc="6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праці </a:t>
            </a:r>
            <a:r>
              <a:rPr sz="950" dirty="0">
                <a:latin typeface="Times New Roman"/>
                <a:cs typeface="Times New Roman"/>
              </a:rPr>
              <a:t>на</a:t>
            </a:r>
            <a:r>
              <a:rPr sz="950" spc="20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одиницю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44" name="object 1444"/>
          <p:cNvSpPr txBox="1"/>
          <p:nvPr/>
        </p:nvSpPr>
        <p:spPr>
          <a:xfrm>
            <a:off x="4342738" y="9835905"/>
            <a:ext cx="836294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10" dirty="0">
                <a:latin typeface="Times New Roman"/>
                <a:cs typeface="Times New Roman"/>
              </a:rPr>
              <a:t>Трудомісткість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45" name="object 1445"/>
          <p:cNvSpPr txBox="1"/>
          <p:nvPr/>
        </p:nvSpPr>
        <p:spPr>
          <a:xfrm>
            <a:off x="5489279" y="9842989"/>
            <a:ext cx="537845" cy="60007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algn="ctr">
              <a:lnSpc>
                <a:spcPct val="97900"/>
              </a:lnSpc>
              <a:spcBef>
                <a:spcPts val="155"/>
              </a:spcBef>
            </a:pPr>
            <a:r>
              <a:rPr sz="950" spc="-10" dirty="0">
                <a:latin typeface="Times New Roman"/>
                <a:cs typeface="Times New Roman"/>
              </a:rPr>
              <a:t>Робітник: професія, кількість, розряд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46" name="object 1446"/>
          <p:cNvSpPr txBox="1"/>
          <p:nvPr/>
        </p:nvSpPr>
        <p:spPr>
          <a:xfrm>
            <a:off x="6211037" y="9806478"/>
            <a:ext cx="249554" cy="7188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869"/>
              </a:lnSpc>
            </a:pPr>
            <a:r>
              <a:rPr sz="800" dirty="0">
                <a:latin typeface="Calibri"/>
                <a:cs typeface="Calibri"/>
              </a:rPr>
              <a:t>Кількість</a:t>
            </a:r>
            <a:r>
              <a:rPr sz="800" spc="85" dirty="0">
                <a:latin typeface="Calibri"/>
                <a:cs typeface="Calibri"/>
              </a:rPr>
              <a:t> </a:t>
            </a:r>
            <a:r>
              <a:rPr sz="800" dirty="0">
                <a:latin typeface="Calibri"/>
                <a:cs typeface="Calibri"/>
              </a:rPr>
              <a:t>змін</a:t>
            </a:r>
            <a:r>
              <a:rPr sz="800" spc="90" dirty="0">
                <a:latin typeface="Calibri"/>
                <a:cs typeface="Calibri"/>
              </a:rPr>
              <a:t> </a:t>
            </a:r>
            <a:r>
              <a:rPr sz="800" spc="-50" dirty="0">
                <a:latin typeface="Calibri"/>
                <a:cs typeface="Calibri"/>
              </a:rPr>
              <a:t>в</a:t>
            </a:r>
            <a:endParaRPr sz="800">
              <a:latin typeface="Calibri"/>
              <a:cs typeface="Calibri"/>
            </a:endParaRPr>
          </a:p>
          <a:p>
            <a:pPr marL="19685">
              <a:lnSpc>
                <a:spcPts val="940"/>
              </a:lnSpc>
            </a:pPr>
            <a:r>
              <a:rPr sz="800" spc="-20" dirty="0">
                <a:latin typeface="Calibri"/>
                <a:cs typeface="Calibri"/>
              </a:rPr>
              <a:t>добі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47" name="object 1447"/>
          <p:cNvSpPr txBox="1"/>
          <p:nvPr/>
        </p:nvSpPr>
        <p:spPr>
          <a:xfrm>
            <a:off x="6682606" y="9846647"/>
            <a:ext cx="132080" cy="63754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890"/>
              </a:lnSpc>
            </a:pPr>
            <a:r>
              <a:rPr sz="800" dirty="0">
                <a:latin typeface="Calibri"/>
                <a:cs typeface="Calibri"/>
              </a:rPr>
              <a:t>Кількість</a:t>
            </a:r>
            <a:r>
              <a:rPr sz="800" spc="110" dirty="0">
                <a:latin typeface="Calibri"/>
                <a:cs typeface="Calibri"/>
              </a:rPr>
              <a:t> </a:t>
            </a:r>
            <a:r>
              <a:rPr sz="800" spc="-20" dirty="0">
                <a:latin typeface="Calibri"/>
                <a:cs typeface="Calibri"/>
              </a:rPr>
              <a:t>днів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48" name="object 1448"/>
          <p:cNvSpPr txBox="1"/>
          <p:nvPr/>
        </p:nvSpPr>
        <p:spPr>
          <a:xfrm>
            <a:off x="7068160" y="9904327"/>
            <a:ext cx="245110" cy="518159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86360" marR="5080" indent="-74295">
              <a:lnSpc>
                <a:spcPts val="890"/>
              </a:lnSpc>
              <a:spcBef>
                <a:spcPts val="15"/>
              </a:spcBef>
            </a:pPr>
            <a:r>
              <a:rPr sz="800" spc="-10" dirty="0">
                <a:latin typeface="Calibri"/>
                <a:cs typeface="Calibri"/>
              </a:rPr>
              <a:t>Виконання</a:t>
            </a:r>
            <a:r>
              <a:rPr sz="800" spc="500" dirty="0">
                <a:latin typeface="Calibri"/>
                <a:cs typeface="Calibri"/>
              </a:rPr>
              <a:t> </a:t>
            </a:r>
            <a:r>
              <a:rPr sz="800" dirty="0">
                <a:latin typeface="Calibri"/>
                <a:cs typeface="Calibri"/>
              </a:rPr>
              <a:t>норм</a:t>
            </a:r>
            <a:r>
              <a:rPr sz="800" spc="65" dirty="0">
                <a:latin typeface="Calibri"/>
                <a:cs typeface="Calibri"/>
              </a:rPr>
              <a:t> </a:t>
            </a:r>
            <a:r>
              <a:rPr sz="800" spc="-60" dirty="0">
                <a:latin typeface="Calibri"/>
                <a:cs typeface="Calibri"/>
              </a:rPr>
              <a:t>%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49" name="object 1449"/>
          <p:cNvSpPr txBox="1"/>
          <p:nvPr/>
        </p:nvSpPr>
        <p:spPr>
          <a:xfrm>
            <a:off x="8114281" y="9802272"/>
            <a:ext cx="135064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dirty="0">
                <a:latin typeface="Calibri"/>
                <a:cs typeface="Calibri"/>
              </a:rPr>
              <a:t>Графік</a:t>
            </a:r>
            <a:r>
              <a:rPr sz="1050" spc="-5" dirty="0">
                <a:latin typeface="Calibri"/>
                <a:cs typeface="Calibri"/>
              </a:rPr>
              <a:t> </a:t>
            </a:r>
            <a:r>
              <a:rPr sz="1050" spc="-10" dirty="0">
                <a:latin typeface="Calibri"/>
                <a:cs typeface="Calibri"/>
              </a:rPr>
              <a:t>виконання</a:t>
            </a:r>
            <a:r>
              <a:rPr sz="1050" spc="-5" dirty="0">
                <a:latin typeface="Calibri"/>
                <a:cs typeface="Calibri"/>
              </a:rPr>
              <a:t> </a:t>
            </a:r>
            <a:r>
              <a:rPr sz="1050" spc="-10" dirty="0">
                <a:latin typeface="Calibri"/>
                <a:cs typeface="Calibri"/>
              </a:rPr>
              <a:t>робіт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450" name="object 1450"/>
          <p:cNvSpPr txBox="1"/>
          <p:nvPr/>
        </p:nvSpPr>
        <p:spPr>
          <a:xfrm>
            <a:off x="3311560" y="10168837"/>
            <a:ext cx="450850" cy="315595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 indent="151765">
              <a:lnSpc>
                <a:spcPts val="1110"/>
              </a:lnSpc>
              <a:spcBef>
                <a:spcPts val="190"/>
              </a:spcBef>
            </a:pPr>
            <a:r>
              <a:rPr sz="950" spc="-25" dirty="0">
                <a:latin typeface="Times New Roman"/>
                <a:cs typeface="Times New Roman"/>
              </a:rPr>
              <a:t>За </a:t>
            </a:r>
            <a:r>
              <a:rPr sz="950" spc="-10" dirty="0">
                <a:latin typeface="Times New Roman"/>
                <a:cs typeface="Times New Roman"/>
              </a:rPr>
              <a:t>нормою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51" name="object 1451"/>
          <p:cNvSpPr txBox="1"/>
          <p:nvPr/>
        </p:nvSpPr>
        <p:spPr>
          <a:xfrm>
            <a:off x="3769974" y="10181992"/>
            <a:ext cx="434975" cy="315595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60020" marR="5080" indent="-147955">
              <a:lnSpc>
                <a:spcPts val="1110"/>
              </a:lnSpc>
              <a:spcBef>
                <a:spcPts val="190"/>
              </a:spcBef>
            </a:pPr>
            <a:r>
              <a:rPr sz="950" spc="-10" dirty="0">
                <a:latin typeface="Times New Roman"/>
                <a:cs typeface="Times New Roman"/>
              </a:rPr>
              <a:t>Прийня </a:t>
            </a:r>
            <a:r>
              <a:rPr sz="950" spc="-25" dirty="0">
                <a:latin typeface="Times New Roman"/>
                <a:cs typeface="Times New Roman"/>
              </a:rPr>
              <a:t>то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52" name="object 1452"/>
          <p:cNvSpPr txBox="1"/>
          <p:nvPr/>
        </p:nvSpPr>
        <p:spPr>
          <a:xfrm>
            <a:off x="4420658" y="10168837"/>
            <a:ext cx="14351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5" dirty="0">
                <a:latin typeface="Times New Roman"/>
                <a:cs typeface="Times New Roman"/>
              </a:rPr>
              <a:t>За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53" name="object 1453"/>
          <p:cNvSpPr txBox="1"/>
          <p:nvPr/>
        </p:nvSpPr>
        <p:spPr>
          <a:xfrm>
            <a:off x="4243466" y="10239673"/>
            <a:ext cx="110045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sz="1425" baseline="-32163" dirty="0">
                <a:latin typeface="Times New Roman"/>
                <a:cs typeface="Times New Roman"/>
              </a:rPr>
              <a:t>нормою</a:t>
            </a:r>
            <a:r>
              <a:rPr sz="1425" spc="600" baseline="-32163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Прийнято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54" name="object 1454"/>
          <p:cNvSpPr txBox="1"/>
          <p:nvPr/>
        </p:nvSpPr>
        <p:spPr>
          <a:xfrm>
            <a:off x="611674" y="10564510"/>
            <a:ext cx="8826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50" dirty="0">
                <a:latin typeface="Times New Roman"/>
                <a:cs typeface="Times New Roman"/>
              </a:rPr>
              <a:t>1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55" name="object 1455"/>
          <p:cNvSpPr txBox="1"/>
          <p:nvPr/>
        </p:nvSpPr>
        <p:spPr>
          <a:xfrm>
            <a:off x="1523442" y="10564510"/>
            <a:ext cx="8826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50" dirty="0">
                <a:latin typeface="Times New Roman"/>
                <a:cs typeface="Times New Roman"/>
              </a:rPr>
              <a:t>2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56" name="object 1456"/>
          <p:cNvSpPr txBox="1"/>
          <p:nvPr/>
        </p:nvSpPr>
        <p:spPr>
          <a:xfrm>
            <a:off x="2482772" y="10563497"/>
            <a:ext cx="8826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50" dirty="0">
                <a:latin typeface="Times New Roman"/>
                <a:cs typeface="Times New Roman"/>
              </a:rPr>
              <a:t>3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57" name="object 1457"/>
          <p:cNvSpPr txBox="1"/>
          <p:nvPr/>
        </p:nvSpPr>
        <p:spPr>
          <a:xfrm>
            <a:off x="2986723" y="10564510"/>
            <a:ext cx="8826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50" dirty="0">
                <a:latin typeface="Times New Roman"/>
                <a:cs typeface="Times New Roman"/>
              </a:rPr>
              <a:t>4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58" name="object 1458"/>
          <p:cNvSpPr txBox="1"/>
          <p:nvPr/>
        </p:nvSpPr>
        <p:spPr>
          <a:xfrm>
            <a:off x="3492699" y="10563497"/>
            <a:ext cx="8826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50" dirty="0">
                <a:latin typeface="Times New Roman"/>
                <a:cs typeface="Times New Roman"/>
              </a:rPr>
              <a:t>5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59" name="object 1459"/>
          <p:cNvSpPr txBox="1"/>
          <p:nvPr/>
        </p:nvSpPr>
        <p:spPr>
          <a:xfrm>
            <a:off x="3943017" y="10563497"/>
            <a:ext cx="8826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50" dirty="0">
                <a:latin typeface="Times New Roman"/>
                <a:cs typeface="Times New Roman"/>
              </a:rPr>
              <a:t>6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60" name="object 1460"/>
          <p:cNvSpPr txBox="1"/>
          <p:nvPr/>
        </p:nvSpPr>
        <p:spPr>
          <a:xfrm>
            <a:off x="4450005" y="10563497"/>
            <a:ext cx="63563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560070" algn="l"/>
              </a:tabLst>
            </a:pPr>
            <a:r>
              <a:rPr sz="950" spc="-50" dirty="0">
                <a:latin typeface="Times New Roman"/>
                <a:cs typeface="Times New Roman"/>
              </a:rPr>
              <a:t>7</a:t>
            </a:r>
            <a:r>
              <a:rPr sz="950" dirty="0">
                <a:latin typeface="Times New Roman"/>
                <a:cs typeface="Times New Roman"/>
              </a:rPr>
              <a:t>	</a:t>
            </a:r>
            <a:r>
              <a:rPr sz="950" spc="-50" dirty="0">
                <a:latin typeface="Times New Roman"/>
                <a:cs typeface="Times New Roman"/>
              </a:rPr>
              <a:t>8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61" name="object 1461"/>
          <p:cNvSpPr txBox="1"/>
          <p:nvPr/>
        </p:nvSpPr>
        <p:spPr>
          <a:xfrm>
            <a:off x="5709884" y="10563497"/>
            <a:ext cx="8826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50" dirty="0">
                <a:latin typeface="Times New Roman"/>
                <a:cs typeface="Times New Roman"/>
              </a:rPr>
              <a:t>9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62" name="object 1462"/>
          <p:cNvSpPr txBox="1"/>
          <p:nvPr/>
        </p:nvSpPr>
        <p:spPr>
          <a:xfrm>
            <a:off x="6303900" y="10564510"/>
            <a:ext cx="52070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382905" algn="l"/>
              </a:tabLst>
            </a:pPr>
            <a:r>
              <a:rPr sz="950" spc="-25" dirty="0">
                <a:latin typeface="Times New Roman"/>
                <a:cs typeface="Times New Roman"/>
              </a:rPr>
              <a:t>10</a:t>
            </a:r>
            <a:r>
              <a:rPr sz="950" dirty="0">
                <a:latin typeface="Times New Roman"/>
                <a:cs typeface="Times New Roman"/>
              </a:rPr>
              <a:t>	</a:t>
            </a:r>
            <a:r>
              <a:rPr sz="950" spc="-25" dirty="0">
                <a:latin typeface="Times New Roman"/>
                <a:cs typeface="Times New Roman"/>
              </a:rPr>
              <a:t>11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63" name="object 1463"/>
          <p:cNvSpPr txBox="1"/>
          <p:nvPr/>
        </p:nvSpPr>
        <p:spPr>
          <a:xfrm>
            <a:off x="7056791" y="10564510"/>
            <a:ext cx="15049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5" dirty="0">
                <a:latin typeface="Times New Roman"/>
                <a:cs typeface="Times New Roman"/>
              </a:rPr>
              <a:t>12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64" name="object 1464"/>
          <p:cNvSpPr txBox="1"/>
          <p:nvPr/>
        </p:nvSpPr>
        <p:spPr>
          <a:xfrm>
            <a:off x="611674" y="10888334"/>
            <a:ext cx="8826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50" dirty="0">
                <a:latin typeface="Times New Roman"/>
                <a:cs typeface="Times New Roman"/>
              </a:rPr>
              <a:t>1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65" name="object 1465"/>
          <p:cNvSpPr txBox="1"/>
          <p:nvPr/>
        </p:nvSpPr>
        <p:spPr>
          <a:xfrm>
            <a:off x="853530" y="10803330"/>
            <a:ext cx="745490" cy="31750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 indent="1905">
              <a:lnSpc>
                <a:spcPts val="1120"/>
              </a:lnSpc>
              <a:spcBef>
                <a:spcPts val="185"/>
              </a:spcBef>
            </a:pPr>
            <a:r>
              <a:rPr sz="950" spc="-10" dirty="0">
                <a:latin typeface="Times New Roman"/>
                <a:cs typeface="Times New Roman"/>
              </a:rPr>
              <a:t>Влаштування опалубки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66" name="object 1466"/>
          <p:cNvSpPr txBox="1"/>
          <p:nvPr/>
        </p:nvSpPr>
        <p:spPr>
          <a:xfrm>
            <a:off x="5413383" y="10734517"/>
            <a:ext cx="683260" cy="456565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 algn="just">
              <a:lnSpc>
                <a:spcPts val="1110"/>
              </a:lnSpc>
              <a:spcBef>
                <a:spcPts val="190"/>
              </a:spcBef>
            </a:pPr>
            <a:r>
              <a:rPr sz="950" dirty="0">
                <a:latin typeface="Times New Roman"/>
                <a:cs typeface="Times New Roman"/>
              </a:rPr>
              <a:t>монтажн.4</a:t>
            </a:r>
            <a:r>
              <a:rPr sz="950" spc="70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р</a:t>
            </a:r>
            <a:r>
              <a:rPr sz="950" dirty="0">
                <a:latin typeface="Times New Roman"/>
                <a:cs typeface="Times New Roman"/>
              </a:rPr>
              <a:t> монтажн.4</a:t>
            </a:r>
            <a:r>
              <a:rPr sz="950" spc="70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р</a:t>
            </a:r>
            <a:r>
              <a:rPr sz="950" dirty="0">
                <a:latin typeface="Times New Roman"/>
                <a:cs typeface="Times New Roman"/>
              </a:rPr>
              <a:t> монтажн.2</a:t>
            </a:r>
            <a:r>
              <a:rPr sz="950" spc="70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р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67" name="object 1467"/>
          <p:cNvSpPr txBox="1"/>
          <p:nvPr/>
        </p:nvSpPr>
        <p:spPr>
          <a:xfrm>
            <a:off x="6338306" y="10880001"/>
            <a:ext cx="9334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0" dirty="0">
                <a:latin typeface="Calibri"/>
                <a:cs typeface="Calibri"/>
              </a:rPr>
              <a:t>2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468" name="object 1468"/>
          <p:cNvSpPr txBox="1"/>
          <p:nvPr/>
        </p:nvSpPr>
        <p:spPr>
          <a:xfrm>
            <a:off x="6653023" y="10871905"/>
            <a:ext cx="661670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8135" algn="l"/>
              </a:tabLst>
            </a:pPr>
            <a:r>
              <a:rPr sz="1050" spc="-25" dirty="0">
                <a:latin typeface="Calibri"/>
                <a:cs typeface="Calibri"/>
              </a:rPr>
              <a:t>3,5</a:t>
            </a:r>
            <a:r>
              <a:rPr sz="1050" dirty="0">
                <a:latin typeface="Calibri"/>
                <a:cs typeface="Calibri"/>
              </a:rPr>
              <a:t>	</a:t>
            </a:r>
            <a:r>
              <a:rPr sz="1050" spc="-10" dirty="0">
                <a:latin typeface="Calibri"/>
                <a:cs typeface="Calibri"/>
              </a:rPr>
              <a:t>99,7%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469" name="object 1469"/>
          <p:cNvSpPr txBox="1"/>
          <p:nvPr/>
        </p:nvSpPr>
        <p:spPr>
          <a:xfrm>
            <a:off x="612685" y="11424668"/>
            <a:ext cx="8826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50" dirty="0">
                <a:latin typeface="Times New Roman"/>
                <a:cs typeface="Times New Roman"/>
              </a:rPr>
              <a:t>2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70" name="object 1470"/>
          <p:cNvSpPr txBox="1"/>
          <p:nvPr/>
        </p:nvSpPr>
        <p:spPr>
          <a:xfrm>
            <a:off x="853530" y="11197991"/>
            <a:ext cx="1118235" cy="601345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 indent="1905">
              <a:lnSpc>
                <a:spcPct val="98100"/>
              </a:lnSpc>
              <a:spcBef>
                <a:spcPts val="150"/>
              </a:spcBef>
            </a:pPr>
            <a:r>
              <a:rPr sz="950" dirty="0">
                <a:latin typeface="Times New Roman"/>
                <a:cs typeface="Times New Roman"/>
              </a:rPr>
              <a:t>Подача</a:t>
            </a:r>
            <a:r>
              <a:rPr sz="950" spc="7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арматури</a:t>
            </a:r>
            <a:r>
              <a:rPr sz="950" spc="75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та </a:t>
            </a:r>
            <a:r>
              <a:rPr sz="950" dirty="0">
                <a:latin typeface="Times New Roman"/>
                <a:cs typeface="Times New Roman"/>
              </a:rPr>
              <a:t>в'язання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арматурних </a:t>
            </a:r>
            <a:r>
              <a:rPr sz="950" dirty="0">
                <a:latin typeface="Times New Roman"/>
                <a:cs typeface="Times New Roman"/>
              </a:rPr>
              <a:t>каркасів</a:t>
            </a:r>
            <a:r>
              <a:rPr sz="950" spc="2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</a:t>
            </a:r>
            <a:r>
              <a:rPr sz="950" spc="2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окремих стержнів</a:t>
            </a:r>
            <a:endParaRPr sz="950">
              <a:latin typeface="Times New Roman"/>
              <a:cs typeface="Times New Roman"/>
            </a:endParaRPr>
          </a:p>
        </p:txBody>
      </p:sp>
      <p:graphicFrame>
        <p:nvGraphicFramePr>
          <p:cNvPr id="1471" name="object 1471"/>
          <p:cNvGraphicFramePr>
            <a:graphicFrameLocks noGrp="1"/>
          </p:cNvGraphicFramePr>
          <p:nvPr/>
        </p:nvGraphicFramePr>
        <p:xfrm>
          <a:off x="2422231" y="10872723"/>
          <a:ext cx="2722878" cy="7473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21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4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6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08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46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163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50" spc="-25" dirty="0">
                          <a:latin typeface="Times New Roman"/>
                          <a:cs typeface="Times New Roman"/>
                        </a:rPr>
                        <a:t>м2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31750" marB="0"/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50" spc="-25" dirty="0">
                          <a:latin typeface="Times New Roman"/>
                          <a:cs typeface="Times New Roman"/>
                        </a:rPr>
                        <a:t>762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31115" marB="0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950" spc="-10" dirty="0">
                          <a:latin typeface="Times New Roman"/>
                          <a:cs typeface="Times New Roman"/>
                        </a:rPr>
                        <a:t>36,37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/>
                </a:tc>
                <a:tc>
                  <a:txBody>
                    <a:bodyPr/>
                    <a:lstStyle/>
                    <a:p>
                      <a:pPr marR="1524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950" spc="-10" dirty="0">
                          <a:latin typeface="Times New Roman"/>
                          <a:cs typeface="Times New Roman"/>
                        </a:rPr>
                        <a:t>36,28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/>
                </a:tc>
                <a:tc>
                  <a:txBody>
                    <a:bodyPr/>
                    <a:lstStyle/>
                    <a:p>
                      <a:pPr marR="4635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950" spc="-10" dirty="0">
                          <a:latin typeface="Times New Roman"/>
                          <a:cs typeface="Times New Roman"/>
                        </a:rPr>
                        <a:t>20,95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50" spc="-25" dirty="0">
                          <a:latin typeface="Times New Roman"/>
                          <a:cs typeface="Times New Roman"/>
                        </a:rPr>
                        <a:t>21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3175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57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35560">
                        <a:lnSpc>
                          <a:spcPct val="100000"/>
                        </a:lnSpc>
                      </a:pPr>
                      <a:r>
                        <a:rPr sz="950" spc="-25" dirty="0">
                          <a:latin typeface="Times New Roman"/>
                          <a:cs typeface="Times New Roman"/>
                        </a:rPr>
                        <a:t>1т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8763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34290" algn="ctr">
                        <a:lnSpc>
                          <a:spcPct val="100000"/>
                        </a:lnSpc>
                      </a:pPr>
                      <a:r>
                        <a:rPr sz="950" spc="-10" dirty="0">
                          <a:latin typeface="Times New Roman"/>
                          <a:cs typeface="Times New Roman"/>
                        </a:rPr>
                        <a:t>12,161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7747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0795" algn="ctr">
                        <a:lnSpc>
                          <a:spcPct val="100000"/>
                        </a:lnSpc>
                      </a:pPr>
                      <a:r>
                        <a:rPr sz="950" spc="-20" dirty="0">
                          <a:latin typeface="Times New Roman"/>
                          <a:cs typeface="Times New Roman"/>
                        </a:rPr>
                        <a:t>1,11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7747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17780" algn="ctr">
                        <a:lnSpc>
                          <a:spcPct val="100000"/>
                        </a:lnSpc>
                      </a:pPr>
                      <a:r>
                        <a:rPr sz="950" spc="-25" dirty="0">
                          <a:latin typeface="Times New Roman"/>
                          <a:cs typeface="Times New Roman"/>
                        </a:rPr>
                        <a:t>1,1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7747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62230" algn="ctr">
                        <a:lnSpc>
                          <a:spcPct val="100000"/>
                        </a:lnSpc>
                      </a:pPr>
                      <a:r>
                        <a:rPr sz="950" spc="-10" dirty="0">
                          <a:latin typeface="Times New Roman"/>
                          <a:cs typeface="Times New Roman"/>
                        </a:rPr>
                        <a:t>10,94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7747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R="29209" algn="r">
                        <a:lnSpc>
                          <a:spcPct val="100000"/>
                        </a:lnSpc>
                      </a:pPr>
                      <a:r>
                        <a:rPr sz="950" spc="-25" dirty="0">
                          <a:latin typeface="Times New Roman"/>
                          <a:cs typeface="Times New Roman"/>
                        </a:rPr>
                        <a:t>11</a:t>
                      </a:r>
                      <a:endParaRPr sz="950">
                        <a:latin typeface="Times New Roman"/>
                        <a:cs typeface="Times New Roman"/>
                      </a:endParaRPr>
                    </a:p>
                  </a:txBody>
                  <a:tcPr marL="0" marR="0" marT="8763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72" name="object 1472"/>
          <p:cNvSpPr txBox="1"/>
          <p:nvPr/>
        </p:nvSpPr>
        <p:spPr>
          <a:xfrm>
            <a:off x="5397191" y="11269840"/>
            <a:ext cx="720725" cy="458470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indent="1905" algn="just">
              <a:lnSpc>
                <a:spcPct val="97900"/>
              </a:lnSpc>
              <a:spcBef>
                <a:spcPts val="155"/>
              </a:spcBef>
            </a:pPr>
            <a:r>
              <a:rPr sz="950" dirty="0">
                <a:latin typeface="Times New Roman"/>
                <a:cs typeface="Times New Roman"/>
              </a:rPr>
              <a:t>арматурн.4</a:t>
            </a:r>
            <a:r>
              <a:rPr sz="950" spc="100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р</a:t>
            </a:r>
            <a:r>
              <a:rPr sz="950" dirty="0">
                <a:latin typeface="Times New Roman"/>
                <a:cs typeface="Times New Roman"/>
              </a:rPr>
              <a:t> арматурн.2</a:t>
            </a:r>
            <a:r>
              <a:rPr sz="950" spc="100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р</a:t>
            </a:r>
            <a:r>
              <a:rPr sz="950" dirty="0">
                <a:latin typeface="Times New Roman"/>
                <a:cs typeface="Times New Roman"/>
              </a:rPr>
              <a:t> машиніст</a:t>
            </a:r>
            <a:r>
              <a:rPr sz="950" spc="5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5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р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73" name="object 1473"/>
          <p:cNvSpPr txBox="1"/>
          <p:nvPr/>
        </p:nvSpPr>
        <p:spPr>
          <a:xfrm>
            <a:off x="6336282" y="11416335"/>
            <a:ext cx="9334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0" dirty="0">
                <a:latin typeface="Calibri"/>
                <a:cs typeface="Calibri"/>
              </a:rPr>
              <a:t>1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474" name="object 1474"/>
          <p:cNvSpPr txBox="1"/>
          <p:nvPr/>
        </p:nvSpPr>
        <p:spPr>
          <a:xfrm>
            <a:off x="6653023" y="11408240"/>
            <a:ext cx="69532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dirty="0">
                <a:latin typeface="Calibri"/>
                <a:cs typeface="Calibri"/>
              </a:rPr>
              <a:t>3,5</a:t>
            </a:r>
            <a:r>
              <a:rPr sz="1050" spc="155" dirty="0">
                <a:latin typeface="Calibri"/>
                <a:cs typeface="Calibri"/>
              </a:rPr>
              <a:t>  </a:t>
            </a:r>
            <a:r>
              <a:rPr sz="1050" spc="-10" dirty="0">
                <a:latin typeface="Calibri"/>
                <a:cs typeface="Calibri"/>
              </a:rPr>
              <a:t>99,45%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475" name="object 1475"/>
          <p:cNvSpPr txBox="1"/>
          <p:nvPr/>
        </p:nvSpPr>
        <p:spPr>
          <a:xfrm>
            <a:off x="614709" y="12031840"/>
            <a:ext cx="8826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50" dirty="0">
                <a:latin typeface="Times New Roman"/>
                <a:cs typeface="Times New Roman"/>
              </a:rPr>
              <a:t>3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76" name="object 1476"/>
          <p:cNvSpPr txBox="1"/>
          <p:nvPr/>
        </p:nvSpPr>
        <p:spPr>
          <a:xfrm>
            <a:off x="956749" y="11948859"/>
            <a:ext cx="1218565" cy="31750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 indent="60325">
              <a:lnSpc>
                <a:spcPts val="1120"/>
              </a:lnSpc>
              <a:spcBef>
                <a:spcPts val="185"/>
              </a:spcBef>
            </a:pPr>
            <a:r>
              <a:rPr sz="950" dirty="0">
                <a:latin typeface="Times New Roman"/>
                <a:cs typeface="Times New Roman"/>
              </a:rPr>
              <a:t>Укладання</a:t>
            </a:r>
            <a:r>
              <a:rPr sz="950" spc="90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бетонної </a:t>
            </a:r>
            <a:r>
              <a:rPr sz="950" dirty="0">
                <a:latin typeface="Times New Roman"/>
                <a:cs typeface="Times New Roman"/>
              </a:rPr>
              <a:t>суміші</a:t>
            </a:r>
            <a:r>
              <a:rPr sz="950" spc="8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бетононасосом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77" name="object 1477"/>
          <p:cNvSpPr txBox="1"/>
          <p:nvPr/>
        </p:nvSpPr>
        <p:spPr>
          <a:xfrm>
            <a:off x="2345146" y="12031840"/>
            <a:ext cx="35306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10" dirty="0">
                <a:latin typeface="Times New Roman"/>
                <a:cs typeface="Times New Roman"/>
              </a:rPr>
              <a:t>100м3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78" name="object 1478"/>
          <p:cNvSpPr txBox="1"/>
          <p:nvPr/>
        </p:nvSpPr>
        <p:spPr>
          <a:xfrm>
            <a:off x="2877433" y="12022732"/>
            <a:ext cx="30543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10" dirty="0">
                <a:latin typeface="Times New Roman"/>
                <a:cs typeface="Times New Roman"/>
              </a:rPr>
              <a:t>0,326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79" name="object 1479"/>
          <p:cNvSpPr txBox="1"/>
          <p:nvPr/>
        </p:nvSpPr>
        <p:spPr>
          <a:xfrm>
            <a:off x="3383408" y="12022732"/>
            <a:ext cx="30543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10" dirty="0">
                <a:latin typeface="Times New Roman"/>
                <a:cs typeface="Times New Roman"/>
              </a:rPr>
              <a:t>0,446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80" name="object 1480"/>
          <p:cNvSpPr txBox="1"/>
          <p:nvPr/>
        </p:nvSpPr>
        <p:spPr>
          <a:xfrm>
            <a:off x="3834739" y="12022732"/>
            <a:ext cx="30543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10" dirty="0">
                <a:latin typeface="Times New Roman"/>
                <a:cs typeface="Times New Roman"/>
              </a:rPr>
              <a:t>0,326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81" name="object 1481"/>
          <p:cNvSpPr txBox="1"/>
          <p:nvPr/>
        </p:nvSpPr>
        <p:spPr>
          <a:xfrm>
            <a:off x="4374108" y="12022732"/>
            <a:ext cx="24447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0" dirty="0">
                <a:latin typeface="Times New Roman"/>
                <a:cs typeface="Times New Roman"/>
              </a:rPr>
              <a:t>0,73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82" name="object 1482"/>
          <p:cNvSpPr txBox="1"/>
          <p:nvPr/>
        </p:nvSpPr>
        <p:spPr>
          <a:xfrm>
            <a:off x="4997470" y="12032851"/>
            <a:ext cx="8826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50" dirty="0">
                <a:latin typeface="Times New Roman"/>
                <a:cs typeface="Times New Roman"/>
              </a:rPr>
              <a:t>1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83" name="object 1483"/>
          <p:cNvSpPr txBox="1"/>
          <p:nvPr/>
        </p:nvSpPr>
        <p:spPr>
          <a:xfrm>
            <a:off x="5410347" y="11949871"/>
            <a:ext cx="688975" cy="31750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7145" marR="5080" indent="-5080">
              <a:lnSpc>
                <a:spcPts val="1120"/>
              </a:lnSpc>
              <a:spcBef>
                <a:spcPts val="185"/>
              </a:spcBef>
            </a:pPr>
            <a:r>
              <a:rPr sz="950" dirty="0">
                <a:latin typeface="Times New Roman"/>
                <a:cs typeface="Times New Roman"/>
              </a:rPr>
              <a:t>машиніст</a:t>
            </a:r>
            <a:r>
              <a:rPr sz="950" spc="80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4р </a:t>
            </a:r>
            <a:r>
              <a:rPr sz="950" dirty="0">
                <a:latin typeface="Times New Roman"/>
                <a:cs typeface="Times New Roman"/>
              </a:rPr>
              <a:t>бетонник</a:t>
            </a:r>
            <a:r>
              <a:rPr sz="950" spc="80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2р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84" name="object 1484"/>
          <p:cNvSpPr txBox="1"/>
          <p:nvPr/>
        </p:nvSpPr>
        <p:spPr>
          <a:xfrm>
            <a:off x="6336282" y="12024517"/>
            <a:ext cx="9334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0" dirty="0">
                <a:latin typeface="Calibri"/>
                <a:cs typeface="Calibri"/>
              </a:rPr>
              <a:t>1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485" name="object 1485"/>
          <p:cNvSpPr txBox="1"/>
          <p:nvPr/>
        </p:nvSpPr>
        <p:spPr>
          <a:xfrm>
            <a:off x="6654035" y="12015410"/>
            <a:ext cx="19367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25" dirty="0">
                <a:latin typeface="Calibri"/>
                <a:cs typeface="Calibri"/>
              </a:rPr>
              <a:t>0,5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486" name="object 1486"/>
          <p:cNvSpPr txBox="1"/>
          <p:nvPr/>
        </p:nvSpPr>
        <p:spPr>
          <a:xfrm>
            <a:off x="7008218" y="12024517"/>
            <a:ext cx="255270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25" dirty="0">
                <a:latin typeface="Calibri"/>
                <a:cs typeface="Calibri"/>
              </a:rPr>
              <a:t>73%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487" name="object 1487"/>
          <p:cNvSpPr txBox="1"/>
          <p:nvPr/>
        </p:nvSpPr>
        <p:spPr>
          <a:xfrm>
            <a:off x="612685" y="12560078"/>
            <a:ext cx="8826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50" dirty="0">
                <a:latin typeface="Times New Roman"/>
                <a:cs typeface="Times New Roman"/>
              </a:rPr>
              <a:t>4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88" name="object 1488"/>
          <p:cNvSpPr txBox="1"/>
          <p:nvPr/>
        </p:nvSpPr>
        <p:spPr>
          <a:xfrm>
            <a:off x="1058956" y="12548947"/>
            <a:ext cx="101663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dirty="0">
                <a:latin typeface="Times New Roman"/>
                <a:cs typeface="Times New Roman"/>
              </a:rPr>
              <a:t>Догляд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за</a:t>
            </a:r>
            <a:r>
              <a:rPr sz="950" spc="5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бетоном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89" name="object 1489"/>
          <p:cNvSpPr txBox="1"/>
          <p:nvPr/>
        </p:nvSpPr>
        <p:spPr>
          <a:xfrm>
            <a:off x="2326931" y="12559066"/>
            <a:ext cx="38417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dirty="0">
                <a:latin typeface="Times New Roman"/>
                <a:cs typeface="Times New Roman"/>
              </a:rPr>
              <a:t>100</a:t>
            </a:r>
            <a:r>
              <a:rPr sz="950" spc="45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м2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90" name="object 1490"/>
          <p:cNvSpPr txBox="1"/>
          <p:nvPr/>
        </p:nvSpPr>
        <p:spPr>
          <a:xfrm>
            <a:off x="2909815" y="12549958"/>
            <a:ext cx="24384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0" dirty="0">
                <a:latin typeface="Times New Roman"/>
                <a:cs typeface="Times New Roman"/>
              </a:rPr>
              <a:t>6,35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91" name="object 1491"/>
          <p:cNvSpPr txBox="1"/>
          <p:nvPr/>
        </p:nvSpPr>
        <p:spPr>
          <a:xfrm>
            <a:off x="3413767" y="12549958"/>
            <a:ext cx="24384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0" dirty="0">
                <a:latin typeface="Times New Roman"/>
                <a:cs typeface="Times New Roman"/>
              </a:rPr>
              <a:t>57,2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92" name="object 1492"/>
          <p:cNvSpPr txBox="1"/>
          <p:nvPr/>
        </p:nvSpPr>
        <p:spPr>
          <a:xfrm>
            <a:off x="3861049" y="12549958"/>
            <a:ext cx="24384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0" dirty="0">
                <a:latin typeface="Times New Roman"/>
                <a:cs typeface="Times New Roman"/>
              </a:rPr>
              <a:t>12,7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93" name="object 1493"/>
          <p:cNvSpPr txBox="1"/>
          <p:nvPr/>
        </p:nvSpPr>
        <p:spPr>
          <a:xfrm>
            <a:off x="4345774" y="12549958"/>
            <a:ext cx="30543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10" dirty="0">
                <a:latin typeface="Times New Roman"/>
                <a:cs typeface="Times New Roman"/>
              </a:rPr>
              <a:t>0,111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94" name="object 1494"/>
          <p:cNvSpPr txBox="1"/>
          <p:nvPr/>
        </p:nvSpPr>
        <p:spPr>
          <a:xfrm>
            <a:off x="4952945" y="12549958"/>
            <a:ext cx="18161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5" dirty="0">
                <a:latin typeface="Times New Roman"/>
                <a:cs typeface="Times New Roman"/>
              </a:rPr>
              <a:t>0,5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95" name="object 1495"/>
          <p:cNvSpPr txBox="1"/>
          <p:nvPr/>
        </p:nvSpPr>
        <p:spPr>
          <a:xfrm>
            <a:off x="5415407" y="12547934"/>
            <a:ext cx="67691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dirty="0">
                <a:latin typeface="Times New Roman"/>
                <a:cs typeface="Times New Roman"/>
              </a:rPr>
              <a:t>бетонник</a:t>
            </a:r>
            <a:r>
              <a:rPr sz="950" spc="80" dirty="0">
                <a:latin typeface="Times New Roman"/>
                <a:cs typeface="Times New Roman"/>
              </a:rPr>
              <a:t> </a:t>
            </a:r>
            <a:r>
              <a:rPr sz="950" spc="-25" dirty="0">
                <a:latin typeface="Times New Roman"/>
                <a:cs typeface="Times New Roman"/>
              </a:rPr>
              <a:t>2р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96" name="object 1496"/>
          <p:cNvSpPr txBox="1"/>
          <p:nvPr/>
        </p:nvSpPr>
        <p:spPr>
          <a:xfrm>
            <a:off x="6336282" y="12551744"/>
            <a:ext cx="9334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0" dirty="0">
                <a:latin typeface="Calibri"/>
                <a:cs typeface="Calibri"/>
              </a:rPr>
              <a:t>1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497" name="object 1497"/>
          <p:cNvSpPr txBox="1"/>
          <p:nvPr/>
        </p:nvSpPr>
        <p:spPr>
          <a:xfrm>
            <a:off x="6654035" y="12543649"/>
            <a:ext cx="65976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5595" algn="l"/>
              </a:tabLst>
            </a:pPr>
            <a:r>
              <a:rPr sz="1050" spc="-25" dirty="0">
                <a:latin typeface="Calibri"/>
                <a:cs typeface="Calibri"/>
              </a:rPr>
              <a:t>0,5</a:t>
            </a:r>
            <a:r>
              <a:rPr sz="1050" dirty="0">
                <a:latin typeface="Calibri"/>
                <a:cs typeface="Calibri"/>
              </a:rPr>
              <a:t>	</a:t>
            </a:r>
            <a:r>
              <a:rPr sz="1050" spc="-10" dirty="0">
                <a:latin typeface="Calibri"/>
                <a:cs typeface="Calibri"/>
              </a:rPr>
              <a:t>22,2%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498" name="object 1498"/>
          <p:cNvSpPr txBox="1"/>
          <p:nvPr/>
        </p:nvSpPr>
        <p:spPr>
          <a:xfrm>
            <a:off x="612685" y="12994205"/>
            <a:ext cx="8826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50" dirty="0">
                <a:latin typeface="Times New Roman"/>
                <a:cs typeface="Times New Roman"/>
              </a:rPr>
              <a:t>5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499" name="object 1499"/>
          <p:cNvSpPr txBox="1"/>
          <p:nvPr/>
        </p:nvSpPr>
        <p:spPr>
          <a:xfrm>
            <a:off x="1044789" y="12983074"/>
            <a:ext cx="104394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dirty="0">
                <a:latin typeface="Times New Roman"/>
                <a:cs typeface="Times New Roman"/>
              </a:rPr>
              <a:t>Знімання</a:t>
            </a:r>
            <a:r>
              <a:rPr sz="950" spc="75" dirty="0">
                <a:latin typeface="Times New Roman"/>
                <a:cs typeface="Times New Roman"/>
              </a:rPr>
              <a:t> </a:t>
            </a:r>
            <a:r>
              <a:rPr sz="950" spc="-10" dirty="0">
                <a:latin typeface="Times New Roman"/>
                <a:cs typeface="Times New Roman"/>
              </a:rPr>
              <a:t>опалубки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500" name="object 1500"/>
          <p:cNvSpPr txBox="1"/>
          <p:nvPr/>
        </p:nvSpPr>
        <p:spPr>
          <a:xfrm>
            <a:off x="2441281" y="12995217"/>
            <a:ext cx="16700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5" dirty="0">
                <a:latin typeface="Times New Roman"/>
                <a:cs typeface="Times New Roman"/>
              </a:rPr>
              <a:t>м2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501" name="object 1501"/>
          <p:cNvSpPr txBox="1"/>
          <p:nvPr/>
        </p:nvSpPr>
        <p:spPr>
          <a:xfrm>
            <a:off x="2923982" y="12994205"/>
            <a:ext cx="21272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5" dirty="0">
                <a:latin typeface="Times New Roman"/>
                <a:cs typeface="Times New Roman"/>
              </a:rPr>
              <a:t>762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502" name="object 1502"/>
          <p:cNvSpPr txBox="1"/>
          <p:nvPr/>
        </p:nvSpPr>
        <p:spPr>
          <a:xfrm>
            <a:off x="3386444" y="12985098"/>
            <a:ext cx="30607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10" dirty="0">
                <a:latin typeface="Times New Roman"/>
                <a:cs typeface="Times New Roman"/>
              </a:rPr>
              <a:t>88,91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503" name="object 1503"/>
          <p:cNvSpPr txBox="1"/>
          <p:nvPr/>
        </p:nvSpPr>
        <p:spPr>
          <a:xfrm>
            <a:off x="3832715" y="12985098"/>
            <a:ext cx="306070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10" dirty="0">
                <a:latin typeface="Times New Roman"/>
                <a:cs typeface="Times New Roman"/>
              </a:rPr>
              <a:t>84,60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504" name="object 1504"/>
          <p:cNvSpPr txBox="1"/>
          <p:nvPr/>
        </p:nvSpPr>
        <p:spPr>
          <a:xfrm>
            <a:off x="4370061" y="12985098"/>
            <a:ext cx="24447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0" dirty="0">
                <a:latin typeface="Times New Roman"/>
                <a:cs typeface="Times New Roman"/>
              </a:rPr>
              <a:t>8,57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505" name="object 1505"/>
          <p:cNvSpPr txBox="1"/>
          <p:nvPr/>
        </p:nvSpPr>
        <p:spPr>
          <a:xfrm>
            <a:off x="4997470" y="12994205"/>
            <a:ext cx="8826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50" dirty="0">
                <a:latin typeface="Times New Roman"/>
                <a:cs typeface="Times New Roman"/>
              </a:rPr>
              <a:t>9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506" name="object 1506"/>
          <p:cNvSpPr txBox="1"/>
          <p:nvPr/>
        </p:nvSpPr>
        <p:spPr>
          <a:xfrm>
            <a:off x="5413383" y="12836341"/>
            <a:ext cx="683260" cy="456565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 indent="15875" algn="just">
              <a:lnSpc>
                <a:spcPts val="1110"/>
              </a:lnSpc>
              <a:spcBef>
                <a:spcPts val="190"/>
              </a:spcBef>
            </a:pPr>
            <a:r>
              <a:rPr sz="950" spc="-10" dirty="0">
                <a:latin typeface="Times New Roman"/>
                <a:cs typeface="Times New Roman"/>
              </a:rPr>
              <a:t>монтажн.4р </a:t>
            </a:r>
            <a:r>
              <a:rPr sz="950" dirty="0">
                <a:latin typeface="Times New Roman"/>
                <a:cs typeface="Times New Roman"/>
              </a:rPr>
              <a:t>монтажн.4</a:t>
            </a:r>
            <a:r>
              <a:rPr sz="950" spc="70" dirty="0">
                <a:latin typeface="Times New Roman"/>
                <a:cs typeface="Times New Roman"/>
              </a:rPr>
              <a:t> </a:t>
            </a:r>
            <a:r>
              <a:rPr sz="950" spc="-50" dirty="0">
                <a:latin typeface="Times New Roman"/>
                <a:cs typeface="Times New Roman"/>
              </a:rPr>
              <a:t>р</a:t>
            </a:r>
            <a:r>
              <a:rPr sz="950" spc="-10" dirty="0">
                <a:latin typeface="Times New Roman"/>
                <a:cs typeface="Times New Roman"/>
              </a:rPr>
              <a:t> монтажн.2р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507" name="object 1507"/>
          <p:cNvSpPr txBox="1"/>
          <p:nvPr/>
        </p:nvSpPr>
        <p:spPr>
          <a:xfrm>
            <a:off x="6336282" y="12986884"/>
            <a:ext cx="9334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0" dirty="0">
                <a:latin typeface="Calibri"/>
                <a:cs typeface="Calibri"/>
              </a:rPr>
              <a:t>1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508" name="object 1508"/>
          <p:cNvSpPr txBox="1"/>
          <p:nvPr/>
        </p:nvSpPr>
        <p:spPr>
          <a:xfrm>
            <a:off x="6703621" y="12986884"/>
            <a:ext cx="610870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7335" algn="l"/>
              </a:tabLst>
            </a:pPr>
            <a:r>
              <a:rPr sz="1050" spc="-50" dirty="0">
                <a:latin typeface="Calibri"/>
                <a:cs typeface="Calibri"/>
              </a:rPr>
              <a:t>3</a:t>
            </a:r>
            <a:r>
              <a:rPr sz="1050" dirty="0">
                <a:latin typeface="Calibri"/>
                <a:cs typeface="Calibri"/>
              </a:rPr>
              <a:t>	</a:t>
            </a:r>
            <a:r>
              <a:rPr sz="1575" spc="-15" baseline="2645" dirty="0">
                <a:latin typeface="Calibri"/>
                <a:cs typeface="Calibri"/>
              </a:rPr>
              <a:t>95,2%</a:t>
            </a:r>
            <a:endParaRPr sz="1575" baseline="2645">
              <a:latin typeface="Calibri"/>
              <a:cs typeface="Calibri"/>
            </a:endParaRPr>
          </a:p>
        </p:txBody>
      </p:sp>
      <p:sp>
        <p:nvSpPr>
          <p:cNvPr id="1509" name="object 1509"/>
          <p:cNvSpPr/>
          <p:nvPr/>
        </p:nvSpPr>
        <p:spPr>
          <a:xfrm>
            <a:off x="4773374" y="10128958"/>
            <a:ext cx="0" cy="3192145"/>
          </a:xfrm>
          <a:custGeom>
            <a:avLst/>
            <a:gdLst/>
            <a:ahLst/>
            <a:cxnLst/>
            <a:rect l="l" t="t" r="r" b="b"/>
            <a:pathLst>
              <a:path h="3192144">
                <a:moveTo>
                  <a:pt x="0" y="0"/>
                </a:moveTo>
                <a:lnTo>
                  <a:pt x="0" y="3191694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0" name="object 1510"/>
          <p:cNvSpPr/>
          <p:nvPr/>
        </p:nvSpPr>
        <p:spPr>
          <a:xfrm>
            <a:off x="476629" y="9758584"/>
            <a:ext cx="10234930" cy="3562350"/>
          </a:xfrm>
          <a:custGeom>
            <a:avLst/>
            <a:gdLst/>
            <a:ahLst/>
            <a:cxnLst/>
            <a:rect l="l" t="t" r="r" b="b"/>
            <a:pathLst>
              <a:path w="10234930" h="3562350">
                <a:moveTo>
                  <a:pt x="0" y="0"/>
                </a:moveTo>
                <a:lnTo>
                  <a:pt x="3736124" y="0"/>
                </a:lnTo>
                <a:lnTo>
                  <a:pt x="4832067" y="0"/>
                </a:lnTo>
                <a:lnTo>
                  <a:pt x="5722584" y="0"/>
                </a:lnTo>
                <a:lnTo>
                  <a:pt x="10234876" y="0"/>
                </a:lnTo>
              </a:path>
              <a:path w="10234930" h="3562350">
                <a:moveTo>
                  <a:pt x="6869125" y="326860"/>
                </a:moveTo>
                <a:lnTo>
                  <a:pt x="10234876" y="326860"/>
                </a:lnTo>
              </a:path>
              <a:path w="10234930" h="3562350">
                <a:moveTo>
                  <a:pt x="2833463" y="370374"/>
                </a:moveTo>
                <a:lnTo>
                  <a:pt x="3736124" y="370374"/>
                </a:lnTo>
                <a:lnTo>
                  <a:pt x="4832067" y="370374"/>
                </a:lnTo>
              </a:path>
              <a:path w="10234930" h="3562350">
                <a:moveTo>
                  <a:pt x="6869125" y="588955"/>
                </a:moveTo>
                <a:lnTo>
                  <a:pt x="10234876" y="588955"/>
                </a:lnTo>
              </a:path>
              <a:path w="10234930" h="3562350">
                <a:moveTo>
                  <a:pt x="0" y="808549"/>
                </a:moveTo>
                <a:lnTo>
                  <a:pt x="5722584" y="808549"/>
                </a:lnTo>
                <a:lnTo>
                  <a:pt x="10234876" y="808549"/>
                </a:lnTo>
              </a:path>
              <a:path w="10234930" h="3562350">
                <a:moveTo>
                  <a:pt x="0" y="992724"/>
                </a:moveTo>
                <a:lnTo>
                  <a:pt x="4832067" y="992724"/>
                </a:lnTo>
                <a:lnTo>
                  <a:pt x="10234876" y="992724"/>
                </a:lnTo>
              </a:path>
              <a:path w="10234930" h="3562350">
                <a:moveTo>
                  <a:pt x="0" y="1456198"/>
                </a:moveTo>
                <a:lnTo>
                  <a:pt x="3736124" y="1456198"/>
                </a:lnTo>
                <a:lnTo>
                  <a:pt x="10234876" y="1456198"/>
                </a:lnTo>
              </a:path>
              <a:path w="10234930" h="3562350">
                <a:moveTo>
                  <a:pt x="0" y="2065392"/>
                </a:moveTo>
                <a:lnTo>
                  <a:pt x="3736124" y="2065392"/>
                </a:lnTo>
                <a:lnTo>
                  <a:pt x="4832067" y="2065392"/>
                </a:lnTo>
                <a:lnTo>
                  <a:pt x="5722584" y="2065392"/>
                </a:lnTo>
                <a:lnTo>
                  <a:pt x="10234876" y="2065392"/>
                </a:lnTo>
              </a:path>
              <a:path w="10234930" h="3562350">
                <a:moveTo>
                  <a:pt x="0" y="2673575"/>
                </a:moveTo>
                <a:lnTo>
                  <a:pt x="3736124" y="2673575"/>
                </a:lnTo>
                <a:lnTo>
                  <a:pt x="4832067" y="2673575"/>
                </a:lnTo>
                <a:lnTo>
                  <a:pt x="5722584" y="2673575"/>
                </a:lnTo>
                <a:lnTo>
                  <a:pt x="10234876" y="2673575"/>
                </a:lnTo>
              </a:path>
              <a:path w="10234930" h="3562350">
                <a:moveTo>
                  <a:pt x="0" y="3118834"/>
                </a:moveTo>
                <a:lnTo>
                  <a:pt x="3736124" y="3118834"/>
                </a:lnTo>
                <a:lnTo>
                  <a:pt x="10234876" y="3118834"/>
                </a:lnTo>
              </a:path>
              <a:path w="10234930" h="3562350">
                <a:moveTo>
                  <a:pt x="358230" y="0"/>
                </a:moveTo>
                <a:lnTo>
                  <a:pt x="358230" y="3562068"/>
                </a:lnTo>
              </a:path>
              <a:path w="10234930" h="3562350">
                <a:moveTo>
                  <a:pt x="1821512" y="0"/>
                </a:moveTo>
                <a:lnTo>
                  <a:pt x="1821512" y="3562068"/>
                </a:lnTo>
              </a:path>
              <a:path w="10234930" h="3562350">
                <a:moveTo>
                  <a:pt x="2272842" y="0"/>
                </a:moveTo>
                <a:lnTo>
                  <a:pt x="2272842" y="3562068"/>
                </a:lnTo>
              </a:path>
              <a:path w="10234930" h="3562350">
                <a:moveTo>
                  <a:pt x="2833463" y="0"/>
                </a:moveTo>
                <a:lnTo>
                  <a:pt x="2833463" y="3562068"/>
                </a:lnTo>
              </a:path>
              <a:path w="10234930" h="3562350">
                <a:moveTo>
                  <a:pt x="3284794" y="370374"/>
                </a:moveTo>
                <a:lnTo>
                  <a:pt x="3284794" y="3562068"/>
                </a:lnTo>
              </a:path>
              <a:path w="10234930" h="3562350">
                <a:moveTo>
                  <a:pt x="3736124" y="0"/>
                </a:moveTo>
                <a:lnTo>
                  <a:pt x="3736124" y="370374"/>
                </a:lnTo>
                <a:lnTo>
                  <a:pt x="3736124" y="3562068"/>
                </a:lnTo>
              </a:path>
              <a:path w="10234930" h="3562350">
                <a:moveTo>
                  <a:pt x="4832067" y="0"/>
                </a:moveTo>
                <a:lnTo>
                  <a:pt x="4832067" y="808549"/>
                </a:lnTo>
                <a:lnTo>
                  <a:pt x="4832067" y="992724"/>
                </a:lnTo>
                <a:lnTo>
                  <a:pt x="4832067" y="3562068"/>
                </a:lnTo>
              </a:path>
              <a:path w="10234930" h="3562350">
                <a:moveTo>
                  <a:pt x="5722584" y="0"/>
                </a:moveTo>
                <a:lnTo>
                  <a:pt x="5722584" y="3562068"/>
                </a:lnTo>
              </a:path>
              <a:path w="10234930" h="3562350">
                <a:moveTo>
                  <a:pt x="6092959" y="0"/>
                </a:moveTo>
                <a:lnTo>
                  <a:pt x="6092959" y="3562068"/>
                </a:lnTo>
              </a:path>
              <a:path w="10234930" h="3562350">
                <a:moveTo>
                  <a:pt x="6451189" y="0"/>
                </a:moveTo>
                <a:lnTo>
                  <a:pt x="6451189" y="3562068"/>
                </a:lnTo>
              </a:path>
              <a:path w="10234930" h="3562350">
                <a:moveTo>
                  <a:pt x="6869125" y="0"/>
                </a:moveTo>
                <a:lnTo>
                  <a:pt x="6869125" y="3562068"/>
                </a:lnTo>
              </a:path>
              <a:path w="10234930" h="3562350">
                <a:moveTo>
                  <a:pt x="7108958" y="588955"/>
                </a:moveTo>
                <a:lnTo>
                  <a:pt x="7108958" y="808549"/>
                </a:lnTo>
              </a:path>
              <a:path w="10234930" h="3562350">
                <a:moveTo>
                  <a:pt x="7108958" y="992724"/>
                </a:moveTo>
                <a:lnTo>
                  <a:pt x="7108958" y="3562068"/>
                </a:lnTo>
              </a:path>
              <a:path w="10234930" h="3562350">
                <a:moveTo>
                  <a:pt x="7349802" y="992724"/>
                </a:moveTo>
                <a:lnTo>
                  <a:pt x="7349802" y="3562068"/>
                </a:lnTo>
              </a:path>
              <a:path w="10234930" h="3562350">
                <a:moveTo>
                  <a:pt x="7590647" y="588955"/>
                </a:moveTo>
                <a:lnTo>
                  <a:pt x="7590647" y="808549"/>
                </a:lnTo>
              </a:path>
              <a:path w="10234930" h="3562350">
                <a:moveTo>
                  <a:pt x="7590647" y="992724"/>
                </a:moveTo>
                <a:lnTo>
                  <a:pt x="7590647" y="3562068"/>
                </a:lnTo>
              </a:path>
              <a:path w="10234930" h="3562350">
                <a:moveTo>
                  <a:pt x="10234876" y="0"/>
                </a:moveTo>
                <a:lnTo>
                  <a:pt x="10234876" y="3562068"/>
                </a:lnTo>
              </a:path>
              <a:path w="10234930" h="3562350">
                <a:moveTo>
                  <a:pt x="7349802" y="588955"/>
                </a:moveTo>
                <a:lnTo>
                  <a:pt x="7349802" y="808549"/>
                </a:lnTo>
              </a:path>
              <a:path w="10234930" h="3562350">
                <a:moveTo>
                  <a:pt x="7830479" y="588955"/>
                </a:moveTo>
                <a:lnTo>
                  <a:pt x="7830479" y="808549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1" name="object 1511"/>
          <p:cNvSpPr txBox="1"/>
          <p:nvPr/>
        </p:nvSpPr>
        <p:spPr>
          <a:xfrm>
            <a:off x="8707284" y="10556414"/>
            <a:ext cx="150495" cy="17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50" spc="-25" dirty="0">
                <a:latin typeface="Times New Roman"/>
                <a:cs typeface="Times New Roman"/>
              </a:rPr>
              <a:t>13</a:t>
            </a:r>
            <a:endParaRPr sz="950">
              <a:latin typeface="Times New Roman"/>
              <a:cs typeface="Times New Roman"/>
            </a:endParaRPr>
          </a:p>
        </p:txBody>
      </p:sp>
      <p:graphicFrame>
        <p:nvGraphicFramePr>
          <p:cNvPr id="1512" name="object 1512"/>
          <p:cNvGraphicFramePr>
            <a:graphicFrameLocks noGrp="1"/>
          </p:cNvGraphicFramePr>
          <p:nvPr/>
        </p:nvGraphicFramePr>
        <p:xfrm>
          <a:off x="10921991" y="10921316"/>
          <a:ext cx="4402452" cy="14954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4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80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8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4965"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000" b="1" spc="-50" dirty="0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7040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000" b="1" dirty="0">
                          <a:latin typeface="Times New Roman"/>
                          <a:cs typeface="Times New Roman"/>
                        </a:rPr>
                        <a:t>Назва</a:t>
                      </a:r>
                      <a:r>
                        <a:rPr sz="1000" b="1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spc="-10" dirty="0">
                          <a:latin typeface="Times New Roman"/>
                          <a:cs typeface="Times New Roman"/>
                        </a:rPr>
                        <a:t>показника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000" b="1" dirty="0">
                          <a:latin typeface="Times New Roman"/>
                          <a:cs typeface="Times New Roman"/>
                        </a:rPr>
                        <a:t>Одиниці</a:t>
                      </a:r>
                      <a:r>
                        <a:rPr sz="1000" b="1" spc="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spc="-10" dirty="0">
                          <a:latin typeface="Times New Roman"/>
                          <a:cs typeface="Times New Roman"/>
                        </a:rPr>
                        <a:t>виміру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800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7780"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000" b="1" spc="-10" dirty="0">
                          <a:latin typeface="Times New Roman"/>
                          <a:cs typeface="Times New Roman"/>
                        </a:rPr>
                        <a:t>Кількість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185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Загальна</a:t>
                      </a:r>
                      <a:r>
                        <a:rPr sz="10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тривалість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1445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днів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4604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14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185"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Обсяг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робіт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859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м3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032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6510"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635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2032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660"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800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Трудомісткість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79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Люд-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змін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730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42,5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98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2430"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935"/>
                        </a:spcBef>
                      </a:pPr>
                      <a:r>
                        <a:rPr sz="1000" spc="-50" dirty="0">
                          <a:latin typeface="Times New Roman"/>
                          <a:cs typeface="Times New Roman"/>
                        </a:rPr>
                        <a:t>4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187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180" marR="363855" indent="635">
                        <a:lnSpc>
                          <a:spcPts val="116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Витрати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праці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одиницю виміру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8455" marR="450215" indent="-214629">
                        <a:lnSpc>
                          <a:spcPts val="1150"/>
                        </a:lnSpc>
                        <a:spcBef>
                          <a:spcPts val="440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Люд-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змін/ 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м3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558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7780" algn="ctr"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0,067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107314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513" name="object 1513"/>
          <p:cNvGrpSpPr/>
          <p:nvPr/>
        </p:nvGrpSpPr>
        <p:grpSpPr>
          <a:xfrm>
            <a:off x="473454" y="9755409"/>
            <a:ext cx="19512915" cy="4329430"/>
            <a:chOff x="473454" y="9755409"/>
            <a:chExt cx="19512915" cy="4329430"/>
          </a:xfrm>
        </p:grpSpPr>
        <p:sp>
          <p:nvSpPr>
            <p:cNvPr id="1514" name="object 1514"/>
            <p:cNvSpPr/>
            <p:nvPr/>
          </p:nvSpPr>
          <p:spPr>
            <a:xfrm>
              <a:off x="476629" y="9758584"/>
              <a:ext cx="10234930" cy="3562350"/>
            </a:xfrm>
            <a:custGeom>
              <a:avLst/>
              <a:gdLst/>
              <a:ahLst/>
              <a:cxnLst/>
              <a:rect l="l" t="t" r="r" b="b"/>
              <a:pathLst>
                <a:path w="10234930" h="3562350">
                  <a:moveTo>
                    <a:pt x="0" y="0"/>
                  </a:moveTo>
                  <a:lnTo>
                    <a:pt x="0" y="3562068"/>
                  </a:lnTo>
                  <a:lnTo>
                    <a:pt x="10234876" y="3562068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5" name="object 1515"/>
            <p:cNvSpPr/>
            <p:nvPr/>
          </p:nvSpPr>
          <p:spPr>
            <a:xfrm>
              <a:off x="15559764" y="12766103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3227112" y="956294"/>
                  </a:moveTo>
                  <a:lnTo>
                    <a:pt x="3227112" y="1314524"/>
                  </a:lnTo>
                </a:path>
                <a:path w="4422775" h="1315084">
                  <a:moveTo>
                    <a:pt x="4422227" y="717473"/>
                  </a:moveTo>
                  <a:lnTo>
                    <a:pt x="3227112" y="717473"/>
                  </a:lnTo>
                </a:path>
                <a:path w="4422775" h="1315084">
                  <a:moveTo>
                    <a:pt x="3227112" y="598063"/>
                  </a:moveTo>
                  <a:lnTo>
                    <a:pt x="3227112" y="956294"/>
                  </a:lnTo>
                </a:path>
                <a:path w="4422775" h="1315084">
                  <a:moveTo>
                    <a:pt x="3944586" y="598063"/>
                  </a:moveTo>
                  <a:lnTo>
                    <a:pt x="3944586" y="956294"/>
                  </a:lnTo>
                </a:path>
                <a:path w="4422775" h="1315084">
                  <a:moveTo>
                    <a:pt x="3585343" y="598063"/>
                  </a:moveTo>
                  <a:lnTo>
                    <a:pt x="3585343" y="956294"/>
                  </a:lnTo>
                </a:path>
                <a:path w="4422775" h="1315084">
                  <a:moveTo>
                    <a:pt x="1554357" y="0"/>
                  </a:moveTo>
                  <a:lnTo>
                    <a:pt x="1554357" y="1314524"/>
                  </a:lnTo>
                </a:path>
                <a:path w="4422775" h="1315084">
                  <a:moveTo>
                    <a:pt x="4422227" y="956294"/>
                  </a:moveTo>
                  <a:lnTo>
                    <a:pt x="1554357" y="956294"/>
                  </a:lnTo>
                </a:path>
                <a:path w="4422775" h="1315084">
                  <a:moveTo>
                    <a:pt x="1314524" y="0"/>
                  </a:moveTo>
                  <a:lnTo>
                    <a:pt x="1314524" y="1314524"/>
                  </a:lnTo>
                </a:path>
                <a:path w="4422775" h="1315084">
                  <a:moveTo>
                    <a:pt x="956294" y="0"/>
                  </a:moveTo>
                  <a:lnTo>
                    <a:pt x="956294" y="1314524"/>
                  </a:lnTo>
                </a:path>
                <a:path w="4422775" h="1315084">
                  <a:moveTo>
                    <a:pt x="717473" y="0"/>
                  </a:moveTo>
                  <a:lnTo>
                    <a:pt x="717473" y="598063"/>
                  </a:lnTo>
                </a:path>
                <a:path w="4422775" h="1315084">
                  <a:moveTo>
                    <a:pt x="478652" y="0"/>
                  </a:moveTo>
                  <a:lnTo>
                    <a:pt x="478652" y="1314524"/>
                  </a:lnTo>
                </a:path>
                <a:path w="4422775" h="1315084">
                  <a:moveTo>
                    <a:pt x="238820" y="0"/>
                  </a:moveTo>
                  <a:lnTo>
                    <a:pt x="238820" y="598063"/>
                  </a:lnTo>
                </a:path>
                <a:path w="4422775" h="1315084">
                  <a:moveTo>
                    <a:pt x="0" y="598063"/>
                  </a:moveTo>
                  <a:lnTo>
                    <a:pt x="4422227" y="598063"/>
                  </a:lnTo>
                </a:path>
                <a:path w="4422775" h="1315084">
                  <a:moveTo>
                    <a:pt x="0" y="478652"/>
                  </a:moveTo>
                  <a:lnTo>
                    <a:pt x="1554357" y="478652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6" name="object 1516"/>
            <p:cNvSpPr/>
            <p:nvPr/>
          </p:nvSpPr>
          <p:spPr>
            <a:xfrm>
              <a:off x="15559764" y="12885513"/>
              <a:ext cx="1554480" cy="1076325"/>
            </a:xfrm>
            <a:custGeom>
              <a:avLst/>
              <a:gdLst/>
              <a:ahLst/>
              <a:cxnLst/>
              <a:rect l="l" t="t" r="r" b="b"/>
              <a:pathLst>
                <a:path w="1554480" h="1076325">
                  <a:moveTo>
                    <a:pt x="0" y="238820"/>
                  </a:moveTo>
                  <a:lnTo>
                    <a:pt x="1554357" y="238820"/>
                  </a:lnTo>
                </a:path>
                <a:path w="1554480" h="1076325">
                  <a:moveTo>
                    <a:pt x="0" y="598063"/>
                  </a:moveTo>
                  <a:lnTo>
                    <a:pt x="1554357" y="598063"/>
                  </a:lnTo>
                </a:path>
                <a:path w="1554480" h="1076325">
                  <a:moveTo>
                    <a:pt x="0" y="717473"/>
                  </a:moveTo>
                  <a:lnTo>
                    <a:pt x="1554357" y="717473"/>
                  </a:lnTo>
                </a:path>
                <a:path w="1554480" h="1076325">
                  <a:moveTo>
                    <a:pt x="0" y="836883"/>
                  </a:moveTo>
                  <a:lnTo>
                    <a:pt x="1554357" y="836883"/>
                  </a:lnTo>
                </a:path>
                <a:path w="1554480" h="1076325">
                  <a:moveTo>
                    <a:pt x="0" y="956294"/>
                  </a:moveTo>
                  <a:lnTo>
                    <a:pt x="1554357" y="956294"/>
                  </a:lnTo>
                </a:path>
                <a:path w="1554480" h="1076325">
                  <a:moveTo>
                    <a:pt x="0" y="1075704"/>
                  </a:moveTo>
                  <a:lnTo>
                    <a:pt x="1554357" y="1075704"/>
                  </a:lnTo>
                </a:path>
                <a:path w="1554480" h="1076325">
                  <a:moveTo>
                    <a:pt x="0" y="119410"/>
                  </a:moveTo>
                  <a:lnTo>
                    <a:pt x="1554357" y="119410"/>
                  </a:lnTo>
                </a:path>
                <a:path w="1554480" h="1076325">
                  <a:moveTo>
                    <a:pt x="0" y="0"/>
                  </a:moveTo>
                  <a:lnTo>
                    <a:pt x="1554357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7" name="object 1517"/>
            <p:cNvSpPr/>
            <p:nvPr/>
          </p:nvSpPr>
          <p:spPr>
            <a:xfrm>
              <a:off x="15559764" y="12766103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4422227" y="238820"/>
                  </a:moveTo>
                  <a:lnTo>
                    <a:pt x="1554357" y="238820"/>
                  </a:lnTo>
                </a:path>
                <a:path w="4422775" h="1315084">
                  <a:moveTo>
                    <a:pt x="4422227" y="0"/>
                  </a:moveTo>
                  <a:lnTo>
                    <a:pt x="0" y="0"/>
                  </a:lnTo>
                  <a:lnTo>
                    <a:pt x="0" y="1314524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18" name="object 1518"/>
          <p:cNvSpPr txBox="1"/>
          <p:nvPr/>
        </p:nvSpPr>
        <p:spPr>
          <a:xfrm>
            <a:off x="3544308" y="9369192"/>
            <a:ext cx="3413125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50" spc="-185" dirty="0">
                <a:latin typeface="Lucida Sans Unicode"/>
                <a:cs typeface="Lucida Sans Unicode"/>
              </a:rPr>
              <a:t>Технологічні</a:t>
            </a:r>
            <a:r>
              <a:rPr sz="1450" spc="90" dirty="0">
                <a:latin typeface="Lucida Sans Unicode"/>
                <a:cs typeface="Lucida Sans Unicode"/>
              </a:rPr>
              <a:t> </a:t>
            </a:r>
            <a:r>
              <a:rPr sz="1450" spc="-195" dirty="0">
                <a:latin typeface="Lucida Sans Unicode"/>
                <a:cs typeface="Lucida Sans Unicode"/>
              </a:rPr>
              <a:t>розрахунки</a:t>
            </a:r>
            <a:r>
              <a:rPr sz="1450" spc="95" dirty="0">
                <a:latin typeface="Lucida Sans Unicode"/>
                <a:cs typeface="Lucida Sans Unicode"/>
              </a:rPr>
              <a:t> </a:t>
            </a:r>
            <a:r>
              <a:rPr sz="1450" spc="-95" dirty="0">
                <a:latin typeface="Lucida Sans Unicode"/>
                <a:cs typeface="Lucida Sans Unicode"/>
              </a:rPr>
              <a:t>на</a:t>
            </a:r>
            <a:r>
              <a:rPr sz="1450" spc="95" dirty="0">
                <a:latin typeface="Lucida Sans Unicode"/>
                <a:cs typeface="Lucida Sans Unicode"/>
              </a:rPr>
              <a:t> </a:t>
            </a:r>
            <a:r>
              <a:rPr sz="1450" spc="-185" dirty="0">
                <a:latin typeface="Lucida Sans Unicode"/>
                <a:cs typeface="Lucida Sans Unicode"/>
              </a:rPr>
              <a:t>виконання</a:t>
            </a:r>
            <a:r>
              <a:rPr sz="1450" spc="95" dirty="0">
                <a:latin typeface="Lucida Sans Unicode"/>
                <a:cs typeface="Lucida Sans Unicode"/>
              </a:rPr>
              <a:t> </a:t>
            </a:r>
            <a:r>
              <a:rPr sz="1450" spc="-100" dirty="0">
                <a:latin typeface="Lucida Sans Unicode"/>
                <a:cs typeface="Lucida Sans Unicode"/>
              </a:rPr>
              <a:t>робіт</a:t>
            </a:r>
            <a:endParaRPr sz="1450">
              <a:latin typeface="Lucida Sans Unicode"/>
              <a:cs typeface="Lucida Sans Unicode"/>
            </a:endParaRPr>
          </a:p>
        </p:txBody>
      </p:sp>
      <p:sp>
        <p:nvSpPr>
          <p:cNvPr id="1519" name="object 1519"/>
          <p:cNvSpPr txBox="1"/>
          <p:nvPr/>
        </p:nvSpPr>
        <p:spPr>
          <a:xfrm>
            <a:off x="12129703" y="10557223"/>
            <a:ext cx="2242185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50" spc="-195" dirty="0">
                <a:latin typeface="Lucida Sans Unicode"/>
                <a:cs typeface="Lucida Sans Unicode"/>
              </a:rPr>
              <a:t>Техніко-</a:t>
            </a:r>
            <a:r>
              <a:rPr sz="1450" spc="-204" dirty="0">
                <a:latin typeface="Lucida Sans Unicode"/>
                <a:cs typeface="Lucida Sans Unicode"/>
              </a:rPr>
              <a:t>економічні</a:t>
            </a:r>
            <a:r>
              <a:rPr sz="1450" spc="195" dirty="0">
                <a:latin typeface="Lucida Sans Unicode"/>
                <a:cs typeface="Lucida Sans Unicode"/>
              </a:rPr>
              <a:t> </a:t>
            </a:r>
            <a:r>
              <a:rPr sz="1450" spc="-165" dirty="0">
                <a:latin typeface="Lucida Sans Unicode"/>
                <a:cs typeface="Lucida Sans Unicode"/>
              </a:rPr>
              <a:t>показники</a:t>
            </a:r>
            <a:endParaRPr sz="1450">
              <a:latin typeface="Lucida Sans Unicode"/>
              <a:cs typeface="Lucida Sans Unicode"/>
            </a:endParaRPr>
          </a:p>
        </p:txBody>
      </p:sp>
      <p:sp>
        <p:nvSpPr>
          <p:cNvPr id="1520" name="object 1520"/>
          <p:cNvSpPr txBox="1"/>
          <p:nvPr/>
        </p:nvSpPr>
        <p:spPr>
          <a:xfrm>
            <a:off x="18968471" y="13820384"/>
            <a:ext cx="83185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75" dirty="0">
                <a:latin typeface="Lucida Sans Unicode"/>
                <a:cs typeface="Lucida Sans Unicode"/>
              </a:rPr>
              <a:t>КНУБА,</a:t>
            </a:r>
            <a:r>
              <a:rPr sz="700" spc="125" dirty="0">
                <a:latin typeface="Lucida Sans Unicode"/>
                <a:cs typeface="Lucida Sans Unicode"/>
              </a:rPr>
              <a:t> </a:t>
            </a:r>
            <a:r>
              <a:rPr sz="700" spc="-114" dirty="0">
                <a:latin typeface="Lucida Sans Unicode"/>
                <a:cs typeface="Lucida Sans Unicode"/>
              </a:rPr>
              <a:t>ПЦБм-</a:t>
            </a:r>
            <a:r>
              <a:rPr sz="700" spc="-105" dirty="0">
                <a:latin typeface="Lucida Sans Unicode"/>
                <a:cs typeface="Lucida Sans Unicode"/>
              </a:rPr>
              <a:t>23-</a:t>
            </a:r>
            <a:r>
              <a:rPr sz="700" spc="-25" dirty="0">
                <a:latin typeface="Lucida Sans Unicode"/>
                <a:cs typeface="Lucida Sans Unicode"/>
              </a:rPr>
              <a:t>ЗБК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521" name="object 1521"/>
          <p:cNvSpPr txBox="1"/>
          <p:nvPr/>
        </p:nvSpPr>
        <p:spPr>
          <a:xfrm>
            <a:off x="15477492" y="13218394"/>
            <a:ext cx="1688464" cy="7353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5410" marR="68580" indent="33020">
              <a:lnSpc>
                <a:spcPct val="120500"/>
              </a:lnSpc>
              <a:spcBef>
                <a:spcPts val="95"/>
              </a:spcBef>
              <a:tabLst>
                <a:tab pos="574675" algn="l"/>
              </a:tabLst>
            </a:pPr>
            <a:r>
              <a:rPr sz="650" dirty="0">
                <a:latin typeface="Microsoft Sans Serif"/>
                <a:cs typeface="Microsoft Sans Serif"/>
              </a:rPr>
              <a:t>Зм.</a:t>
            </a:r>
            <a:r>
              <a:rPr sz="650" spc="285" dirty="0">
                <a:latin typeface="Microsoft Sans Serif"/>
                <a:cs typeface="Microsoft Sans Serif"/>
              </a:rPr>
              <a:t> </a:t>
            </a:r>
            <a:r>
              <a:rPr sz="650" dirty="0">
                <a:latin typeface="Microsoft Sans Serif"/>
                <a:cs typeface="Microsoft Sans Serif"/>
              </a:rPr>
              <a:t>Кільк.</a:t>
            </a:r>
            <a:r>
              <a:rPr sz="650" spc="215" dirty="0">
                <a:latin typeface="Microsoft Sans Serif"/>
                <a:cs typeface="Microsoft Sans Serif"/>
              </a:rPr>
              <a:t> </a:t>
            </a:r>
            <a:r>
              <a:rPr sz="975" baseline="4273" dirty="0">
                <a:latin typeface="Microsoft Sans Serif"/>
                <a:cs typeface="Microsoft Sans Serif"/>
              </a:rPr>
              <a:t>Арк.</a:t>
            </a:r>
            <a:r>
              <a:rPr sz="975" spc="89" baseline="4273" dirty="0">
                <a:latin typeface="Microsoft Sans Serif"/>
                <a:cs typeface="Microsoft Sans Serif"/>
              </a:rPr>
              <a:t> </a:t>
            </a:r>
            <a:r>
              <a:rPr sz="975" baseline="4273" dirty="0">
                <a:latin typeface="Microsoft Sans Serif"/>
                <a:cs typeface="Microsoft Sans Serif"/>
              </a:rPr>
              <a:t>№док.</a:t>
            </a:r>
            <a:r>
              <a:rPr sz="975" spc="217" baseline="4273" dirty="0">
                <a:latin typeface="Microsoft Sans Serif"/>
                <a:cs typeface="Microsoft Sans Serif"/>
              </a:rPr>
              <a:t> </a:t>
            </a:r>
            <a:r>
              <a:rPr sz="975" baseline="4273" dirty="0">
                <a:latin typeface="Microsoft Sans Serif"/>
                <a:cs typeface="Microsoft Sans Serif"/>
              </a:rPr>
              <a:t>Підпис</a:t>
            </a:r>
            <a:r>
              <a:rPr sz="975" spc="637" baseline="4273" dirty="0">
                <a:latin typeface="Microsoft Sans Serif"/>
                <a:cs typeface="Microsoft Sans Serif"/>
              </a:rPr>
              <a:t> </a:t>
            </a:r>
            <a:r>
              <a:rPr sz="975" spc="-30" baseline="4273" dirty="0">
                <a:latin typeface="Microsoft Sans Serif"/>
                <a:cs typeface="Microsoft Sans Serif"/>
              </a:rPr>
              <a:t>Дата</a:t>
            </a:r>
            <a:r>
              <a:rPr sz="975" spc="750" baseline="4273" dirty="0">
                <a:latin typeface="Microsoft Sans Serif"/>
                <a:cs typeface="Microsoft Sans Serif"/>
              </a:rPr>
              <a:t> </a:t>
            </a:r>
            <a:r>
              <a:rPr sz="650" spc="-10" dirty="0">
                <a:latin typeface="Microsoft Sans Serif"/>
                <a:cs typeface="Microsoft Sans Serif"/>
              </a:rPr>
              <a:t>Виконав</a:t>
            </a:r>
            <a:r>
              <a:rPr sz="650" dirty="0">
                <a:latin typeface="Microsoft Sans Serif"/>
                <a:cs typeface="Microsoft Sans Serif"/>
              </a:rPr>
              <a:t>	</a:t>
            </a:r>
            <a:r>
              <a:rPr sz="900" spc="-15" baseline="4629" dirty="0">
                <a:latin typeface="Microsoft Sans Serif"/>
                <a:cs typeface="Microsoft Sans Serif"/>
              </a:rPr>
              <a:t>Третяк</a:t>
            </a:r>
            <a:endParaRPr sz="900" baseline="4629">
              <a:latin typeface="Microsoft Sans Serif"/>
              <a:cs typeface="Microsoft Sans Serif"/>
            </a:endParaRPr>
          </a:p>
          <a:p>
            <a:pPr marL="76200">
              <a:lnSpc>
                <a:spcPct val="100000"/>
              </a:lnSpc>
              <a:spcBef>
                <a:spcPts val="65"/>
              </a:spcBef>
            </a:pPr>
            <a:r>
              <a:rPr sz="650" spc="-10" dirty="0">
                <a:latin typeface="Microsoft Sans Serif"/>
                <a:cs typeface="Microsoft Sans Serif"/>
              </a:rPr>
              <a:t>Консультант</a:t>
            </a:r>
            <a:r>
              <a:rPr sz="650" spc="55" dirty="0">
                <a:latin typeface="Microsoft Sans Serif"/>
                <a:cs typeface="Microsoft Sans Serif"/>
              </a:rPr>
              <a:t> </a:t>
            </a:r>
            <a:r>
              <a:rPr sz="975" spc="-15" baseline="-8547" dirty="0">
                <a:latin typeface="Microsoft Sans Serif"/>
                <a:cs typeface="Microsoft Sans Serif"/>
              </a:rPr>
              <a:t>Шпакова</a:t>
            </a:r>
            <a:endParaRPr sz="975" baseline="-8547">
              <a:latin typeface="Microsoft Sans Serif"/>
              <a:cs typeface="Microsoft Sans Serif"/>
            </a:endParaRPr>
          </a:p>
          <a:p>
            <a:pPr marL="105410">
              <a:lnSpc>
                <a:spcPct val="100000"/>
              </a:lnSpc>
              <a:spcBef>
                <a:spcPts val="259"/>
              </a:spcBef>
              <a:tabLst>
                <a:tab pos="571500" algn="l"/>
              </a:tabLst>
            </a:pPr>
            <a:r>
              <a:rPr sz="975" spc="-15" baseline="4273" dirty="0">
                <a:latin typeface="Microsoft Sans Serif"/>
                <a:cs typeface="Microsoft Sans Serif"/>
              </a:rPr>
              <a:t>Керівник</a:t>
            </a:r>
            <a:r>
              <a:rPr sz="975" baseline="4273" dirty="0">
                <a:latin typeface="Microsoft Sans Serif"/>
                <a:cs typeface="Microsoft Sans Serif"/>
              </a:rPr>
              <a:t>	</a:t>
            </a:r>
            <a:r>
              <a:rPr sz="650" spc="-10" dirty="0">
                <a:latin typeface="Microsoft Sans Serif"/>
                <a:cs typeface="Microsoft Sans Serif"/>
              </a:rPr>
              <a:t>Колякова</a:t>
            </a:r>
            <a:endParaRPr sz="6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05"/>
              </a:spcBef>
            </a:pPr>
            <a:endParaRPr sz="650">
              <a:latin typeface="Microsoft Sans Serif"/>
              <a:cs typeface="Microsoft Sans Serif"/>
            </a:endParaRPr>
          </a:p>
          <a:p>
            <a:pPr marL="105410">
              <a:lnSpc>
                <a:spcPct val="100000"/>
              </a:lnSpc>
            </a:pPr>
            <a:r>
              <a:rPr sz="650" dirty="0">
                <a:latin typeface="Microsoft Sans Serif"/>
                <a:cs typeface="Microsoft Sans Serif"/>
              </a:rPr>
              <a:t>Зав.</a:t>
            </a:r>
            <a:r>
              <a:rPr sz="650" spc="-10" dirty="0">
                <a:latin typeface="Microsoft Sans Serif"/>
                <a:cs typeface="Microsoft Sans Serif"/>
              </a:rPr>
              <a:t> </a:t>
            </a:r>
            <a:r>
              <a:rPr sz="650" dirty="0">
                <a:latin typeface="Microsoft Sans Serif"/>
                <a:cs typeface="Microsoft Sans Serif"/>
              </a:rPr>
              <a:t>каф.</a:t>
            </a:r>
            <a:r>
              <a:rPr sz="650" spc="254" dirty="0">
                <a:latin typeface="Microsoft Sans Serif"/>
                <a:cs typeface="Microsoft Sans Serif"/>
              </a:rPr>
              <a:t>  </a:t>
            </a:r>
            <a:r>
              <a:rPr sz="600" spc="-10" dirty="0">
                <a:latin typeface="Microsoft Sans Serif"/>
                <a:cs typeface="Microsoft Sans Serif"/>
              </a:rPr>
              <a:t>Журавський</a:t>
            </a:r>
            <a:endParaRPr sz="600">
              <a:latin typeface="Microsoft Sans Serif"/>
              <a:cs typeface="Microsoft Sans Serif"/>
            </a:endParaRPr>
          </a:p>
        </p:txBody>
      </p:sp>
      <p:sp>
        <p:nvSpPr>
          <p:cNvPr id="1522" name="object 1522"/>
          <p:cNvSpPr txBox="1"/>
          <p:nvPr/>
        </p:nvSpPr>
        <p:spPr>
          <a:xfrm>
            <a:off x="18830845" y="13282981"/>
            <a:ext cx="1071245" cy="3778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84455" marR="5080" indent="-72390">
              <a:lnSpc>
                <a:spcPct val="165100"/>
              </a:lnSpc>
              <a:spcBef>
                <a:spcPts val="90"/>
              </a:spcBef>
              <a:tabLst>
                <a:tab pos="473075" algn="l"/>
                <a:tab pos="765175" algn="l"/>
                <a:tab pos="876300" algn="l"/>
              </a:tabLst>
            </a:pPr>
            <a:r>
              <a:rPr sz="700" spc="-10" dirty="0">
                <a:latin typeface="Lucida Sans Unicode"/>
                <a:cs typeface="Lucida Sans Unicode"/>
              </a:rPr>
              <a:t>Стадія</a:t>
            </a:r>
            <a:r>
              <a:rPr sz="700" spc="420" dirty="0">
                <a:latin typeface="Lucida Sans Unicode"/>
                <a:cs typeface="Lucida Sans Unicode"/>
              </a:rPr>
              <a:t> </a:t>
            </a:r>
            <a:r>
              <a:rPr sz="1050" spc="-15" baseline="3968" dirty="0">
                <a:latin typeface="Lucida Sans Unicode"/>
                <a:cs typeface="Lucida Sans Unicode"/>
              </a:rPr>
              <a:t>Аркуш</a:t>
            </a:r>
            <a:r>
              <a:rPr sz="1050" baseline="3968" dirty="0">
                <a:latin typeface="Lucida Sans Unicode"/>
                <a:cs typeface="Lucida Sans Unicode"/>
              </a:rPr>
              <a:t>	</a:t>
            </a:r>
            <a:r>
              <a:rPr sz="1050" spc="-127" baseline="3968" dirty="0">
                <a:latin typeface="Lucida Sans Unicode"/>
                <a:cs typeface="Lucida Sans Unicode"/>
              </a:rPr>
              <a:t>Аркушів</a:t>
            </a:r>
            <a:r>
              <a:rPr sz="1050" spc="750" baseline="3968" dirty="0">
                <a:latin typeface="Lucida Sans Unicode"/>
                <a:cs typeface="Lucida Sans Unicode"/>
              </a:rPr>
              <a:t> </a:t>
            </a:r>
            <a:r>
              <a:rPr sz="700" spc="-25" dirty="0">
                <a:latin typeface="Lucida Sans Unicode"/>
                <a:cs typeface="Lucida Sans Unicode"/>
              </a:rPr>
              <a:t>ПД</a:t>
            </a:r>
            <a:r>
              <a:rPr sz="700" dirty="0">
                <a:latin typeface="Lucida Sans Unicode"/>
                <a:cs typeface="Lucida Sans Unicode"/>
              </a:rPr>
              <a:t>	</a:t>
            </a:r>
            <a:r>
              <a:rPr sz="700" spc="-50" dirty="0">
                <a:latin typeface="Lucida Sans Unicode"/>
                <a:cs typeface="Lucida Sans Unicode"/>
              </a:rPr>
              <a:t>5</a:t>
            </a:r>
            <a:r>
              <a:rPr sz="700" dirty="0">
                <a:latin typeface="Lucida Sans Unicode"/>
                <a:cs typeface="Lucida Sans Unicode"/>
              </a:rPr>
              <a:t>		</a:t>
            </a:r>
            <a:r>
              <a:rPr sz="700" spc="-25" dirty="0">
                <a:latin typeface="Lucida Sans Unicode"/>
                <a:cs typeface="Lucida Sans Unicode"/>
              </a:rPr>
              <a:t>10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1523" name="object 1523"/>
          <p:cNvSpPr txBox="1"/>
          <p:nvPr/>
        </p:nvSpPr>
        <p:spPr>
          <a:xfrm>
            <a:off x="17387803" y="13428662"/>
            <a:ext cx="1301115" cy="23431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9890" marR="5080" indent="-377825">
              <a:lnSpc>
                <a:spcPct val="105200"/>
              </a:lnSpc>
              <a:spcBef>
                <a:spcPts val="90"/>
              </a:spcBef>
            </a:pPr>
            <a:r>
              <a:rPr sz="650" dirty="0">
                <a:latin typeface="Microsoft Sans Serif"/>
                <a:cs typeface="Microsoft Sans Serif"/>
              </a:rPr>
              <a:t>Розділ</a:t>
            </a:r>
            <a:r>
              <a:rPr sz="650" spc="75" dirty="0">
                <a:latin typeface="Microsoft Sans Serif"/>
                <a:cs typeface="Microsoft Sans Serif"/>
              </a:rPr>
              <a:t> </a:t>
            </a:r>
            <a:r>
              <a:rPr sz="650" dirty="0">
                <a:latin typeface="Microsoft Sans Serif"/>
                <a:cs typeface="Microsoft Sans Serif"/>
              </a:rPr>
              <a:t>"Технологія</a:t>
            </a:r>
            <a:r>
              <a:rPr sz="650" spc="75" dirty="0">
                <a:latin typeface="Microsoft Sans Serif"/>
                <a:cs typeface="Microsoft Sans Serif"/>
              </a:rPr>
              <a:t> </a:t>
            </a:r>
            <a:r>
              <a:rPr sz="650" dirty="0">
                <a:latin typeface="Microsoft Sans Serif"/>
                <a:cs typeface="Microsoft Sans Serif"/>
              </a:rPr>
              <a:t>і</a:t>
            </a:r>
            <a:r>
              <a:rPr sz="650" spc="80" dirty="0">
                <a:latin typeface="Microsoft Sans Serif"/>
                <a:cs typeface="Microsoft Sans Serif"/>
              </a:rPr>
              <a:t> </a:t>
            </a:r>
            <a:r>
              <a:rPr sz="650" spc="-10" dirty="0">
                <a:latin typeface="Microsoft Sans Serif"/>
                <a:cs typeface="Microsoft Sans Serif"/>
              </a:rPr>
              <a:t>організація</a:t>
            </a:r>
            <a:r>
              <a:rPr sz="650" spc="500" dirty="0">
                <a:latin typeface="Microsoft Sans Serif"/>
                <a:cs typeface="Microsoft Sans Serif"/>
              </a:rPr>
              <a:t> </a:t>
            </a:r>
            <a:r>
              <a:rPr sz="650" spc="-10" dirty="0">
                <a:latin typeface="Microsoft Sans Serif"/>
                <a:cs typeface="Microsoft Sans Serif"/>
              </a:rPr>
              <a:t>будівництва"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1524" name="object 1524"/>
          <p:cNvSpPr txBox="1"/>
          <p:nvPr/>
        </p:nvSpPr>
        <p:spPr>
          <a:xfrm>
            <a:off x="17207675" y="13813932"/>
            <a:ext cx="1500505" cy="186690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238125" marR="5080" indent="-226060">
              <a:lnSpc>
                <a:spcPct val="106200"/>
              </a:lnSpc>
              <a:spcBef>
                <a:spcPts val="85"/>
              </a:spcBef>
            </a:pPr>
            <a:r>
              <a:rPr sz="500" spc="10" dirty="0">
                <a:latin typeface="Microsoft Sans Serif"/>
                <a:cs typeface="Microsoft Sans Serif"/>
              </a:rPr>
              <a:t>Технологічна</a:t>
            </a:r>
            <a:r>
              <a:rPr sz="500" spc="5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карта на</a:t>
            </a:r>
            <a:r>
              <a:rPr sz="500" spc="5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влаштування </a:t>
            </a:r>
            <a:r>
              <a:rPr sz="500" spc="-10" dirty="0">
                <a:latin typeface="Microsoft Sans Serif"/>
                <a:cs typeface="Microsoft Sans Serif"/>
              </a:rPr>
              <a:t>монолітної</a:t>
            </a:r>
            <a:r>
              <a:rPr sz="500" spc="500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залізобетонної</a:t>
            </a:r>
            <a:r>
              <a:rPr sz="500" spc="40" dirty="0">
                <a:latin typeface="Microsoft Sans Serif"/>
                <a:cs typeface="Microsoft Sans Serif"/>
              </a:rPr>
              <a:t> </a:t>
            </a:r>
            <a:r>
              <a:rPr sz="500" spc="10" dirty="0">
                <a:latin typeface="Microsoft Sans Serif"/>
                <a:cs typeface="Microsoft Sans Serif"/>
              </a:rPr>
              <a:t>плити</a:t>
            </a:r>
            <a:r>
              <a:rPr sz="500" spc="40" dirty="0">
                <a:latin typeface="Microsoft Sans Serif"/>
                <a:cs typeface="Microsoft Sans Serif"/>
              </a:rPr>
              <a:t> </a:t>
            </a:r>
            <a:r>
              <a:rPr sz="500" spc="-10" dirty="0">
                <a:latin typeface="Microsoft Sans Serif"/>
                <a:cs typeface="Microsoft Sans Serif"/>
              </a:rPr>
              <a:t>перекриття</a:t>
            </a:r>
            <a:endParaRPr sz="500">
              <a:latin typeface="Microsoft Sans Serif"/>
              <a:cs typeface="Microsoft Sans Serif"/>
            </a:endParaRPr>
          </a:p>
        </p:txBody>
      </p:sp>
      <p:sp>
        <p:nvSpPr>
          <p:cNvPr id="1525" name="object 1525"/>
          <p:cNvSpPr txBox="1"/>
          <p:nvPr/>
        </p:nvSpPr>
        <p:spPr>
          <a:xfrm>
            <a:off x="17790560" y="12799450"/>
            <a:ext cx="1623695" cy="125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50" spc="-10" dirty="0">
                <a:latin typeface="Microsoft Sans Serif"/>
                <a:cs typeface="Microsoft Sans Serif"/>
              </a:rPr>
              <a:t>Кваліфікаційна випускна </a:t>
            </a:r>
            <a:r>
              <a:rPr sz="650" dirty="0">
                <a:latin typeface="Microsoft Sans Serif"/>
                <a:cs typeface="Microsoft Sans Serif"/>
              </a:rPr>
              <a:t>робота</a:t>
            </a:r>
            <a:r>
              <a:rPr sz="650" spc="-5" dirty="0">
                <a:latin typeface="Microsoft Sans Serif"/>
                <a:cs typeface="Microsoft Sans Serif"/>
              </a:rPr>
              <a:t> </a:t>
            </a:r>
            <a:r>
              <a:rPr sz="650" spc="-10" dirty="0">
                <a:latin typeface="Microsoft Sans Serif"/>
                <a:cs typeface="Microsoft Sans Serif"/>
              </a:rPr>
              <a:t>магістра</a:t>
            </a:r>
            <a:endParaRPr sz="650">
              <a:latin typeface="Microsoft Sans Serif"/>
              <a:cs typeface="Microsoft Sans Serif"/>
            </a:endParaRPr>
          </a:p>
        </p:txBody>
      </p:sp>
      <p:sp>
        <p:nvSpPr>
          <p:cNvPr id="1526" name="object 1526"/>
          <p:cNvSpPr txBox="1"/>
          <p:nvPr/>
        </p:nvSpPr>
        <p:spPr>
          <a:xfrm>
            <a:off x="17421197" y="13087351"/>
            <a:ext cx="2209165" cy="1460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dirty="0">
                <a:latin typeface="Microsoft Sans Serif"/>
                <a:cs typeface="Microsoft Sans Serif"/>
              </a:rPr>
              <a:t>16-ти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поверхова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житлова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будівля</a:t>
            </a:r>
            <a:r>
              <a:rPr sz="750" spc="105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в</a:t>
            </a:r>
            <a:r>
              <a:rPr sz="750" spc="100" dirty="0">
                <a:latin typeface="Microsoft Sans Serif"/>
                <a:cs typeface="Microsoft Sans Serif"/>
              </a:rPr>
              <a:t> </a:t>
            </a:r>
            <a:r>
              <a:rPr sz="750" dirty="0">
                <a:latin typeface="Microsoft Sans Serif"/>
                <a:cs typeface="Microsoft Sans Serif"/>
              </a:rPr>
              <a:t>м.</a:t>
            </a:r>
            <a:r>
              <a:rPr sz="750" spc="100" dirty="0">
                <a:latin typeface="Microsoft Sans Serif"/>
                <a:cs typeface="Microsoft Sans Serif"/>
              </a:rPr>
              <a:t> </a:t>
            </a:r>
            <a:r>
              <a:rPr sz="750" spc="-10" dirty="0">
                <a:latin typeface="Microsoft Sans Serif"/>
                <a:cs typeface="Microsoft Sans Serif"/>
              </a:rPr>
              <a:t>Черкаси</a:t>
            </a:r>
            <a:endParaRPr sz="750">
              <a:latin typeface="Microsoft Sans Serif"/>
              <a:cs typeface="Microsoft Sans Serif"/>
            </a:endParaRPr>
          </a:p>
        </p:txBody>
      </p:sp>
      <p:grpSp>
        <p:nvGrpSpPr>
          <p:cNvPr id="1527" name="object 1527"/>
          <p:cNvGrpSpPr/>
          <p:nvPr/>
        </p:nvGrpSpPr>
        <p:grpSpPr>
          <a:xfrm>
            <a:off x="7342579" y="9490416"/>
            <a:ext cx="12642850" cy="4593590"/>
            <a:chOff x="7342579" y="9490416"/>
            <a:chExt cx="12642850" cy="4593590"/>
          </a:xfrm>
        </p:grpSpPr>
        <p:sp>
          <p:nvSpPr>
            <p:cNvPr id="1528" name="object 1528"/>
            <p:cNvSpPr/>
            <p:nvPr/>
          </p:nvSpPr>
          <p:spPr>
            <a:xfrm>
              <a:off x="15559764" y="12766103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0" y="1314524"/>
                  </a:moveTo>
                  <a:lnTo>
                    <a:pt x="4422227" y="1314524"/>
                  </a:lnTo>
                  <a:lnTo>
                    <a:pt x="442222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9" name="object 1529"/>
            <p:cNvSpPr/>
            <p:nvPr/>
          </p:nvSpPr>
          <p:spPr>
            <a:xfrm>
              <a:off x="8307108" y="10347539"/>
              <a:ext cx="1683385" cy="2973705"/>
            </a:xfrm>
            <a:custGeom>
              <a:avLst/>
              <a:gdLst/>
              <a:ahLst/>
              <a:cxnLst/>
              <a:rect l="l" t="t" r="r" b="b"/>
              <a:pathLst>
                <a:path w="1683384" h="2973705">
                  <a:moveTo>
                    <a:pt x="240844" y="0"/>
                  </a:moveTo>
                  <a:lnTo>
                    <a:pt x="240844" y="219593"/>
                  </a:lnTo>
                </a:path>
                <a:path w="1683384" h="2973705">
                  <a:moveTo>
                    <a:pt x="721521" y="0"/>
                  </a:moveTo>
                  <a:lnTo>
                    <a:pt x="721521" y="219593"/>
                  </a:lnTo>
                </a:path>
                <a:path w="1683384" h="2973705">
                  <a:moveTo>
                    <a:pt x="480676" y="0"/>
                  </a:moveTo>
                  <a:lnTo>
                    <a:pt x="480676" y="219593"/>
                  </a:lnTo>
                </a:path>
                <a:path w="1683384" h="2973705">
                  <a:moveTo>
                    <a:pt x="961353" y="0"/>
                  </a:moveTo>
                  <a:lnTo>
                    <a:pt x="961353" y="219593"/>
                  </a:lnTo>
                </a:path>
                <a:path w="1683384" h="2973705">
                  <a:moveTo>
                    <a:pt x="1202198" y="0"/>
                  </a:moveTo>
                  <a:lnTo>
                    <a:pt x="1202198" y="219593"/>
                  </a:lnTo>
                </a:path>
                <a:path w="1683384" h="2973705">
                  <a:moveTo>
                    <a:pt x="1682875" y="0"/>
                  </a:moveTo>
                  <a:lnTo>
                    <a:pt x="1682875" y="219593"/>
                  </a:lnTo>
                </a:path>
                <a:path w="1683384" h="2973705">
                  <a:moveTo>
                    <a:pt x="1443042" y="0"/>
                  </a:moveTo>
                  <a:lnTo>
                    <a:pt x="1443042" y="219593"/>
                  </a:lnTo>
                </a:path>
                <a:path w="1683384" h="2973705">
                  <a:moveTo>
                    <a:pt x="0" y="403768"/>
                  </a:moveTo>
                  <a:lnTo>
                    <a:pt x="0" y="2973113"/>
                  </a:lnTo>
                </a:path>
                <a:path w="1683384" h="2973705">
                  <a:moveTo>
                    <a:pt x="240844" y="403768"/>
                  </a:moveTo>
                  <a:lnTo>
                    <a:pt x="240844" y="2973113"/>
                  </a:lnTo>
                </a:path>
                <a:path w="1683384" h="2973705">
                  <a:moveTo>
                    <a:pt x="480676" y="403768"/>
                  </a:moveTo>
                  <a:lnTo>
                    <a:pt x="480676" y="2973113"/>
                  </a:lnTo>
                </a:path>
                <a:path w="1683384" h="2973705">
                  <a:moveTo>
                    <a:pt x="721521" y="403768"/>
                  </a:moveTo>
                  <a:lnTo>
                    <a:pt x="721521" y="2973113"/>
                  </a:lnTo>
                </a:path>
                <a:path w="1683384" h="2973705">
                  <a:moveTo>
                    <a:pt x="961353" y="403768"/>
                  </a:moveTo>
                  <a:lnTo>
                    <a:pt x="961353" y="2973113"/>
                  </a:lnTo>
                </a:path>
                <a:path w="1683384" h="2973705">
                  <a:moveTo>
                    <a:pt x="1202198" y="403768"/>
                  </a:moveTo>
                  <a:lnTo>
                    <a:pt x="1202198" y="2973113"/>
                  </a:lnTo>
                </a:path>
                <a:path w="1683384" h="2973705">
                  <a:moveTo>
                    <a:pt x="1443042" y="403768"/>
                  </a:moveTo>
                  <a:lnTo>
                    <a:pt x="1443042" y="2973113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0" name="object 1530"/>
            <p:cNvSpPr/>
            <p:nvPr/>
          </p:nvSpPr>
          <p:spPr>
            <a:xfrm>
              <a:off x="7345754" y="10983045"/>
              <a:ext cx="1922780" cy="1671955"/>
            </a:xfrm>
            <a:custGeom>
              <a:avLst/>
              <a:gdLst/>
              <a:ahLst/>
              <a:cxnLst/>
              <a:rect l="l" t="t" r="r" b="b"/>
              <a:pathLst>
                <a:path w="1922779" h="1671954">
                  <a:moveTo>
                    <a:pt x="0" y="0"/>
                  </a:moveTo>
                  <a:lnTo>
                    <a:pt x="840931" y="0"/>
                  </a:lnTo>
                </a:path>
                <a:path w="1922779" h="1671954">
                  <a:moveTo>
                    <a:pt x="840931" y="536334"/>
                  </a:moveTo>
                  <a:lnTo>
                    <a:pt x="961353" y="536334"/>
                  </a:lnTo>
                </a:path>
                <a:path w="1922779" h="1671954">
                  <a:moveTo>
                    <a:pt x="961353" y="1145528"/>
                  </a:moveTo>
                  <a:lnTo>
                    <a:pt x="1803297" y="1145528"/>
                  </a:lnTo>
                </a:path>
                <a:path w="1922779" h="1671954">
                  <a:moveTo>
                    <a:pt x="1803297" y="1671743"/>
                  </a:moveTo>
                  <a:lnTo>
                    <a:pt x="1922707" y="1671743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31" name="object 153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15464639" y="9490416"/>
              <a:ext cx="4246147" cy="2757567"/>
            </a:xfrm>
            <a:prstGeom prst="rect">
              <a:avLst/>
            </a:prstGeom>
          </p:spPr>
        </p:pic>
      </p:grpSp>
      <p:sp>
        <p:nvSpPr>
          <p:cNvPr id="1532" name="object 1532"/>
          <p:cNvSpPr txBox="1"/>
          <p:nvPr/>
        </p:nvSpPr>
        <p:spPr>
          <a:xfrm>
            <a:off x="15632067" y="9205255"/>
            <a:ext cx="4034790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50" spc="-215" dirty="0">
                <a:latin typeface="Lucida Sans Unicode"/>
                <a:cs typeface="Lucida Sans Unicode"/>
              </a:rPr>
              <a:t>Склад</a:t>
            </a:r>
            <a:r>
              <a:rPr sz="1450" spc="120" dirty="0">
                <a:latin typeface="Lucida Sans Unicode"/>
                <a:cs typeface="Lucida Sans Unicode"/>
              </a:rPr>
              <a:t> </a:t>
            </a:r>
            <a:r>
              <a:rPr sz="1450" spc="-215" dirty="0">
                <a:latin typeface="Lucida Sans Unicode"/>
                <a:cs typeface="Lucida Sans Unicode"/>
              </a:rPr>
              <a:t>поопераційного</a:t>
            </a:r>
            <a:r>
              <a:rPr sz="1450" spc="125" dirty="0">
                <a:latin typeface="Lucida Sans Unicode"/>
                <a:cs typeface="Lucida Sans Unicode"/>
              </a:rPr>
              <a:t> </a:t>
            </a:r>
            <a:r>
              <a:rPr sz="1450" spc="-195" dirty="0">
                <a:latin typeface="Lucida Sans Unicode"/>
                <a:cs typeface="Lucida Sans Unicode"/>
              </a:rPr>
              <a:t>контролю</a:t>
            </a:r>
            <a:r>
              <a:rPr sz="1450" spc="125" dirty="0">
                <a:latin typeface="Lucida Sans Unicode"/>
                <a:cs typeface="Lucida Sans Unicode"/>
              </a:rPr>
              <a:t> </a:t>
            </a:r>
            <a:r>
              <a:rPr sz="1450" spc="-260" dirty="0">
                <a:latin typeface="Lucida Sans Unicode"/>
                <a:cs typeface="Lucida Sans Unicode"/>
              </a:rPr>
              <a:t>при</a:t>
            </a:r>
            <a:r>
              <a:rPr sz="1450" spc="120" dirty="0">
                <a:latin typeface="Lucida Sans Unicode"/>
                <a:cs typeface="Lucida Sans Unicode"/>
              </a:rPr>
              <a:t> </a:t>
            </a:r>
            <a:r>
              <a:rPr sz="1450" spc="-190" dirty="0">
                <a:latin typeface="Lucida Sans Unicode"/>
                <a:cs typeface="Lucida Sans Unicode"/>
              </a:rPr>
              <a:t>виконанні</a:t>
            </a:r>
            <a:r>
              <a:rPr sz="1450" spc="125" dirty="0">
                <a:latin typeface="Lucida Sans Unicode"/>
                <a:cs typeface="Lucida Sans Unicode"/>
              </a:rPr>
              <a:t> </a:t>
            </a:r>
            <a:r>
              <a:rPr sz="1450" spc="-80" dirty="0">
                <a:latin typeface="Lucida Sans Unicode"/>
                <a:cs typeface="Lucida Sans Unicode"/>
              </a:rPr>
              <a:t>робіт</a:t>
            </a:r>
            <a:endParaRPr sz="1450">
              <a:latin typeface="Lucida Sans Unicode"/>
              <a:cs typeface="Lucida Sans Unicode"/>
            </a:endParaRPr>
          </a:p>
        </p:txBody>
      </p:sp>
      <p:sp>
        <p:nvSpPr>
          <p:cNvPr id="1533" name="object 1533"/>
          <p:cNvSpPr/>
          <p:nvPr/>
        </p:nvSpPr>
        <p:spPr>
          <a:xfrm>
            <a:off x="9989984" y="10347539"/>
            <a:ext cx="0" cy="219710"/>
          </a:xfrm>
          <a:custGeom>
            <a:avLst/>
            <a:gdLst/>
            <a:ahLst/>
            <a:cxnLst/>
            <a:rect l="l" t="t" r="r" b="b"/>
            <a:pathLst>
              <a:path h="219709">
                <a:moveTo>
                  <a:pt x="0" y="0"/>
                </a:moveTo>
                <a:lnTo>
                  <a:pt x="0" y="219593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4" name="object 1534"/>
          <p:cNvSpPr txBox="1"/>
          <p:nvPr/>
        </p:nvSpPr>
        <p:spPr>
          <a:xfrm>
            <a:off x="7428178" y="10090679"/>
            <a:ext cx="3221990" cy="4337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45844">
              <a:lnSpc>
                <a:spcPct val="100000"/>
              </a:lnSpc>
              <a:spcBef>
                <a:spcPts val="95"/>
              </a:spcBef>
            </a:pPr>
            <a:r>
              <a:rPr sz="1050" dirty="0">
                <a:latin typeface="Calibri"/>
                <a:cs typeface="Calibri"/>
              </a:rPr>
              <a:t>Робочі</a:t>
            </a:r>
            <a:r>
              <a:rPr sz="1050" spc="-30" dirty="0">
                <a:latin typeface="Calibri"/>
                <a:cs typeface="Calibri"/>
              </a:rPr>
              <a:t> </a:t>
            </a:r>
            <a:r>
              <a:rPr sz="1050" spc="-25" dirty="0">
                <a:latin typeface="Calibri"/>
                <a:cs typeface="Calibri"/>
              </a:rPr>
              <a:t>дні</a:t>
            </a:r>
            <a:endParaRPr sz="10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45"/>
              </a:spcBef>
              <a:tabLst>
                <a:tab pos="254000" algn="l"/>
                <a:tab pos="495300" algn="l"/>
                <a:tab pos="734695" algn="l"/>
                <a:tab pos="974725" algn="l"/>
                <a:tab pos="1214755" algn="l"/>
                <a:tab pos="1455420" algn="l"/>
                <a:tab pos="1695450" algn="l"/>
                <a:tab pos="1936114" algn="l"/>
                <a:tab pos="2147570" algn="l"/>
                <a:tab pos="2391410" algn="l"/>
                <a:tab pos="2628265" algn="l"/>
                <a:tab pos="2870835" algn="l"/>
                <a:tab pos="3108960" algn="l"/>
              </a:tabLst>
            </a:pPr>
            <a:r>
              <a:rPr sz="750" spc="-50" dirty="0">
                <a:latin typeface="Times New Roman"/>
                <a:cs typeface="Times New Roman"/>
              </a:rPr>
              <a:t>1</a:t>
            </a:r>
            <a:r>
              <a:rPr sz="750" dirty="0">
                <a:latin typeface="Times New Roman"/>
                <a:cs typeface="Times New Roman"/>
              </a:rPr>
              <a:t>	</a:t>
            </a:r>
            <a:r>
              <a:rPr sz="750" spc="-50" dirty="0">
                <a:latin typeface="Times New Roman"/>
                <a:cs typeface="Times New Roman"/>
              </a:rPr>
              <a:t>2</a:t>
            </a:r>
            <a:r>
              <a:rPr sz="750" dirty="0">
                <a:latin typeface="Times New Roman"/>
                <a:cs typeface="Times New Roman"/>
              </a:rPr>
              <a:t>	</a:t>
            </a:r>
            <a:r>
              <a:rPr sz="750" spc="-50" dirty="0">
                <a:latin typeface="Times New Roman"/>
                <a:cs typeface="Times New Roman"/>
              </a:rPr>
              <a:t>3</a:t>
            </a:r>
            <a:r>
              <a:rPr sz="750" dirty="0">
                <a:latin typeface="Times New Roman"/>
                <a:cs typeface="Times New Roman"/>
              </a:rPr>
              <a:t>	</a:t>
            </a:r>
            <a:r>
              <a:rPr sz="750" spc="-50" dirty="0">
                <a:latin typeface="Times New Roman"/>
                <a:cs typeface="Times New Roman"/>
              </a:rPr>
              <a:t>4</a:t>
            </a:r>
            <a:r>
              <a:rPr sz="750" dirty="0">
                <a:latin typeface="Times New Roman"/>
                <a:cs typeface="Times New Roman"/>
              </a:rPr>
              <a:t>	</a:t>
            </a:r>
            <a:r>
              <a:rPr sz="750" spc="-50" dirty="0">
                <a:latin typeface="Times New Roman"/>
                <a:cs typeface="Times New Roman"/>
              </a:rPr>
              <a:t>5</a:t>
            </a:r>
            <a:r>
              <a:rPr sz="750" dirty="0">
                <a:latin typeface="Times New Roman"/>
                <a:cs typeface="Times New Roman"/>
              </a:rPr>
              <a:t>	</a:t>
            </a:r>
            <a:r>
              <a:rPr sz="750" spc="-50" dirty="0">
                <a:latin typeface="Times New Roman"/>
                <a:cs typeface="Times New Roman"/>
              </a:rPr>
              <a:t>6</a:t>
            </a:r>
            <a:r>
              <a:rPr sz="750" dirty="0">
                <a:latin typeface="Times New Roman"/>
                <a:cs typeface="Times New Roman"/>
              </a:rPr>
              <a:t>	</a:t>
            </a:r>
            <a:r>
              <a:rPr sz="750" spc="-50" dirty="0">
                <a:latin typeface="Times New Roman"/>
                <a:cs typeface="Times New Roman"/>
              </a:rPr>
              <a:t>7</a:t>
            </a:r>
            <a:r>
              <a:rPr sz="750" dirty="0">
                <a:latin typeface="Times New Roman"/>
                <a:cs typeface="Times New Roman"/>
              </a:rPr>
              <a:t>	</a:t>
            </a:r>
            <a:r>
              <a:rPr sz="750" spc="-50" dirty="0">
                <a:latin typeface="Times New Roman"/>
                <a:cs typeface="Times New Roman"/>
              </a:rPr>
              <a:t>8</a:t>
            </a:r>
            <a:r>
              <a:rPr sz="750" dirty="0">
                <a:latin typeface="Times New Roman"/>
                <a:cs typeface="Times New Roman"/>
              </a:rPr>
              <a:t>	</a:t>
            </a:r>
            <a:r>
              <a:rPr sz="750" spc="-50" dirty="0">
                <a:latin typeface="Times New Roman"/>
                <a:cs typeface="Times New Roman"/>
              </a:rPr>
              <a:t>9</a:t>
            </a:r>
            <a:r>
              <a:rPr sz="750" dirty="0">
                <a:latin typeface="Times New Roman"/>
                <a:cs typeface="Times New Roman"/>
              </a:rPr>
              <a:t>	</a:t>
            </a:r>
            <a:r>
              <a:rPr sz="750" spc="-25" dirty="0">
                <a:latin typeface="Times New Roman"/>
                <a:cs typeface="Times New Roman"/>
              </a:rPr>
              <a:t>10</a:t>
            </a:r>
            <a:r>
              <a:rPr sz="750" dirty="0">
                <a:latin typeface="Times New Roman"/>
                <a:cs typeface="Times New Roman"/>
              </a:rPr>
              <a:t>	</a:t>
            </a:r>
            <a:r>
              <a:rPr sz="750" spc="-25" dirty="0">
                <a:latin typeface="Times New Roman"/>
                <a:cs typeface="Times New Roman"/>
              </a:rPr>
              <a:t>11</a:t>
            </a:r>
            <a:r>
              <a:rPr sz="750" dirty="0">
                <a:latin typeface="Times New Roman"/>
                <a:cs typeface="Times New Roman"/>
              </a:rPr>
              <a:t>	</a:t>
            </a:r>
            <a:r>
              <a:rPr sz="750" spc="-25" dirty="0">
                <a:latin typeface="Times New Roman"/>
                <a:cs typeface="Times New Roman"/>
              </a:rPr>
              <a:t>12</a:t>
            </a:r>
            <a:r>
              <a:rPr sz="750" dirty="0">
                <a:latin typeface="Times New Roman"/>
                <a:cs typeface="Times New Roman"/>
              </a:rPr>
              <a:t>	</a:t>
            </a:r>
            <a:r>
              <a:rPr sz="750" spc="-25" dirty="0">
                <a:latin typeface="Times New Roman"/>
                <a:cs typeface="Times New Roman"/>
              </a:rPr>
              <a:t>13</a:t>
            </a:r>
            <a:r>
              <a:rPr sz="750" dirty="0">
                <a:latin typeface="Times New Roman"/>
                <a:cs typeface="Times New Roman"/>
              </a:rPr>
              <a:t>	</a:t>
            </a:r>
            <a:r>
              <a:rPr sz="750" spc="-25" dirty="0">
                <a:latin typeface="Times New Roman"/>
                <a:cs typeface="Times New Roman"/>
              </a:rPr>
              <a:t>14</a:t>
            </a:r>
            <a:endParaRPr sz="750">
              <a:latin typeface="Times New Roman"/>
              <a:cs typeface="Times New Roman"/>
            </a:endParaRPr>
          </a:p>
        </p:txBody>
      </p:sp>
      <p:grpSp>
        <p:nvGrpSpPr>
          <p:cNvPr id="1535" name="object 1535"/>
          <p:cNvGrpSpPr/>
          <p:nvPr/>
        </p:nvGrpSpPr>
        <p:grpSpPr>
          <a:xfrm>
            <a:off x="9748127" y="10347539"/>
            <a:ext cx="965835" cy="2973705"/>
            <a:chOff x="9748127" y="10347539"/>
            <a:chExt cx="965835" cy="2973705"/>
          </a:xfrm>
        </p:grpSpPr>
        <p:sp>
          <p:nvSpPr>
            <p:cNvPr id="1536" name="object 1536"/>
            <p:cNvSpPr/>
            <p:nvPr/>
          </p:nvSpPr>
          <p:spPr>
            <a:xfrm>
              <a:off x="9750151" y="10347539"/>
              <a:ext cx="961390" cy="2973705"/>
            </a:xfrm>
            <a:custGeom>
              <a:avLst/>
              <a:gdLst/>
              <a:ahLst/>
              <a:cxnLst/>
              <a:rect l="l" t="t" r="r" b="b"/>
              <a:pathLst>
                <a:path w="961390" h="2973705">
                  <a:moveTo>
                    <a:pt x="480676" y="0"/>
                  </a:moveTo>
                  <a:lnTo>
                    <a:pt x="480676" y="219593"/>
                  </a:lnTo>
                </a:path>
                <a:path w="961390" h="2973705">
                  <a:moveTo>
                    <a:pt x="720509" y="0"/>
                  </a:moveTo>
                  <a:lnTo>
                    <a:pt x="720509" y="219593"/>
                  </a:lnTo>
                </a:path>
                <a:path w="961390" h="2973705">
                  <a:moveTo>
                    <a:pt x="961353" y="0"/>
                  </a:moveTo>
                  <a:lnTo>
                    <a:pt x="961353" y="219593"/>
                  </a:lnTo>
                </a:path>
                <a:path w="961390" h="2973705">
                  <a:moveTo>
                    <a:pt x="0" y="403768"/>
                  </a:moveTo>
                  <a:lnTo>
                    <a:pt x="0" y="2973113"/>
                  </a:lnTo>
                </a:path>
                <a:path w="961390" h="2973705">
                  <a:moveTo>
                    <a:pt x="239832" y="403768"/>
                  </a:moveTo>
                  <a:lnTo>
                    <a:pt x="239832" y="2973113"/>
                  </a:lnTo>
                </a:path>
                <a:path w="961390" h="2973705">
                  <a:moveTo>
                    <a:pt x="480676" y="2973113"/>
                  </a:moveTo>
                  <a:lnTo>
                    <a:pt x="480676" y="403768"/>
                  </a:lnTo>
                  <a:lnTo>
                    <a:pt x="480676" y="2973113"/>
                  </a:lnTo>
                </a:path>
                <a:path w="961390" h="2973705">
                  <a:moveTo>
                    <a:pt x="720509" y="403768"/>
                  </a:moveTo>
                  <a:lnTo>
                    <a:pt x="720509" y="2973113"/>
                  </a:lnTo>
                </a:path>
                <a:path w="961390" h="2973705">
                  <a:moveTo>
                    <a:pt x="961353" y="403768"/>
                  </a:moveTo>
                  <a:lnTo>
                    <a:pt x="961353" y="2973113"/>
                  </a:lnTo>
                </a:path>
              </a:pathLst>
            </a:custGeom>
            <a:ln w="40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7" name="object 1537"/>
            <p:cNvSpPr/>
            <p:nvPr/>
          </p:nvSpPr>
          <p:spPr>
            <a:xfrm>
              <a:off x="9989983" y="13099035"/>
              <a:ext cx="721995" cy="0"/>
            </a:xfrm>
            <a:custGeom>
              <a:avLst/>
              <a:gdLst/>
              <a:ahLst/>
              <a:cxnLst/>
              <a:rect l="l" t="t" r="r" b="b"/>
              <a:pathLst>
                <a:path w="721995">
                  <a:moveTo>
                    <a:pt x="0" y="0"/>
                  </a:moveTo>
                  <a:lnTo>
                    <a:pt x="721521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175" y="197"/>
            <a:ext cx="20109180" cy="14204315"/>
            <a:chOff x="-3175" y="197"/>
            <a:chExt cx="20109180" cy="14204315"/>
          </a:xfrm>
        </p:grpSpPr>
        <p:sp>
          <p:nvSpPr>
            <p:cNvPr id="3" name="object 3"/>
            <p:cNvSpPr/>
            <p:nvPr/>
          </p:nvSpPr>
          <p:spPr>
            <a:xfrm>
              <a:off x="477641" y="122783"/>
              <a:ext cx="19505930" cy="13959205"/>
            </a:xfrm>
            <a:custGeom>
              <a:avLst/>
              <a:gdLst/>
              <a:ahLst/>
              <a:cxnLst/>
              <a:rect l="l" t="t" r="r" b="b"/>
              <a:pathLst>
                <a:path w="19505930" h="13959205">
                  <a:moveTo>
                    <a:pt x="0" y="13958857"/>
                  </a:moveTo>
                  <a:lnTo>
                    <a:pt x="19505362" y="13958857"/>
                  </a:lnTo>
                  <a:lnTo>
                    <a:pt x="19505362" y="0"/>
                  </a:lnTo>
                  <a:lnTo>
                    <a:pt x="0" y="0"/>
                  </a:lnTo>
                  <a:lnTo>
                    <a:pt x="0" y="13958857"/>
                  </a:lnTo>
                </a:path>
              </a:pathLst>
            </a:custGeom>
            <a:ln w="141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3372"/>
              <a:ext cx="20102830" cy="14197965"/>
            </a:xfrm>
            <a:custGeom>
              <a:avLst/>
              <a:gdLst/>
              <a:ahLst/>
              <a:cxnLst/>
              <a:rect l="l" t="t" r="r" b="b"/>
              <a:pathLst>
                <a:path w="20102830" h="14197965">
                  <a:moveTo>
                    <a:pt x="0" y="14197677"/>
                  </a:moveTo>
                  <a:lnTo>
                    <a:pt x="20102413" y="14197677"/>
                  </a:lnTo>
                  <a:lnTo>
                    <a:pt x="20102413" y="0"/>
                  </a:lnTo>
                  <a:lnTo>
                    <a:pt x="0" y="0"/>
                  </a:lnTo>
                  <a:lnTo>
                    <a:pt x="0" y="14197677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8968368" y="89787"/>
            <a:ext cx="1226820" cy="2019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50" u="sng" spc="-17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Календарний</a:t>
            </a:r>
            <a:r>
              <a:rPr sz="1150" u="sng" spc="16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r>
              <a:rPr sz="1150" u="sng" spc="-11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графік</a:t>
            </a:r>
            <a:endParaRPr sz="1150">
              <a:latin typeface="Lucida Sans Unicode"/>
              <a:cs typeface="Lucida Sans Unicod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65028" y="8337191"/>
            <a:ext cx="3160395" cy="2019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50" u="sng" spc="-16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Техніко-</a:t>
            </a:r>
            <a:r>
              <a:rPr sz="1150" u="sng" spc="-16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економічні</a:t>
            </a:r>
            <a:r>
              <a:rPr sz="1150" u="sng" spc="13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r>
              <a:rPr sz="1150" u="sng" spc="-15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показники</a:t>
            </a:r>
            <a:r>
              <a:rPr sz="1150" u="sng" spc="13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r>
              <a:rPr sz="1150" u="sng" spc="-15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календарного</a:t>
            </a:r>
            <a:r>
              <a:rPr sz="1150" u="sng" spc="13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r>
              <a:rPr sz="1150" u="sng" spc="-8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графіку</a:t>
            </a:r>
            <a:endParaRPr sz="1150">
              <a:latin typeface="Lucida Sans Unicode"/>
              <a:cs typeface="Lucida Sans Unicode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5606210" y="8407489"/>
            <a:ext cx="14353540" cy="5425440"/>
            <a:chOff x="5606210" y="8407489"/>
            <a:chExt cx="14353540" cy="5425440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19365" y="8444059"/>
              <a:ext cx="14220952" cy="185389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06210" y="10519571"/>
              <a:ext cx="14353517" cy="163126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54967" y="12350191"/>
              <a:ext cx="9793665" cy="1482508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1057592" y="8410664"/>
              <a:ext cx="1657985" cy="0"/>
            </a:xfrm>
            <a:custGeom>
              <a:avLst/>
              <a:gdLst/>
              <a:ahLst/>
              <a:cxnLst/>
              <a:rect l="l" t="t" r="r" b="b"/>
              <a:pathLst>
                <a:path w="1657984">
                  <a:moveTo>
                    <a:pt x="0" y="0"/>
                  </a:moveTo>
                  <a:lnTo>
                    <a:pt x="1657576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1057592" y="8259295"/>
            <a:ext cx="1655445" cy="1473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20"/>
              </a:lnSpc>
            </a:pPr>
            <a:r>
              <a:rPr sz="1150" spc="-135" dirty="0">
                <a:latin typeface="Lucida Sans Unicode"/>
                <a:cs typeface="Lucida Sans Unicode"/>
              </a:rPr>
              <a:t>Графік</a:t>
            </a:r>
            <a:r>
              <a:rPr sz="1150" spc="85" dirty="0">
                <a:latin typeface="Lucida Sans Unicode"/>
                <a:cs typeface="Lucida Sans Unicode"/>
              </a:rPr>
              <a:t> </a:t>
            </a:r>
            <a:r>
              <a:rPr sz="1150" spc="-140" dirty="0">
                <a:latin typeface="Lucida Sans Unicode"/>
                <a:cs typeface="Lucida Sans Unicode"/>
              </a:rPr>
              <a:t>руху</a:t>
            </a:r>
            <a:r>
              <a:rPr sz="1150" spc="90" dirty="0">
                <a:latin typeface="Lucida Sans Unicode"/>
                <a:cs typeface="Lucida Sans Unicode"/>
              </a:rPr>
              <a:t> </a:t>
            </a:r>
            <a:r>
              <a:rPr sz="1150" spc="-185" dirty="0">
                <a:latin typeface="Lucida Sans Unicode"/>
                <a:cs typeface="Lucida Sans Unicode"/>
              </a:rPr>
              <a:t>робочих</a:t>
            </a:r>
            <a:r>
              <a:rPr sz="1150" spc="85" dirty="0">
                <a:latin typeface="Lucida Sans Unicode"/>
                <a:cs typeface="Lucida Sans Unicode"/>
              </a:rPr>
              <a:t> </a:t>
            </a:r>
            <a:r>
              <a:rPr sz="1150" spc="-125" dirty="0">
                <a:latin typeface="Lucida Sans Unicode"/>
                <a:cs typeface="Lucida Sans Unicode"/>
              </a:rPr>
              <a:t>кадрів</a:t>
            </a:r>
            <a:endParaRPr sz="1150">
              <a:latin typeface="Lucida Sans Unicode"/>
              <a:cs typeface="Lucida Sans Unicod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413434" y="10304424"/>
            <a:ext cx="1402080" cy="2019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50" u="sng" spc="-13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Графік</a:t>
            </a:r>
            <a:r>
              <a:rPr sz="1150" u="sng" spc="7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r>
              <a:rPr sz="1150" u="sng" spc="-14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руху</a:t>
            </a:r>
            <a:r>
              <a:rPr sz="1150" u="sng" spc="7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r>
              <a:rPr sz="1150" u="sng" spc="-13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механізмів</a:t>
            </a:r>
            <a:endParaRPr sz="1150">
              <a:latin typeface="Lucida Sans Unicode"/>
              <a:cs typeface="Lucida Sans Unicod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384087" y="12120877"/>
            <a:ext cx="1851025" cy="2019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50" u="sng" spc="-13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Графік</a:t>
            </a:r>
            <a:r>
              <a:rPr sz="1150" u="sng" spc="8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r>
              <a:rPr sz="1150" u="sng" spc="-114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постачання</a:t>
            </a:r>
            <a:r>
              <a:rPr sz="1150" u="sng" spc="9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r>
              <a:rPr sz="1150" u="sng" spc="-9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матеріалів</a:t>
            </a:r>
            <a:endParaRPr sz="1150">
              <a:latin typeface="Lucida Sans Unicode"/>
              <a:cs typeface="Lucida Sans Unicode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522166" y="375771"/>
            <a:ext cx="19468465" cy="13713460"/>
            <a:chOff x="522166" y="375771"/>
            <a:chExt cx="19468465" cy="13713460"/>
          </a:xfrm>
        </p:grpSpPr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84445" y="8664664"/>
              <a:ext cx="3677431" cy="3954705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5560776" y="12767115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0" y="598063"/>
                  </a:moveTo>
                  <a:lnTo>
                    <a:pt x="4422227" y="598063"/>
                  </a:lnTo>
                </a:path>
                <a:path w="4422775" h="1315084">
                  <a:moveTo>
                    <a:pt x="1554357" y="238820"/>
                  </a:moveTo>
                  <a:lnTo>
                    <a:pt x="4422227" y="238820"/>
                  </a:lnTo>
                </a:path>
                <a:path w="4422775" h="1315084">
                  <a:moveTo>
                    <a:pt x="1554357" y="956294"/>
                  </a:moveTo>
                  <a:lnTo>
                    <a:pt x="4422227" y="956294"/>
                  </a:lnTo>
                </a:path>
                <a:path w="4422775" h="1315084">
                  <a:moveTo>
                    <a:pt x="1554357" y="1314524"/>
                  </a:moveTo>
                  <a:lnTo>
                    <a:pt x="1554357" y="0"/>
                  </a:lnTo>
                </a:path>
                <a:path w="4422775" h="1315084">
                  <a:moveTo>
                    <a:pt x="956294" y="0"/>
                  </a:moveTo>
                  <a:lnTo>
                    <a:pt x="956294" y="1314524"/>
                  </a:lnTo>
                </a:path>
                <a:path w="4422775" h="1315084">
                  <a:moveTo>
                    <a:pt x="1315536" y="0"/>
                  </a:moveTo>
                  <a:lnTo>
                    <a:pt x="1315536" y="1314524"/>
                  </a:lnTo>
                </a:path>
              </a:pathLst>
            </a:custGeom>
            <a:ln w="141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8780804" y="13365178"/>
              <a:ext cx="14604" cy="716915"/>
            </a:xfrm>
            <a:custGeom>
              <a:avLst/>
              <a:gdLst/>
              <a:ahLst/>
              <a:cxnLst/>
              <a:rect l="l" t="t" r="r" b="b"/>
              <a:pathLst>
                <a:path w="14605" h="716915">
                  <a:moveTo>
                    <a:pt x="0" y="716461"/>
                  </a:moveTo>
                  <a:lnTo>
                    <a:pt x="14167" y="716461"/>
                  </a:lnTo>
                  <a:lnTo>
                    <a:pt x="14167" y="0"/>
                  </a:lnTo>
                  <a:lnTo>
                    <a:pt x="0" y="0"/>
                  </a:lnTo>
                  <a:lnTo>
                    <a:pt x="0" y="71646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6039429" y="12767115"/>
              <a:ext cx="0" cy="1315085"/>
            </a:xfrm>
            <a:custGeom>
              <a:avLst/>
              <a:gdLst/>
              <a:ahLst/>
              <a:cxnLst/>
              <a:rect l="l" t="t" r="r" b="b"/>
              <a:pathLst>
                <a:path h="1315084">
                  <a:moveTo>
                    <a:pt x="0" y="0"/>
                  </a:moveTo>
                  <a:lnTo>
                    <a:pt x="0" y="1314524"/>
                  </a:lnTo>
                </a:path>
              </a:pathLst>
            </a:custGeom>
            <a:ln w="141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8780804" y="13365178"/>
              <a:ext cx="14604" cy="716915"/>
            </a:xfrm>
            <a:custGeom>
              <a:avLst/>
              <a:gdLst/>
              <a:ahLst/>
              <a:cxnLst/>
              <a:rect l="l" t="t" r="r" b="b"/>
              <a:pathLst>
                <a:path w="14605" h="716915">
                  <a:moveTo>
                    <a:pt x="0" y="716461"/>
                  </a:moveTo>
                  <a:lnTo>
                    <a:pt x="14167" y="716461"/>
                  </a:lnTo>
                  <a:lnTo>
                    <a:pt x="14167" y="0"/>
                  </a:lnTo>
                  <a:lnTo>
                    <a:pt x="0" y="0"/>
                  </a:lnTo>
                  <a:lnTo>
                    <a:pt x="0" y="71646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5560776" y="13962230"/>
              <a:ext cx="1554480" cy="0"/>
            </a:xfrm>
            <a:custGeom>
              <a:avLst/>
              <a:gdLst/>
              <a:ahLst/>
              <a:cxnLst/>
              <a:rect l="l" t="t" r="r" b="b"/>
              <a:pathLst>
                <a:path w="1554480">
                  <a:moveTo>
                    <a:pt x="0" y="0"/>
                  </a:moveTo>
                  <a:lnTo>
                    <a:pt x="155435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5800607" y="12767115"/>
              <a:ext cx="4182745" cy="956310"/>
            </a:xfrm>
            <a:custGeom>
              <a:avLst/>
              <a:gdLst/>
              <a:ahLst/>
              <a:cxnLst/>
              <a:rect l="l" t="t" r="r" b="b"/>
              <a:pathLst>
                <a:path w="4182744" h="956309">
                  <a:moveTo>
                    <a:pt x="0" y="0"/>
                  </a:moveTo>
                  <a:lnTo>
                    <a:pt x="0" y="598063"/>
                  </a:lnTo>
                </a:path>
                <a:path w="4182744" h="956309">
                  <a:moveTo>
                    <a:pt x="477641" y="0"/>
                  </a:moveTo>
                  <a:lnTo>
                    <a:pt x="477641" y="598063"/>
                  </a:lnTo>
                </a:path>
                <a:path w="4182744" h="956309">
                  <a:moveTo>
                    <a:pt x="3704753" y="598063"/>
                  </a:moveTo>
                  <a:lnTo>
                    <a:pt x="3704753" y="956294"/>
                  </a:lnTo>
                </a:path>
                <a:path w="4182744" h="956309">
                  <a:moveTo>
                    <a:pt x="3346523" y="598063"/>
                  </a:moveTo>
                  <a:lnTo>
                    <a:pt x="3346523" y="956294"/>
                  </a:lnTo>
                </a:path>
                <a:path w="4182744" h="956309">
                  <a:moveTo>
                    <a:pt x="2987280" y="717473"/>
                  </a:moveTo>
                  <a:lnTo>
                    <a:pt x="4182395" y="717473"/>
                  </a:lnTo>
                </a:path>
              </a:pathLst>
            </a:custGeom>
            <a:ln w="141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5560776" y="13126358"/>
              <a:ext cx="1554480" cy="597535"/>
            </a:xfrm>
            <a:custGeom>
              <a:avLst/>
              <a:gdLst/>
              <a:ahLst/>
              <a:cxnLst/>
              <a:rect l="l" t="t" r="r" b="b"/>
              <a:pathLst>
                <a:path w="1554480" h="597534">
                  <a:moveTo>
                    <a:pt x="0" y="597051"/>
                  </a:moveTo>
                  <a:lnTo>
                    <a:pt x="1554357" y="597051"/>
                  </a:lnTo>
                </a:path>
                <a:path w="1554480" h="597534">
                  <a:moveTo>
                    <a:pt x="0" y="0"/>
                  </a:moveTo>
                  <a:lnTo>
                    <a:pt x="1554357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5560776" y="13245768"/>
              <a:ext cx="1554480" cy="0"/>
            </a:xfrm>
            <a:custGeom>
              <a:avLst/>
              <a:gdLst/>
              <a:ahLst/>
              <a:cxnLst/>
              <a:rect l="l" t="t" r="r" b="b"/>
              <a:pathLst>
                <a:path w="1554480">
                  <a:moveTo>
                    <a:pt x="0" y="0"/>
                  </a:moveTo>
                  <a:lnTo>
                    <a:pt x="1554357" y="0"/>
                  </a:lnTo>
                </a:path>
              </a:pathLst>
            </a:custGeom>
            <a:ln w="141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5560776" y="12886525"/>
              <a:ext cx="1554480" cy="956310"/>
            </a:xfrm>
            <a:custGeom>
              <a:avLst/>
              <a:gdLst/>
              <a:ahLst/>
              <a:cxnLst/>
              <a:rect l="l" t="t" r="r" b="b"/>
              <a:pathLst>
                <a:path w="1554480" h="956309">
                  <a:moveTo>
                    <a:pt x="0" y="0"/>
                  </a:moveTo>
                  <a:lnTo>
                    <a:pt x="1554357" y="0"/>
                  </a:lnTo>
                </a:path>
                <a:path w="1554480" h="956309">
                  <a:moveTo>
                    <a:pt x="0" y="956294"/>
                  </a:moveTo>
                  <a:lnTo>
                    <a:pt x="1554357" y="956294"/>
                  </a:lnTo>
                </a:path>
                <a:path w="1554480" h="956309">
                  <a:moveTo>
                    <a:pt x="0" y="717473"/>
                  </a:moveTo>
                  <a:lnTo>
                    <a:pt x="1554357" y="717473"/>
                  </a:lnTo>
                </a:path>
                <a:path w="1554480" h="956309">
                  <a:moveTo>
                    <a:pt x="0" y="598063"/>
                  </a:moveTo>
                  <a:lnTo>
                    <a:pt x="1554357" y="598063"/>
                  </a:lnTo>
                </a:path>
                <a:path w="1554480" h="956309">
                  <a:moveTo>
                    <a:pt x="0" y="119410"/>
                  </a:moveTo>
                  <a:lnTo>
                    <a:pt x="1554357" y="11941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5560776" y="12767115"/>
              <a:ext cx="4422775" cy="1315085"/>
            </a:xfrm>
            <a:custGeom>
              <a:avLst/>
              <a:gdLst/>
              <a:ahLst/>
              <a:cxnLst/>
              <a:rect l="l" t="t" r="r" b="b"/>
              <a:pathLst>
                <a:path w="4422775" h="1315084">
                  <a:moveTo>
                    <a:pt x="4422227" y="1314524"/>
                  </a:moveTo>
                  <a:lnTo>
                    <a:pt x="0" y="1314524"/>
                  </a:lnTo>
                  <a:lnTo>
                    <a:pt x="0" y="0"/>
                  </a:lnTo>
                  <a:lnTo>
                    <a:pt x="4422227" y="0"/>
                  </a:lnTo>
                  <a:lnTo>
                    <a:pt x="4422227" y="1314524"/>
                  </a:lnTo>
                </a:path>
              </a:pathLst>
            </a:custGeom>
            <a:ln w="141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22166" y="375771"/>
              <a:ext cx="19411250" cy="7963045"/>
            </a:xfrm>
            <a:prstGeom prst="rect">
              <a:avLst/>
            </a:prstGeom>
          </p:spPr>
        </p:pic>
      </p:grpSp>
      <p:sp>
        <p:nvSpPr>
          <p:cNvPr id="28" name="object 28"/>
          <p:cNvSpPr txBox="1"/>
          <p:nvPr/>
        </p:nvSpPr>
        <p:spPr>
          <a:xfrm>
            <a:off x="19584750" y="13331611"/>
            <a:ext cx="31813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75" dirty="0">
                <a:latin typeface="Lucida Sans Unicode"/>
                <a:cs typeface="Lucida Sans Unicode"/>
              </a:rPr>
              <a:t>Aркушів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5612840" y="13221309"/>
            <a:ext cx="149669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40" dirty="0">
                <a:latin typeface="Lucida Sans Unicode"/>
                <a:cs typeface="Lucida Sans Unicode"/>
              </a:rPr>
              <a:t>3м.</a:t>
            </a:r>
            <a:r>
              <a:rPr sz="700" spc="225" dirty="0">
                <a:latin typeface="Lucida Sans Unicode"/>
                <a:cs typeface="Lucida Sans Unicode"/>
              </a:rPr>
              <a:t> </a:t>
            </a:r>
            <a:r>
              <a:rPr sz="700" spc="-40" dirty="0">
                <a:latin typeface="Lucida Sans Unicode"/>
                <a:cs typeface="Lucida Sans Unicode"/>
              </a:rPr>
              <a:t>Кільк.</a:t>
            </a:r>
            <a:r>
              <a:rPr sz="700" spc="105" dirty="0">
                <a:latin typeface="Lucida Sans Unicode"/>
                <a:cs typeface="Lucida Sans Unicode"/>
              </a:rPr>
              <a:t> </a:t>
            </a:r>
            <a:r>
              <a:rPr sz="1050" spc="-75" baseline="3968" dirty="0">
                <a:latin typeface="Lucida Sans Unicode"/>
                <a:cs typeface="Lucida Sans Unicode"/>
              </a:rPr>
              <a:t>Aрк.</a:t>
            </a:r>
            <a:r>
              <a:rPr sz="1050" spc="127" baseline="3968" dirty="0">
                <a:latin typeface="Lucida Sans Unicode"/>
                <a:cs typeface="Lucida Sans Unicode"/>
              </a:rPr>
              <a:t> </a:t>
            </a:r>
            <a:r>
              <a:rPr sz="700" spc="-65" dirty="0">
                <a:latin typeface="Lucida Sans Unicode"/>
                <a:cs typeface="Lucida Sans Unicode"/>
              </a:rPr>
              <a:t>№док.</a:t>
            </a:r>
            <a:r>
              <a:rPr sz="700" spc="220" dirty="0">
                <a:latin typeface="Lucida Sans Unicode"/>
                <a:cs typeface="Lucida Sans Unicode"/>
              </a:rPr>
              <a:t> </a:t>
            </a:r>
            <a:r>
              <a:rPr sz="700" spc="-80" dirty="0">
                <a:latin typeface="Lucida Sans Unicode"/>
                <a:cs typeface="Lucida Sans Unicode"/>
              </a:rPr>
              <a:t>Нідпис</a:t>
            </a:r>
            <a:r>
              <a:rPr sz="700" spc="254" dirty="0">
                <a:latin typeface="Lucida Sans Unicode"/>
                <a:cs typeface="Lucida Sans Unicode"/>
              </a:rPr>
              <a:t> </a:t>
            </a:r>
            <a:r>
              <a:rPr sz="1050" spc="-30" baseline="3968" dirty="0">
                <a:latin typeface="Lucida Sans Unicode"/>
                <a:cs typeface="Lucida Sans Unicode"/>
              </a:rPr>
              <a:t>Дата</a:t>
            </a:r>
            <a:endParaRPr sz="1050" baseline="3968">
              <a:latin typeface="Lucida Sans Unicode"/>
              <a:cs typeface="Lucida Sans Unicode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8969483" y="13813299"/>
            <a:ext cx="833119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75" dirty="0">
                <a:latin typeface="Lucida Sans Unicode"/>
                <a:cs typeface="Lucida Sans Unicode"/>
              </a:rPr>
              <a:t>КHУБA,</a:t>
            </a:r>
            <a:r>
              <a:rPr sz="700" spc="135" dirty="0">
                <a:latin typeface="Lucida Sans Unicode"/>
                <a:cs typeface="Lucida Sans Unicode"/>
              </a:rPr>
              <a:t> </a:t>
            </a:r>
            <a:r>
              <a:rPr sz="700" spc="-114" dirty="0">
                <a:latin typeface="Lucida Sans Unicode"/>
                <a:cs typeface="Lucida Sans Unicode"/>
              </a:rPr>
              <a:t>НЦБм-</a:t>
            </a:r>
            <a:r>
              <a:rPr sz="700" spc="-105" dirty="0">
                <a:latin typeface="Lucida Sans Unicode"/>
                <a:cs typeface="Lucida Sans Unicode"/>
              </a:rPr>
              <a:t>23-</a:t>
            </a:r>
            <a:r>
              <a:rPr sz="700" spc="-25" dirty="0">
                <a:latin typeface="Lucida Sans Unicode"/>
                <a:cs typeface="Lucida Sans Unicode"/>
              </a:rPr>
              <a:t>3БК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5478504" y="13340719"/>
            <a:ext cx="1071245" cy="60642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76200" marR="156845" indent="41910">
              <a:lnSpc>
                <a:spcPct val="100000"/>
              </a:lnSpc>
              <a:spcBef>
                <a:spcPts val="130"/>
              </a:spcBef>
              <a:tabLst>
                <a:tab pos="570865" algn="l"/>
              </a:tabLst>
            </a:pPr>
            <a:r>
              <a:rPr sz="700" spc="-10" dirty="0">
                <a:latin typeface="Lucida Sans Unicode"/>
                <a:cs typeface="Lucida Sans Unicode"/>
              </a:rPr>
              <a:t>Bиконав</a:t>
            </a:r>
            <a:r>
              <a:rPr sz="700" dirty="0">
                <a:latin typeface="Lucida Sans Unicode"/>
                <a:cs typeface="Lucida Sans Unicode"/>
              </a:rPr>
              <a:t>	</a:t>
            </a:r>
            <a:r>
              <a:rPr sz="1050" spc="-15" baseline="3968" dirty="0">
                <a:latin typeface="Lucida Sans Unicode"/>
                <a:cs typeface="Lucida Sans Unicode"/>
              </a:rPr>
              <a:t>Третяк </a:t>
            </a:r>
            <a:r>
              <a:rPr sz="700" spc="-55" dirty="0">
                <a:latin typeface="Lucida Sans Unicode"/>
                <a:cs typeface="Lucida Sans Unicode"/>
              </a:rPr>
              <a:t>Консультант</a:t>
            </a:r>
            <a:r>
              <a:rPr sz="700" spc="-10" dirty="0">
                <a:latin typeface="Lucida Sans Unicode"/>
                <a:cs typeface="Lucida Sans Unicode"/>
              </a:rPr>
              <a:t> </a:t>
            </a:r>
            <a:r>
              <a:rPr sz="1050" spc="-75" baseline="-7936" dirty="0">
                <a:latin typeface="Lucida Sans Unicode"/>
                <a:cs typeface="Lucida Sans Unicode"/>
              </a:rPr>
              <a:t>Нпакова</a:t>
            </a:r>
            <a:endParaRPr sz="1050" baseline="-7936">
              <a:latin typeface="Lucida Sans Unicode"/>
              <a:cs typeface="Lucida Sans Unicode"/>
            </a:endParaRPr>
          </a:p>
          <a:p>
            <a:pPr marL="118110">
              <a:lnSpc>
                <a:spcPct val="100000"/>
              </a:lnSpc>
              <a:spcBef>
                <a:spcPts val="204"/>
              </a:spcBef>
              <a:tabLst>
                <a:tab pos="584200" algn="l"/>
              </a:tabLst>
            </a:pPr>
            <a:r>
              <a:rPr sz="1050" spc="-15" baseline="3968" dirty="0">
                <a:latin typeface="Lucida Sans Unicode"/>
                <a:cs typeface="Lucida Sans Unicode"/>
              </a:rPr>
              <a:t>Керівник</a:t>
            </a:r>
            <a:r>
              <a:rPr sz="1050" baseline="3968" dirty="0">
                <a:latin typeface="Lucida Sans Unicode"/>
                <a:cs typeface="Lucida Sans Unicode"/>
              </a:rPr>
              <a:t>	</a:t>
            </a:r>
            <a:r>
              <a:rPr sz="700" spc="-10" dirty="0">
                <a:latin typeface="Lucida Sans Unicode"/>
                <a:cs typeface="Lucida Sans Unicode"/>
              </a:rPr>
              <a:t>Колякова</a:t>
            </a:r>
            <a:endParaRPr sz="700">
              <a:latin typeface="Lucida Sans Unicode"/>
              <a:cs typeface="Lucida Sans Unicode"/>
            </a:endParaRPr>
          </a:p>
          <a:p>
            <a:pPr marL="118110">
              <a:lnSpc>
                <a:spcPct val="100000"/>
              </a:lnSpc>
              <a:spcBef>
                <a:spcPts val="969"/>
              </a:spcBef>
              <a:tabLst>
                <a:tab pos="596265" algn="l"/>
              </a:tabLst>
            </a:pPr>
            <a:r>
              <a:rPr sz="700" spc="-40" dirty="0">
                <a:latin typeface="Lucida Sans Unicode"/>
                <a:cs typeface="Lucida Sans Unicode"/>
              </a:rPr>
              <a:t>3ав.</a:t>
            </a:r>
            <a:r>
              <a:rPr sz="700" spc="-10" dirty="0">
                <a:latin typeface="Lucida Sans Unicode"/>
                <a:cs typeface="Lucida Sans Unicode"/>
              </a:rPr>
              <a:t> </a:t>
            </a:r>
            <a:r>
              <a:rPr sz="700" spc="-20" dirty="0">
                <a:latin typeface="Lucida Sans Unicode"/>
                <a:cs typeface="Lucida Sans Unicode"/>
              </a:rPr>
              <a:t>каф.</a:t>
            </a:r>
            <a:r>
              <a:rPr sz="700" dirty="0">
                <a:latin typeface="Lucida Sans Unicode"/>
                <a:cs typeface="Lucida Sans Unicode"/>
              </a:rPr>
              <a:t>	</a:t>
            </a:r>
            <a:r>
              <a:rPr sz="700" spc="-40" dirty="0">
                <a:latin typeface="Lucida Sans Unicode"/>
                <a:cs typeface="Lucida Sans Unicode"/>
              </a:rPr>
              <a:t>Нуравський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8831858" y="13275898"/>
            <a:ext cx="624205" cy="377825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40"/>
              </a:spcBef>
            </a:pPr>
            <a:r>
              <a:rPr sz="700" spc="-10" dirty="0">
                <a:latin typeface="Lucida Sans Unicode"/>
                <a:cs typeface="Lucida Sans Unicode"/>
              </a:rPr>
              <a:t>Стадія</a:t>
            </a:r>
            <a:r>
              <a:rPr sz="700" spc="430" dirty="0">
                <a:latin typeface="Lucida Sans Unicode"/>
                <a:cs typeface="Lucida Sans Unicode"/>
              </a:rPr>
              <a:t> </a:t>
            </a:r>
            <a:r>
              <a:rPr sz="1050" spc="-82" baseline="3968" dirty="0">
                <a:latin typeface="Lucida Sans Unicode"/>
                <a:cs typeface="Lucida Sans Unicode"/>
              </a:rPr>
              <a:t>Aркуш</a:t>
            </a:r>
            <a:endParaRPr sz="1050" baseline="3968">
              <a:latin typeface="Lucida Sans Unicode"/>
              <a:cs typeface="Lucida Sans Unicode"/>
            </a:endParaRPr>
          </a:p>
          <a:p>
            <a:pPr marR="16510" algn="ctr">
              <a:lnSpc>
                <a:spcPct val="100000"/>
              </a:lnSpc>
              <a:spcBef>
                <a:spcPts val="545"/>
              </a:spcBef>
              <a:tabLst>
                <a:tab pos="387985" algn="l"/>
              </a:tabLst>
            </a:pPr>
            <a:r>
              <a:rPr sz="700" spc="-25" dirty="0">
                <a:latin typeface="Lucida Sans Unicode"/>
                <a:cs typeface="Lucida Sans Unicode"/>
              </a:rPr>
              <a:t>НД</a:t>
            </a:r>
            <a:r>
              <a:rPr sz="700" dirty="0">
                <a:latin typeface="Lucida Sans Unicode"/>
                <a:cs typeface="Lucida Sans Unicode"/>
              </a:rPr>
              <a:t>	</a:t>
            </a:r>
            <a:r>
              <a:rPr sz="700" spc="-50" dirty="0">
                <a:latin typeface="Lucida Sans Unicode"/>
                <a:cs typeface="Lucida Sans Unicode"/>
              </a:rPr>
              <a:t>6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9696064" y="13516798"/>
            <a:ext cx="9715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130" dirty="0">
                <a:latin typeface="Lucida Sans Unicode"/>
                <a:cs typeface="Lucida Sans Unicode"/>
              </a:rPr>
              <a:t>10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7312918" y="13416615"/>
            <a:ext cx="1243965" cy="236854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373380" marR="5080" indent="-361315">
              <a:lnSpc>
                <a:spcPts val="790"/>
              </a:lnSpc>
              <a:spcBef>
                <a:spcPts val="195"/>
              </a:spcBef>
            </a:pPr>
            <a:r>
              <a:rPr sz="700" spc="-80" dirty="0">
                <a:latin typeface="Lucida Sans Unicode"/>
                <a:cs typeface="Lucida Sans Unicode"/>
              </a:rPr>
              <a:t>Розділ</a:t>
            </a:r>
            <a:r>
              <a:rPr sz="700" spc="40" dirty="0">
                <a:latin typeface="Lucida Sans Unicode"/>
                <a:cs typeface="Lucida Sans Unicode"/>
              </a:rPr>
              <a:t> </a:t>
            </a:r>
            <a:r>
              <a:rPr sz="700" spc="-70" dirty="0">
                <a:latin typeface="Lucida Sans Unicode"/>
                <a:cs typeface="Lucida Sans Unicode"/>
              </a:rPr>
              <a:t>”Технологія</a:t>
            </a:r>
            <a:r>
              <a:rPr sz="700" spc="45" dirty="0">
                <a:latin typeface="Lucida Sans Unicode"/>
                <a:cs typeface="Lucida Sans Unicode"/>
              </a:rPr>
              <a:t> </a:t>
            </a:r>
            <a:r>
              <a:rPr sz="700" dirty="0">
                <a:latin typeface="Lucida Sans Unicode"/>
                <a:cs typeface="Lucida Sans Unicode"/>
              </a:rPr>
              <a:t>і</a:t>
            </a:r>
            <a:r>
              <a:rPr sz="700" spc="45" dirty="0">
                <a:latin typeface="Lucida Sans Unicode"/>
                <a:cs typeface="Lucida Sans Unicode"/>
              </a:rPr>
              <a:t> </a:t>
            </a:r>
            <a:r>
              <a:rPr sz="700" spc="-55" dirty="0">
                <a:latin typeface="Lucida Sans Unicode"/>
                <a:cs typeface="Lucida Sans Unicode"/>
              </a:rPr>
              <a:t>організація</a:t>
            </a:r>
            <a:r>
              <a:rPr sz="700" spc="-10" dirty="0">
                <a:latin typeface="Lucida Sans Unicode"/>
                <a:cs typeface="Lucida Sans Unicode"/>
              </a:rPr>
              <a:t> будівництва”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7181365" y="13725259"/>
            <a:ext cx="155829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90" dirty="0">
                <a:latin typeface="Lucida Sans Unicode"/>
                <a:cs typeface="Lucida Sans Unicode"/>
              </a:rPr>
              <a:t>Календарний</a:t>
            </a:r>
            <a:r>
              <a:rPr sz="700" spc="60" dirty="0">
                <a:latin typeface="Lucida Sans Unicode"/>
                <a:cs typeface="Lucida Sans Unicode"/>
              </a:rPr>
              <a:t> </a:t>
            </a:r>
            <a:r>
              <a:rPr sz="700" spc="-70" dirty="0">
                <a:latin typeface="Lucida Sans Unicode"/>
                <a:cs typeface="Lucida Sans Unicode"/>
              </a:rPr>
              <a:t>графік,</a:t>
            </a:r>
            <a:r>
              <a:rPr sz="700" spc="60" dirty="0">
                <a:latin typeface="Lucida Sans Unicode"/>
                <a:cs typeface="Lucida Sans Unicode"/>
              </a:rPr>
              <a:t> </a:t>
            </a:r>
            <a:r>
              <a:rPr sz="700" spc="-70" dirty="0">
                <a:latin typeface="Lucida Sans Unicode"/>
                <a:cs typeface="Lucida Sans Unicode"/>
              </a:rPr>
              <a:t>графік</a:t>
            </a:r>
            <a:r>
              <a:rPr sz="700" spc="60" dirty="0">
                <a:latin typeface="Lucida Sans Unicode"/>
                <a:cs typeface="Lucida Sans Unicode"/>
              </a:rPr>
              <a:t> </a:t>
            </a:r>
            <a:r>
              <a:rPr sz="700" spc="-70" dirty="0">
                <a:latin typeface="Lucida Sans Unicode"/>
                <a:cs typeface="Lucida Sans Unicode"/>
              </a:rPr>
              <a:t>руху</a:t>
            </a:r>
            <a:r>
              <a:rPr sz="700" spc="60" dirty="0">
                <a:latin typeface="Lucida Sans Unicode"/>
                <a:cs typeface="Lucida Sans Unicode"/>
              </a:rPr>
              <a:t> </a:t>
            </a:r>
            <a:r>
              <a:rPr sz="700" spc="-65" dirty="0">
                <a:latin typeface="Lucida Sans Unicode"/>
                <a:cs typeface="Lucida Sans Unicode"/>
              </a:rPr>
              <a:t>машин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7123683" y="13825442"/>
            <a:ext cx="1672589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dirty="0">
                <a:latin typeface="Lucida Sans Unicode"/>
                <a:cs typeface="Lucida Sans Unicode"/>
              </a:rPr>
              <a:t>та</a:t>
            </a:r>
            <a:r>
              <a:rPr sz="700" spc="65" dirty="0">
                <a:latin typeface="Lucida Sans Unicode"/>
                <a:cs typeface="Lucida Sans Unicode"/>
              </a:rPr>
              <a:t> </a:t>
            </a:r>
            <a:r>
              <a:rPr sz="700" spc="-75" dirty="0">
                <a:latin typeface="Lucida Sans Unicode"/>
                <a:cs typeface="Lucida Sans Unicode"/>
              </a:rPr>
              <a:t>механізмів,</a:t>
            </a:r>
            <a:r>
              <a:rPr sz="700" spc="65" dirty="0">
                <a:latin typeface="Lucida Sans Unicode"/>
                <a:cs typeface="Lucida Sans Unicode"/>
              </a:rPr>
              <a:t> </a:t>
            </a:r>
            <a:r>
              <a:rPr sz="700" spc="-70" dirty="0">
                <a:latin typeface="Lucida Sans Unicode"/>
                <a:cs typeface="Lucida Sans Unicode"/>
              </a:rPr>
              <a:t>графік</a:t>
            </a:r>
            <a:r>
              <a:rPr sz="700" spc="70" dirty="0">
                <a:latin typeface="Lucida Sans Unicode"/>
                <a:cs typeface="Lucida Sans Unicode"/>
              </a:rPr>
              <a:t> </a:t>
            </a:r>
            <a:r>
              <a:rPr sz="700" spc="-70" dirty="0">
                <a:latin typeface="Lucida Sans Unicode"/>
                <a:cs typeface="Lucida Sans Unicode"/>
              </a:rPr>
              <a:t>руху</a:t>
            </a:r>
            <a:r>
              <a:rPr sz="700" spc="65" dirty="0">
                <a:latin typeface="Lucida Sans Unicode"/>
                <a:cs typeface="Lucida Sans Unicode"/>
              </a:rPr>
              <a:t> </a:t>
            </a:r>
            <a:r>
              <a:rPr sz="700" spc="-100" dirty="0">
                <a:latin typeface="Lucida Sans Unicode"/>
                <a:cs typeface="Lucida Sans Unicode"/>
              </a:rPr>
              <a:t>робочих</a:t>
            </a:r>
            <a:r>
              <a:rPr sz="700" spc="65" dirty="0">
                <a:latin typeface="Lucida Sans Unicode"/>
                <a:cs typeface="Lucida Sans Unicode"/>
              </a:rPr>
              <a:t> </a:t>
            </a:r>
            <a:r>
              <a:rPr sz="700" spc="-40" dirty="0">
                <a:latin typeface="Lucida Sans Unicode"/>
                <a:cs typeface="Lucida Sans Unicode"/>
              </a:rPr>
              <a:t>кадрів,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7273452" y="13924615"/>
            <a:ext cx="137350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-70" dirty="0">
                <a:latin typeface="Lucida Sans Unicode"/>
                <a:cs typeface="Lucida Sans Unicode"/>
              </a:rPr>
              <a:t>графік</a:t>
            </a:r>
            <a:r>
              <a:rPr sz="700" spc="40" dirty="0">
                <a:latin typeface="Lucida Sans Unicode"/>
                <a:cs typeface="Lucida Sans Unicode"/>
              </a:rPr>
              <a:t> </a:t>
            </a:r>
            <a:r>
              <a:rPr sz="700" spc="-55" dirty="0">
                <a:latin typeface="Lucida Sans Unicode"/>
                <a:cs typeface="Lucida Sans Unicode"/>
              </a:rPr>
              <a:t>постачання</a:t>
            </a:r>
            <a:r>
              <a:rPr sz="700" spc="45" dirty="0">
                <a:latin typeface="Lucida Sans Unicode"/>
                <a:cs typeface="Lucida Sans Unicode"/>
              </a:rPr>
              <a:t> </a:t>
            </a:r>
            <a:r>
              <a:rPr sz="700" spc="-55" dirty="0">
                <a:latin typeface="Lucida Sans Unicode"/>
                <a:cs typeface="Lucida Sans Unicode"/>
              </a:rPr>
              <a:t>матеріалів,</a:t>
            </a:r>
            <a:r>
              <a:rPr sz="700" spc="40" dirty="0">
                <a:latin typeface="Lucida Sans Unicode"/>
                <a:cs typeface="Lucida Sans Unicode"/>
              </a:rPr>
              <a:t> </a:t>
            </a:r>
            <a:r>
              <a:rPr sz="700" spc="-25" dirty="0">
                <a:latin typeface="Lucida Sans Unicode"/>
                <a:cs typeface="Lucida Sans Unicode"/>
              </a:rPr>
              <a:t>ТEН</a:t>
            </a:r>
            <a:endParaRPr sz="700">
              <a:latin typeface="Lucida Sans Unicode"/>
              <a:cs typeface="Lucida Sans Unicode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7613469" y="12782121"/>
            <a:ext cx="1830070" cy="43751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R="28575" algn="r">
              <a:lnSpc>
                <a:spcPct val="100000"/>
              </a:lnSpc>
              <a:spcBef>
                <a:spcPts val="130"/>
              </a:spcBef>
            </a:pPr>
            <a:r>
              <a:rPr sz="700" spc="-65" dirty="0">
                <a:latin typeface="Lucida Sans Unicode"/>
                <a:cs typeface="Lucida Sans Unicode"/>
              </a:rPr>
              <a:t>Кваліфікаційна</a:t>
            </a:r>
            <a:r>
              <a:rPr sz="700" spc="60" dirty="0">
                <a:latin typeface="Lucida Sans Unicode"/>
                <a:cs typeface="Lucida Sans Unicode"/>
              </a:rPr>
              <a:t> </a:t>
            </a:r>
            <a:r>
              <a:rPr sz="700" spc="-70" dirty="0">
                <a:latin typeface="Lucida Sans Unicode"/>
                <a:cs typeface="Lucida Sans Unicode"/>
              </a:rPr>
              <a:t>випускна</a:t>
            </a:r>
            <a:r>
              <a:rPr sz="700" spc="60" dirty="0">
                <a:latin typeface="Lucida Sans Unicode"/>
                <a:cs typeface="Lucida Sans Unicode"/>
              </a:rPr>
              <a:t> </a:t>
            </a:r>
            <a:r>
              <a:rPr sz="700" spc="-50" dirty="0">
                <a:latin typeface="Lucida Sans Unicode"/>
                <a:cs typeface="Lucida Sans Unicode"/>
              </a:rPr>
              <a:t>робота</a:t>
            </a:r>
            <a:r>
              <a:rPr sz="700" spc="60" dirty="0">
                <a:latin typeface="Lucida Sans Unicode"/>
                <a:cs typeface="Lucida Sans Unicode"/>
              </a:rPr>
              <a:t> </a:t>
            </a:r>
            <a:r>
              <a:rPr sz="700" spc="-10" dirty="0">
                <a:latin typeface="Lucida Sans Unicode"/>
                <a:cs typeface="Lucida Sans Unicode"/>
              </a:rPr>
              <a:t>магістра</a:t>
            </a:r>
            <a:endParaRPr sz="7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450"/>
              </a:spcBef>
            </a:pPr>
            <a:endParaRPr sz="700">
              <a:latin typeface="Lucida Sans Unicode"/>
              <a:cs typeface="Lucida Sans Unicode"/>
            </a:endParaRPr>
          </a:p>
          <a:p>
            <a:pPr marR="5080" algn="r">
              <a:lnSpc>
                <a:spcPct val="100000"/>
              </a:lnSpc>
            </a:pPr>
            <a:r>
              <a:rPr sz="700" spc="-140" dirty="0">
                <a:latin typeface="Lucida Sans Unicode"/>
                <a:cs typeface="Lucida Sans Unicode"/>
              </a:rPr>
              <a:t>16-</a:t>
            </a:r>
            <a:r>
              <a:rPr sz="700" dirty="0">
                <a:latin typeface="Lucida Sans Unicode"/>
                <a:cs typeface="Lucida Sans Unicode"/>
              </a:rPr>
              <a:t>ти</a:t>
            </a:r>
            <a:r>
              <a:rPr sz="700" spc="5" dirty="0">
                <a:latin typeface="Lucida Sans Unicode"/>
                <a:cs typeface="Lucida Sans Unicode"/>
              </a:rPr>
              <a:t> </a:t>
            </a:r>
            <a:r>
              <a:rPr sz="700" spc="-70" dirty="0">
                <a:latin typeface="Lucida Sans Unicode"/>
                <a:cs typeface="Lucida Sans Unicode"/>
              </a:rPr>
              <a:t>поверхова</a:t>
            </a:r>
            <a:r>
              <a:rPr sz="700" spc="30" dirty="0">
                <a:latin typeface="Lucida Sans Unicode"/>
                <a:cs typeface="Lucida Sans Unicode"/>
              </a:rPr>
              <a:t> </a:t>
            </a:r>
            <a:r>
              <a:rPr sz="700" spc="-45" dirty="0">
                <a:latin typeface="Lucida Sans Unicode"/>
                <a:cs typeface="Lucida Sans Unicode"/>
              </a:rPr>
              <a:t>житлова</a:t>
            </a:r>
            <a:r>
              <a:rPr sz="700" spc="30" dirty="0">
                <a:latin typeface="Lucida Sans Unicode"/>
                <a:cs typeface="Lucida Sans Unicode"/>
              </a:rPr>
              <a:t> </a:t>
            </a:r>
            <a:r>
              <a:rPr sz="700" spc="-70" dirty="0">
                <a:latin typeface="Lucida Sans Unicode"/>
                <a:cs typeface="Lucida Sans Unicode"/>
              </a:rPr>
              <a:t>будівля</a:t>
            </a:r>
            <a:r>
              <a:rPr sz="700" spc="35" dirty="0">
                <a:latin typeface="Lucida Sans Unicode"/>
                <a:cs typeface="Lucida Sans Unicode"/>
              </a:rPr>
              <a:t> </a:t>
            </a:r>
            <a:r>
              <a:rPr sz="700" dirty="0">
                <a:latin typeface="Lucida Sans Unicode"/>
                <a:cs typeface="Lucida Sans Unicode"/>
              </a:rPr>
              <a:t>в</a:t>
            </a:r>
            <a:r>
              <a:rPr sz="700" spc="30" dirty="0">
                <a:latin typeface="Lucida Sans Unicode"/>
                <a:cs typeface="Lucida Sans Unicode"/>
              </a:rPr>
              <a:t> </a:t>
            </a:r>
            <a:r>
              <a:rPr sz="700" spc="-120" dirty="0">
                <a:latin typeface="Lucida Sans Unicode"/>
                <a:cs typeface="Lucida Sans Unicode"/>
              </a:rPr>
              <a:t>м.</a:t>
            </a:r>
            <a:r>
              <a:rPr sz="700" spc="55" dirty="0">
                <a:latin typeface="Lucida Sans Unicode"/>
                <a:cs typeface="Lucida Sans Unicode"/>
              </a:rPr>
              <a:t> </a:t>
            </a:r>
            <a:r>
              <a:rPr sz="700" spc="-55" dirty="0">
                <a:latin typeface="Lucida Sans Unicode"/>
                <a:cs typeface="Lucida Sans Unicode"/>
              </a:rPr>
              <a:t>Uеркаси</a:t>
            </a:r>
            <a:endParaRPr sz="7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372"/>
            <a:ext cx="20101560" cy="14196694"/>
          </a:xfrm>
          <a:custGeom>
            <a:avLst/>
            <a:gdLst/>
            <a:ahLst/>
            <a:cxnLst/>
            <a:rect l="l" t="t" r="r" b="b"/>
            <a:pathLst>
              <a:path w="20101560" h="14196694">
                <a:moveTo>
                  <a:pt x="20101402" y="0"/>
                </a:moveTo>
                <a:lnTo>
                  <a:pt x="20101402" y="14196665"/>
                </a:lnTo>
                <a:lnTo>
                  <a:pt x="0" y="14196665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69545" y="113675"/>
          <a:ext cx="19526881" cy="139642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83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95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82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81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00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732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87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6004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2644755">
                <a:tc gridSpan="11">
                  <a:txBody>
                    <a:bodyPr/>
                    <a:lstStyle/>
                    <a:p>
                      <a:pPr marL="298450" algn="ctr">
                        <a:lnSpc>
                          <a:spcPct val="100000"/>
                        </a:lnSpc>
                        <a:spcBef>
                          <a:spcPts val="1739"/>
                        </a:spcBef>
                      </a:pPr>
                      <a:r>
                        <a:rPr sz="2600" dirty="0">
                          <a:latin typeface="Microsoft Sans Serif"/>
                          <a:cs typeface="Microsoft Sans Serif"/>
                        </a:rPr>
                        <a:t>Огляд</a:t>
                      </a:r>
                      <a:r>
                        <a:rPr sz="26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600" dirty="0">
                          <a:latin typeface="Microsoft Sans Serif"/>
                          <a:cs typeface="Microsoft Sans Serif"/>
                        </a:rPr>
                        <a:t>впливу пожеж на</a:t>
                      </a:r>
                      <a:r>
                        <a:rPr sz="26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600" spc="-10" dirty="0">
                          <a:latin typeface="Microsoft Sans Serif"/>
                          <a:cs typeface="Microsoft Sans Serif"/>
                        </a:rPr>
                        <a:t>залізобетонні</a:t>
                      </a:r>
                      <a:r>
                        <a:rPr sz="26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600" spc="-10" dirty="0">
                          <a:latin typeface="Microsoft Sans Serif"/>
                          <a:cs typeface="Microsoft Sans Serif"/>
                        </a:rPr>
                        <a:t>конструкції</a:t>
                      </a:r>
                      <a:endParaRPr sz="2600">
                        <a:latin typeface="Microsoft Sans Serif"/>
                        <a:cs typeface="Microsoft Sans Serif"/>
                      </a:endParaRPr>
                    </a:p>
                    <a:p>
                      <a:pPr marL="2107565">
                        <a:lnSpc>
                          <a:spcPct val="100000"/>
                        </a:lnSpc>
                        <a:spcBef>
                          <a:spcPts val="1205"/>
                        </a:spcBef>
                        <a:tabLst>
                          <a:tab pos="6749415" algn="l"/>
                          <a:tab pos="13866494" algn="l"/>
                        </a:tabLst>
                      </a:pPr>
                      <a:r>
                        <a:rPr sz="2325" baseline="7168" dirty="0">
                          <a:latin typeface="Microsoft Sans Serif"/>
                          <a:cs typeface="Microsoft Sans Serif"/>
                        </a:rPr>
                        <a:t>Класифікація</a:t>
                      </a:r>
                      <a:r>
                        <a:rPr sz="2325" spc="-112" baseline="7168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325" spc="-15" baseline="7168" dirty="0">
                          <a:latin typeface="Microsoft Sans Serif"/>
                          <a:cs typeface="Microsoft Sans Serif"/>
                        </a:rPr>
                        <a:t>пожеж</a:t>
                      </a:r>
                      <a:r>
                        <a:rPr sz="2325" baseline="7168" dirty="0">
                          <a:latin typeface="Microsoft Sans Serif"/>
                          <a:cs typeface="Microsoft Sans Serif"/>
                        </a:rPr>
                        <a:t>	</a:t>
                      </a:r>
                      <a:r>
                        <a:rPr sz="1550" dirty="0">
                          <a:latin typeface="Microsoft Sans Serif"/>
                          <a:cs typeface="Microsoft Sans Serif"/>
                        </a:rPr>
                        <a:t>Приклад </a:t>
                      </a:r>
                      <a:r>
                        <a:rPr sz="1950" dirty="0">
                          <a:latin typeface="Times New Roman"/>
                          <a:cs typeface="Times New Roman"/>
                        </a:rPr>
                        <a:t>пожежі</a:t>
                      </a:r>
                      <a:r>
                        <a:rPr sz="195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95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dirty="0">
                          <a:latin typeface="Times New Roman"/>
                          <a:cs typeface="Times New Roman"/>
                        </a:rPr>
                        <a:t>наслідок</a:t>
                      </a:r>
                      <a:r>
                        <a:rPr sz="195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dirty="0">
                          <a:latin typeface="Times New Roman"/>
                          <a:cs typeface="Times New Roman"/>
                        </a:rPr>
                        <a:t>займання</a:t>
                      </a:r>
                      <a:r>
                        <a:rPr sz="195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dirty="0">
                          <a:latin typeface="Times New Roman"/>
                          <a:cs typeface="Times New Roman"/>
                        </a:rPr>
                        <a:t>авіаційного</a:t>
                      </a:r>
                      <a:r>
                        <a:rPr sz="195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spc="-10" dirty="0">
                          <a:latin typeface="Times New Roman"/>
                          <a:cs typeface="Times New Roman"/>
                        </a:rPr>
                        <a:t>палива.</a:t>
                      </a:r>
                      <a:r>
                        <a:rPr sz="19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325" baseline="1792" dirty="0">
                          <a:latin typeface="Microsoft Sans Serif"/>
                          <a:cs typeface="Microsoft Sans Serif"/>
                        </a:rPr>
                        <a:t>Наслідки</a:t>
                      </a:r>
                      <a:r>
                        <a:rPr sz="2325" spc="-37" baseline="1792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325" baseline="1792" dirty="0">
                          <a:latin typeface="Microsoft Sans Serif"/>
                          <a:cs typeface="Microsoft Sans Serif"/>
                        </a:rPr>
                        <a:t>пожежі</a:t>
                      </a:r>
                      <a:r>
                        <a:rPr sz="2325" spc="-37" baseline="1792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325" baseline="1792" dirty="0">
                          <a:latin typeface="Microsoft Sans Serif"/>
                          <a:cs typeface="Microsoft Sans Serif"/>
                        </a:rPr>
                        <a:t>через</a:t>
                      </a:r>
                      <a:r>
                        <a:rPr sz="2325" spc="-37" baseline="1792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325" baseline="1792" dirty="0">
                          <a:latin typeface="Microsoft Sans Serif"/>
                          <a:cs typeface="Microsoft Sans Serif"/>
                        </a:rPr>
                        <a:t>втрату</a:t>
                      </a:r>
                      <a:r>
                        <a:rPr sz="2325" spc="-37" baseline="1792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325" baseline="1792" dirty="0">
                          <a:latin typeface="Microsoft Sans Serif"/>
                          <a:cs typeface="Microsoft Sans Serif"/>
                        </a:rPr>
                        <a:t>стійкості</a:t>
                      </a:r>
                      <a:r>
                        <a:rPr sz="2325" spc="-30" baseline="1792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325" spc="-15" baseline="1792" dirty="0">
                          <a:latin typeface="Microsoft Sans Serif"/>
                          <a:cs typeface="Microsoft Sans Serif"/>
                        </a:rPr>
                        <a:t>конструкцій</a:t>
                      </a:r>
                      <a:endParaRPr sz="2325" baseline="1792">
                        <a:latin typeface="Microsoft Sans Serif"/>
                        <a:cs typeface="Microsoft Sans Serif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78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7113905">
                        <a:lnSpc>
                          <a:spcPts val="2255"/>
                        </a:lnSpc>
                        <a:tabLst>
                          <a:tab pos="13493750" algn="l"/>
                        </a:tabLst>
                      </a:pPr>
                      <a:r>
                        <a:rPr sz="1950" dirty="0">
                          <a:latin typeface="Times New Roman"/>
                          <a:cs typeface="Times New Roman"/>
                        </a:rPr>
                        <a:t>Коефіцієнт</a:t>
                      </a:r>
                      <a:r>
                        <a:rPr sz="195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dirty="0">
                          <a:latin typeface="Times New Roman"/>
                          <a:cs typeface="Times New Roman"/>
                        </a:rPr>
                        <a:t>зниження</a:t>
                      </a:r>
                      <a:r>
                        <a:rPr sz="1950" spc="4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dirty="0">
                          <a:latin typeface="Times New Roman"/>
                          <a:cs typeface="Times New Roman"/>
                        </a:rPr>
                        <a:t>характеристичного</a:t>
                      </a:r>
                      <a:r>
                        <a:rPr sz="195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spc="-10" dirty="0">
                          <a:latin typeface="Times New Roman"/>
                          <a:cs typeface="Times New Roman"/>
                        </a:rPr>
                        <a:t>опору</a:t>
                      </a:r>
                      <a:r>
                        <a:rPr sz="19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925" baseline="1424" dirty="0">
                          <a:latin typeface="Times New Roman"/>
                          <a:cs typeface="Times New Roman"/>
                        </a:rPr>
                        <a:t>Коефіцієнт</a:t>
                      </a:r>
                      <a:r>
                        <a:rPr sz="2925" spc="-44" baseline="142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925" baseline="1424" dirty="0">
                          <a:latin typeface="Times New Roman"/>
                          <a:cs typeface="Times New Roman"/>
                        </a:rPr>
                        <a:t>зниження</a:t>
                      </a:r>
                      <a:r>
                        <a:rPr sz="2925" spc="660" baseline="142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925" baseline="1424" dirty="0">
                          <a:latin typeface="Times New Roman"/>
                          <a:cs typeface="Times New Roman"/>
                        </a:rPr>
                        <a:t>характеристичного</a:t>
                      </a:r>
                      <a:r>
                        <a:rPr sz="2925" spc="-37" baseline="142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925" spc="-15" baseline="1424" dirty="0">
                          <a:latin typeface="Times New Roman"/>
                          <a:cs typeface="Times New Roman"/>
                        </a:rPr>
                        <a:t>опору</a:t>
                      </a:r>
                      <a:endParaRPr sz="2925" baseline="1424">
                        <a:latin typeface="Times New Roman"/>
                        <a:cs typeface="Times New Roman"/>
                      </a:endParaRPr>
                    </a:p>
                    <a:p>
                      <a:pPr marL="6957695">
                        <a:lnSpc>
                          <a:spcPts val="2255"/>
                        </a:lnSpc>
                        <a:tabLst>
                          <a:tab pos="13338175" algn="l"/>
                        </a:tabLst>
                      </a:pPr>
                      <a:r>
                        <a:rPr sz="1950" dirty="0">
                          <a:latin typeface="Times New Roman"/>
                          <a:cs typeface="Times New Roman"/>
                        </a:rPr>
                        <a:t>розтягнутої</a:t>
                      </a:r>
                      <a:r>
                        <a:rPr sz="195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195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dirty="0">
                          <a:latin typeface="Times New Roman"/>
                          <a:cs typeface="Times New Roman"/>
                        </a:rPr>
                        <a:t>стиснутої</a:t>
                      </a:r>
                      <a:r>
                        <a:rPr sz="195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dirty="0">
                          <a:latin typeface="Times New Roman"/>
                          <a:cs typeface="Times New Roman"/>
                        </a:rPr>
                        <a:t>арматури</a:t>
                      </a:r>
                      <a:r>
                        <a:rPr sz="195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dirty="0">
                          <a:latin typeface="Times New Roman"/>
                          <a:cs typeface="Times New Roman"/>
                        </a:rPr>
                        <a:t>(значення</a:t>
                      </a:r>
                      <a:r>
                        <a:rPr sz="195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dirty="0">
                          <a:latin typeface="Times New Roman"/>
                          <a:cs typeface="Times New Roman"/>
                        </a:rPr>
                        <a:t>класу</a:t>
                      </a:r>
                      <a:r>
                        <a:rPr sz="195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spc="-25" dirty="0">
                          <a:latin typeface="Times New Roman"/>
                          <a:cs typeface="Times New Roman"/>
                        </a:rPr>
                        <a:t>N)</a:t>
                      </a:r>
                      <a:r>
                        <a:rPr sz="19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925" baseline="1424" dirty="0">
                          <a:latin typeface="Times New Roman"/>
                          <a:cs typeface="Times New Roman"/>
                        </a:rPr>
                        <a:t>розтягнутої</a:t>
                      </a:r>
                      <a:r>
                        <a:rPr sz="2925" spc="-75" baseline="142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925" baseline="1424" dirty="0">
                          <a:latin typeface="Times New Roman"/>
                          <a:cs typeface="Times New Roman"/>
                        </a:rPr>
                        <a:t>та</a:t>
                      </a:r>
                      <a:r>
                        <a:rPr sz="2925" spc="-75" baseline="142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925" baseline="1424" dirty="0">
                          <a:latin typeface="Times New Roman"/>
                          <a:cs typeface="Times New Roman"/>
                        </a:rPr>
                        <a:t>стиснутої</a:t>
                      </a:r>
                      <a:r>
                        <a:rPr sz="2925" spc="-67" baseline="142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925" baseline="1424" dirty="0">
                          <a:latin typeface="Times New Roman"/>
                          <a:cs typeface="Times New Roman"/>
                        </a:rPr>
                        <a:t>арматури</a:t>
                      </a:r>
                      <a:r>
                        <a:rPr sz="2925" spc="-75" baseline="142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925" baseline="1424" dirty="0">
                          <a:latin typeface="Times New Roman"/>
                          <a:cs typeface="Times New Roman"/>
                        </a:rPr>
                        <a:t>(значення</a:t>
                      </a:r>
                      <a:r>
                        <a:rPr sz="2925" spc="-67" baseline="142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925" baseline="1424" dirty="0">
                          <a:latin typeface="Times New Roman"/>
                          <a:cs typeface="Times New Roman"/>
                        </a:rPr>
                        <a:t>класу</a:t>
                      </a:r>
                      <a:r>
                        <a:rPr sz="2925" spc="-75" baseline="142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925" spc="-37" baseline="1424" dirty="0">
                          <a:latin typeface="Times New Roman"/>
                          <a:cs typeface="Times New Roman"/>
                        </a:rPr>
                        <a:t>X)</a:t>
                      </a:r>
                      <a:endParaRPr sz="2925" baseline="1424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35179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950" dirty="0">
                          <a:latin typeface="Times New Roman"/>
                          <a:cs typeface="Times New Roman"/>
                        </a:rPr>
                        <a:t>Коефіцієнт</a:t>
                      </a:r>
                      <a:r>
                        <a:rPr sz="1950" spc="4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dirty="0">
                          <a:latin typeface="Times New Roman"/>
                          <a:cs typeface="Times New Roman"/>
                        </a:rPr>
                        <a:t>зниження</a:t>
                      </a:r>
                      <a:r>
                        <a:rPr sz="195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dirty="0">
                          <a:latin typeface="Times New Roman"/>
                          <a:cs typeface="Times New Roman"/>
                        </a:rPr>
                        <a:t>характеристичної</a:t>
                      </a:r>
                      <a:r>
                        <a:rPr sz="195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dirty="0">
                          <a:latin typeface="Times New Roman"/>
                          <a:cs typeface="Times New Roman"/>
                        </a:rPr>
                        <a:t>міцності</a:t>
                      </a:r>
                      <a:r>
                        <a:rPr sz="1950" spc="4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spc="-10" dirty="0">
                          <a:latin typeface="Times New Roman"/>
                          <a:cs typeface="Times New Roman"/>
                        </a:rPr>
                        <a:t>бетону</a:t>
                      </a: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6944995">
                        <a:lnSpc>
                          <a:spcPct val="100000"/>
                        </a:lnSpc>
                      </a:pP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Актуальність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теми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дослідження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впливу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високих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температур</a:t>
                      </a:r>
                      <a:r>
                        <a:rPr sz="115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на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залізобетонні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конструкції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обумовлена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25" dirty="0">
                          <a:latin typeface="Microsoft Sans Serif"/>
                          <a:cs typeface="Microsoft Sans Serif"/>
                        </a:rPr>
                        <a:t>їх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6940550" marR="4822825" indent="-6350">
                        <a:lnSpc>
                          <a:spcPct val="102800"/>
                        </a:lnSpc>
                        <a:spcBef>
                          <a:spcPts val="20"/>
                        </a:spcBef>
                      </a:pP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широким</a:t>
                      </a:r>
                      <a:r>
                        <a:rPr sz="115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використанням</a:t>
                      </a:r>
                      <a:r>
                        <a:rPr sz="115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у</a:t>
                      </a:r>
                      <a:r>
                        <a:rPr sz="1150" spc="9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сучасному</a:t>
                      </a:r>
                      <a:r>
                        <a:rPr sz="115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будівництві,</a:t>
                      </a:r>
                      <a:r>
                        <a:rPr sz="1150" spc="9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зокрема</a:t>
                      </a:r>
                      <a:r>
                        <a:rPr sz="115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у</a:t>
                      </a:r>
                      <a:r>
                        <a:rPr sz="1150" spc="9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висотних</a:t>
                      </a:r>
                      <a:r>
                        <a:rPr sz="115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будівлях,</a:t>
                      </a:r>
                      <a:r>
                        <a:rPr sz="1150" spc="9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мостах,</a:t>
                      </a:r>
                      <a:r>
                        <a:rPr sz="115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промислових</a:t>
                      </a:r>
                      <a:r>
                        <a:rPr sz="115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об'єктах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та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інших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спорудах.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Пожежі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є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одним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із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найсерйозніших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факторів,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які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можуть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значно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знизити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несучу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здатність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залізобетонних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елементів,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спричиняючи</a:t>
                      </a:r>
                      <a:r>
                        <a:rPr sz="115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руйнування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конструкцій</a:t>
                      </a:r>
                      <a:r>
                        <a:rPr sz="115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та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значні</a:t>
                      </a:r>
                      <a:r>
                        <a:rPr sz="115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матеріальні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й</a:t>
                      </a:r>
                      <a:r>
                        <a:rPr sz="115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соціальні</a:t>
                      </a:r>
                      <a:r>
                        <a:rPr sz="1150" spc="8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втрати.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6934834" marR="5279390" indent="1905" algn="just">
                        <a:lnSpc>
                          <a:spcPct val="103400"/>
                        </a:lnSpc>
                        <a:spcBef>
                          <a:spcPts val="5"/>
                        </a:spcBef>
                      </a:pP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Сучасні</a:t>
                      </a:r>
                      <a:r>
                        <a:rPr sz="1150" spc="9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тенденції</a:t>
                      </a:r>
                      <a:r>
                        <a:rPr sz="1150" spc="9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урбанізації</a:t>
                      </a:r>
                      <a:r>
                        <a:rPr sz="1150" spc="9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та</a:t>
                      </a:r>
                      <a:r>
                        <a:rPr sz="1150" spc="9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висотного</a:t>
                      </a:r>
                      <a:r>
                        <a:rPr sz="1150" spc="9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будівництва</a:t>
                      </a:r>
                      <a:r>
                        <a:rPr sz="1150" spc="9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створюють</a:t>
                      </a:r>
                      <a:r>
                        <a:rPr sz="1150" spc="9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додаткові</a:t>
                      </a:r>
                      <a:r>
                        <a:rPr sz="1150" spc="9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виклики</a:t>
                      </a:r>
                      <a:r>
                        <a:rPr sz="1150" spc="9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для</a:t>
                      </a:r>
                      <a:r>
                        <a:rPr sz="1150" spc="9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забезпечення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вогнестійкості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конструкцій,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оскільки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пожежі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у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багатоповерхових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будівлях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мають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серйозні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наслідки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через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складність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евакуації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та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високий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ризик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руйнувань.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20979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380">
                <a:tc rowSpan="1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marL="68897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Кваліфікаційна випускна </a:t>
                      </a:r>
                      <a:r>
                        <a:rPr sz="650" dirty="0">
                          <a:latin typeface="Microsoft Sans Serif"/>
                          <a:cs typeface="Microsoft Sans Serif"/>
                        </a:rPr>
                        <a:t>робота</a:t>
                      </a:r>
                      <a:r>
                        <a:rPr sz="65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магістра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4699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699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marL="31940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750" dirty="0">
                          <a:latin typeface="Microsoft Sans Serif"/>
                          <a:cs typeface="Microsoft Sans Serif"/>
                        </a:rPr>
                        <a:t>16-ти</a:t>
                      </a:r>
                      <a:r>
                        <a:rPr sz="750" spc="1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dirty="0">
                          <a:latin typeface="Microsoft Sans Serif"/>
                          <a:cs typeface="Microsoft Sans Serif"/>
                        </a:rPr>
                        <a:t>поверхова</a:t>
                      </a:r>
                      <a:r>
                        <a:rPr sz="750" spc="1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dirty="0">
                          <a:latin typeface="Microsoft Sans Serif"/>
                          <a:cs typeface="Microsoft Sans Serif"/>
                        </a:rPr>
                        <a:t>житлова</a:t>
                      </a:r>
                      <a:r>
                        <a:rPr sz="750" spc="1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dirty="0">
                          <a:latin typeface="Microsoft Sans Serif"/>
                          <a:cs typeface="Microsoft Sans Serif"/>
                        </a:rPr>
                        <a:t>будівля</a:t>
                      </a:r>
                      <a:r>
                        <a:rPr sz="750" spc="1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750" spc="1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dirty="0">
                          <a:latin typeface="Microsoft Sans Serif"/>
                          <a:cs typeface="Microsoft Sans Serif"/>
                        </a:rPr>
                        <a:t>м.</a:t>
                      </a:r>
                      <a:r>
                        <a:rPr sz="750" spc="1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spc="-10" dirty="0">
                          <a:latin typeface="Microsoft Sans Serif"/>
                          <a:cs typeface="Microsoft Sans Serif"/>
                        </a:rPr>
                        <a:t>Черкаси</a:t>
                      </a:r>
                      <a:endParaRPr sz="7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996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001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96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651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650" spc="-25" dirty="0">
                          <a:latin typeface="Microsoft Sans Serif"/>
                          <a:cs typeface="Microsoft Sans Serif"/>
                        </a:rPr>
                        <a:t>Зм.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marR="31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Кільк.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ts val="765"/>
                        </a:lnSpc>
                      </a:pPr>
                      <a:r>
                        <a:rPr sz="650" spc="-20" dirty="0">
                          <a:latin typeface="Microsoft Sans Serif"/>
                          <a:cs typeface="Microsoft Sans Serif"/>
                        </a:rPr>
                        <a:t>Арк.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№док.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Підпис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305">
                        <a:lnSpc>
                          <a:spcPts val="775"/>
                        </a:lnSpc>
                      </a:pPr>
                      <a:r>
                        <a:rPr sz="650" spc="-20" dirty="0">
                          <a:latin typeface="Microsoft Sans Serif"/>
                          <a:cs typeface="Microsoft Sans Serif"/>
                        </a:rPr>
                        <a:t>Дата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96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" marR="31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Виконав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3970" marR="317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600" spc="-10" dirty="0">
                          <a:latin typeface="Microsoft Sans Serif"/>
                          <a:cs typeface="Microsoft Sans Serif"/>
                        </a:rPr>
                        <a:t>Третяк</a:t>
                      </a:r>
                      <a:endParaRPr sz="6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387985">
                        <a:lnSpc>
                          <a:spcPct val="100000"/>
                        </a:lnSpc>
                      </a:pPr>
                      <a:r>
                        <a:rPr sz="650" dirty="0">
                          <a:latin typeface="Microsoft Sans Serif"/>
                          <a:cs typeface="Microsoft Sans Serif"/>
                        </a:rPr>
                        <a:t>Науково-дослідна</a:t>
                      </a:r>
                      <a:r>
                        <a:rPr sz="650" spc="1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частина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387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6515">
                        <a:lnSpc>
                          <a:spcPct val="100000"/>
                        </a:lnSpc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Стадія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230">
                        <a:lnSpc>
                          <a:spcPts val="770"/>
                        </a:lnSpc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Аркуш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ts val="770"/>
                        </a:lnSpc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Аркушів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735"/>
                        </a:lnSpc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Консультант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20955" marR="31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Колякова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76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7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9"/>
                        </a:spcBef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ПД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587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700" spc="-50" dirty="0">
                          <a:latin typeface="Lucida Sans Unicode"/>
                          <a:cs typeface="Lucida Sans Unicode"/>
                        </a:rPr>
                        <a:t>7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10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" marR="3175">
                        <a:lnSpc>
                          <a:spcPts val="765"/>
                        </a:lnSpc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Керівник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0795" marR="31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Колякова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7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587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  <a:p>
                      <a:pPr marL="321310">
                        <a:lnSpc>
                          <a:spcPct val="100000"/>
                        </a:lnSpc>
                      </a:pPr>
                      <a:r>
                        <a:rPr sz="500" dirty="0">
                          <a:latin typeface="Microsoft Sans Serif"/>
                          <a:cs typeface="Microsoft Sans Serif"/>
                        </a:rPr>
                        <a:t>Рисунки,</a:t>
                      </a:r>
                      <a:r>
                        <a:rPr sz="50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dirty="0">
                          <a:latin typeface="Microsoft Sans Serif"/>
                          <a:cs typeface="Microsoft Sans Serif"/>
                        </a:rPr>
                        <a:t>графіки,</a:t>
                      </a:r>
                      <a:r>
                        <a:rPr sz="50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dirty="0">
                          <a:latin typeface="Microsoft Sans Serif"/>
                          <a:cs typeface="Microsoft Sans Serif"/>
                        </a:rPr>
                        <a:t>криві,</a:t>
                      </a:r>
                      <a:r>
                        <a:rPr sz="50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spc="-10" dirty="0">
                          <a:latin typeface="Microsoft Sans Serif"/>
                          <a:cs typeface="Microsoft Sans Serif"/>
                        </a:rPr>
                        <a:t>приклади</a:t>
                      </a:r>
                      <a:endParaRPr sz="5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193675">
                        <a:lnSpc>
                          <a:spcPct val="100000"/>
                        </a:lnSpc>
                      </a:pPr>
                      <a:r>
                        <a:rPr sz="700" spc="-75" dirty="0">
                          <a:latin typeface="Lucida Sans Unicode"/>
                          <a:cs typeface="Lucida Sans Unicode"/>
                        </a:rPr>
                        <a:t>КНУБА,</a:t>
                      </a:r>
                      <a:r>
                        <a:rPr sz="700" spc="125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700" spc="-114" dirty="0">
                          <a:latin typeface="Lucida Sans Unicode"/>
                          <a:cs typeface="Lucida Sans Unicode"/>
                        </a:rPr>
                        <a:t>ПЦБм-</a:t>
                      </a:r>
                      <a:r>
                        <a:rPr sz="700" spc="-105" dirty="0">
                          <a:latin typeface="Lucida Sans Unicode"/>
                          <a:cs typeface="Lucida Sans Unicode"/>
                        </a:rPr>
                        <a:t>23-</a:t>
                      </a: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ЗБК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" marR="3175">
                        <a:lnSpc>
                          <a:spcPts val="775"/>
                        </a:lnSpc>
                      </a:pPr>
                      <a:r>
                        <a:rPr sz="650" dirty="0">
                          <a:latin typeface="Microsoft Sans Serif"/>
                          <a:cs typeface="Microsoft Sans Serif"/>
                        </a:rPr>
                        <a:t>Зав.</a:t>
                      </a:r>
                      <a:r>
                        <a:rPr sz="65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650" spc="-20" dirty="0">
                          <a:latin typeface="Microsoft Sans Serif"/>
                          <a:cs typeface="Microsoft Sans Serif"/>
                        </a:rPr>
                        <a:t>каф.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20955" marR="31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600" spc="-10" dirty="0">
                          <a:latin typeface="Microsoft Sans Serif"/>
                          <a:cs typeface="Microsoft Sans Serif"/>
                        </a:rPr>
                        <a:t>Журавський</a:t>
                      </a:r>
                      <a:endParaRPr sz="6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1935" y="1309802"/>
            <a:ext cx="5988727" cy="675578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520822" y="1317897"/>
            <a:ext cx="4981836" cy="360659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348457" y="1317897"/>
            <a:ext cx="4857366" cy="3638977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40480" y="9083675"/>
            <a:ext cx="6034265" cy="4493063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223308" y="6432300"/>
            <a:ext cx="5884497" cy="4475860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3374960" y="6425216"/>
            <a:ext cx="6172903" cy="450723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372"/>
            <a:ext cx="20101560" cy="14196694"/>
          </a:xfrm>
          <a:custGeom>
            <a:avLst/>
            <a:gdLst/>
            <a:ahLst/>
            <a:cxnLst/>
            <a:rect l="l" t="t" r="r" b="b"/>
            <a:pathLst>
              <a:path w="20101560" h="14196694">
                <a:moveTo>
                  <a:pt x="20101402" y="0"/>
                </a:moveTo>
                <a:lnTo>
                  <a:pt x="20101402" y="14196665"/>
                </a:lnTo>
                <a:lnTo>
                  <a:pt x="0" y="14196665"/>
                </a:lnTo>
              </a:path>
            </a:pathLst>
          </a:custGeom>
          <a:ln w="40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69545" y="113675"/>
          <a:ext cx="19526881" cy="140270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83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95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87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82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81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00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732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87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6004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2644755">
                <a:tc gridSpan="11">
                  <a:txBody>
                    <a:bodyPr/>
                    <a:lstStyle/>
                    <a:p>
                      <a:pPr marL="2684145">
                        <a:lnSpc>
                          <a:spcPct val="100000"/>
                        </a:lnSpc>
                        <a:spcBef>
                          <a:spcPts val="770"/>
                        </a:spcBef>
                        <a:tabLst>
                          <a:tab pos="9317990" algn="l"/>
                          <a:tab pos="15702280" algn="l"/>
                        </a:tabLst>
                      </a:pPr>
                      <a:r>
                        <a:rPr sz="2175" baseline="1915" dirty="0">
                          <a:latin typeface="Times New Roman"/>
                          <a:cs typeface="Times New Roman"/>
                        </a:rPr>
                        <a:t>Температура бетона,</a:t>
                      </a:r>
                      <a:r>
                        <a:rPr sz="2175" spc="-7" baseline="19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75" spc="-37" baseline="1915" dirty="0">
                          <a:latin typeface="Times New Roman"/>
                          <a:cs typeface="Times New Roman"/>
                        </a:rPr>
                        <a:t>°С.</a:t>
                      </a:r>
                      <a:r>
                        <a:rPr sz="2175" baseline="1915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Величина</a:t>
                      </a:r>
                      <a:r>
                        <a:rPr sz="14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500" baseline="-30555" dirty="0">
                          <a:latin typeface="Times New Roman"/>
                          <a:cs typeface="Times New Roman"/>
                        </a:rPr>
                        <a:t>ck,prizm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1450" spc="1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-25" dirty="0">
                          <a:latin typeface="Times New Roman"/>
                          <a:cs typeface="Times New Roman"/>
                        </a:rPr>
                        <a:t>МПа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175" baseline="1915" dirty="0">
                          <a:latin typeface="Times New Roman"/>
                          <a:cs typeface="Times New Roman"/>
                        </a:rPr>
                        <a:t>Величина</a:t>
                      </a:r>
                      <a:r>
                        <a:rPr sz="2175" spc="150" baseline="19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75" baseline="1915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500" baseline="-8333" dirty="0">
                          <a:latin typeface="Times New Roman"/>
                          <a:cs typeface="Times New Roman"/>
                        </a:rPr>
                        <a:t>ctm</a:t>
                      </a:r>
                      <a:r>
                        <a:rPr sz="2175" baseline="1915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175" spc="165" baseline="19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75" spc="-37" baseline="1915" dirty="0">
                          <a:latin typeface="Times New Roman"/>
                          <a:cs typeface="Times New Roman"/>
                        </a:rPr>
                        <a:t>МПа</a:t>
                      </a:r>
                      <a:endParaRPr sz="2175" baseline="1915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33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2779395">
                        <a:lnSpc>
                          <a:spcPct val="100000"/>
                        </a:lnSpc>
                        <a:tabLst>
                          <a:tab pos="9315450" algn="l"/>
                          <a:tab pos="15720060" algn="l"/>
                        </a:tabLst>
                      </a:pPr>
                      <a:r>
                        <a:rPr sz="1450" dirty="0">
                          <a:latin typeface="Times New Roman"/>
                          <a:cs typeface="Times New Roman"/>
                        </a:rPr>
                        <a:t>Величина</a:t>
                      </a:r>
                      <a:r>
                        <a:rPr sz="145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500" baseline="-5555" dirty="0">
                          <a:latin typeface="Times New Roman"/>
                          <a:cs typeface="Times New Roman"/>
                        </a:rPr>
                        <a:t>cm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145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-25" dirty="0">
                          <a:latin typeface="Times New Roman"/>
                          <a:cs typeface="Times New Roman"/>
                        </a:rPr>
                        <a:t>ГПа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	Температура арматури, </a:t>
                      </a:r>
                      <a:r>
                        <a:rPr sz="1450" spc="-25" dirty="0">
                          <a:latin typeface="Times New Roman"/>
                          <a:cs typeface="Times New Roman"/>
                        </a:rPr>
                        <a:t>°С.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175" baseline="-7662" dirty="0">
                          <a:latin typeface="Times New Roman"/>
                          <a:cs typeface="Times New Roman"/>
                        </a:rPr>
                        <a:t>Величина</a:t>
                      </a:r>
                      <a:r>
                        <a:rPr sz="2175" spc="44" baseline="-7662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75" spc="75" baseline="-7662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500" spc="75" baseline="-41666" dirty="0">
                          <a:latin typeface="Times New Roman"/>
                          <a:cs typeface="Times New Roman"/>
                        </a:rPr>
                        <a:t>yk</a:t>
                      </a:r>
                      <a:r>
                        <a:rPr sz="2175" spc="75" baseline="-7662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175" spc="37" baseline="-7662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75" spc="-37" baseline="-7662" dirty="0">
                          <a:latin typeface="Times New Roman"/>
                          <a:cs typeface="Times New Roman"/>
                        </a:rPr>
                        <a:t>МПа</a:t>
                      </a:r>
                      <a:endParaRPr sz="2175" baseline="-7662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6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2775585">
                        <a:lnSpc>
                          <a:spcPct val="100000"/>
                        </a:lnSpc>
                      </a:pPr>
                      <a:r>
                        <a:rPr sz="1450" dirty="0">
                          <a:latin typeface="Times New Roman"/>
                          <a:cs typeface="Times New Roman"/>
                        </a:rPr>
                        <a:t>Величина</a:t>
                      </a:r>
                      <a:r>
                        <a:rPr sz="145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500" baseline="-5555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145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-25" dirty="0">
                          <a:latin typeface="Times New Roman"/>
                          <a:cs typeface="Times New Roman"/>
                        </a:rPr>
                        <a:t>ГПа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3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7214870">
                        <a:lnSpc>
                          <a:spcPct val="100000"/>
                        </a:lnSpc>
                      </a:pP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Відповідно</a:t>
                      </a:r>
                      <a:r>
                        <a:rPr sz="1150" spc="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ДБН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В.1.1-7:2016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«Пожежна</a:t>
                      </a:r>
                      <a:r>
                        <a:rPr sz="1150" spc="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безпека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об’єктів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будівництва.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Загальні</a:t>
                      </a:r>
                      <a:r>
                        <a:rPr sz="1150" spc="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вимоги»,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для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будівель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7216140" marR="4630420" indent="3810">
                        <a:lnSpc>
                          <a:spcPct val="102200"/>
                        </a:lnSpc>
                        <a:spcBef>
                          <a:spcPts val="20"/>
                        </a:spcBef>
                      </a:pP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ступеня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вогнестійкості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II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залізобетонні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міжповерхові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перекриття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повинні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мати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клас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вогнестійкості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REI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45.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25" dirty="0">
                          <a:latin typeface="Microsoft Sans Serif"/>
                          <a:cs typeface="Microsoft Sans Serif"/>
                        </a:rPr>
                        <a:t>При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цьому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враховується,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що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нагрівання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піддається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нижня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грань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перекриття,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оскільки</a:t>
                      </a:r>
                      <a:r>
                        <a:rPr sz="1150" spc="7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пожежа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виникла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50" dirty="0">
                          <a:latin typeface="Microsoft Sans Serif"/>
                          <a:cs typeface="Microsoft Sans Serif"/>
                        </a:rPr>
                        <a:t>у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підвальному</a:t>
                      </a:r>
                      <a:r>
                        <a:rPr sz="115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приміщенні,</a:t>
                      </a:r>
                      <a:r>
                        <a:rPr sz="1150" spc="9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і,</a:t>
                      </a:r>
                      <a:r>
                        <a:rPr sz="115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відповідно,</a:t>
                      </a:r>
                      <a:r>
                        <a:rPr sz="1150" spc="9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верхня</a:t>
                      </a:r>
                      <a:r>
                        <a:rPr sz="115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грань</a:t>
                      </a:r>
                      <a:r>
                        <a:rPr sz="1150" spc="9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не</a:t>
                      </a:r>
                      <a:r>
                        <a:rPr sz="1150" spc="8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нагрівається.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7216140" marR="4730115" indent="-2540">
                        <a:lnSpc>
                          <a:spcPts val="1430"/>
                        </a:lnSpc>
                        <a:spcBef>
                          <a:spcPts val="55"/>
                        </a:spcBef>
                      </a:pP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Після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розрахунку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ПК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ЛІРА-САПР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отримано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наступні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результати.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За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час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пожежі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45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хвилин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нижня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грань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бетону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нагрілася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750</a:t>
                      </a:r>
                      <a:r>
                        <a:rPr sz="1150" spc="7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,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арматура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нижньої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грані</a:t>
                      </a:r>
                      <a:r>
                        <a:rPr sz="1150" spc="7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нагрілася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315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.</a:t>
                      </a:r>
                      <a:r>
                        <a:rPr sz="1150" spc="7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Міцність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бетону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на</a:t>
                      </a:r>
                      <a:r>
                        <a:rPr sz="1150" spc="7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стиск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зменшилася</a:t>
                      </a:r>
                      <a:r>
                        <a:rPr sz="1150" spc="7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50" dirty="0">
                          <a:latin typeface="Microsoft Sans Serif"/>
                          <a:cs typeface="Microsoft Sans Serif"/>
                        </a:rPr>
                        <a:t>з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7216140">
                        <a:lnSpc>
                          <a:spcPct val="100000"/>
                        </a:lnSpc>
                      </a:pP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нормальних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25.5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Мпа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5.74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Мпа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у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нижній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зоні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бетону.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Модуль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пружності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бетону</a:t>
                      </a:r>
                      <a:r>
                        <a:rPr sz="1150" spc="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зменшився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нормальних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7213600" marR="4458335" indent="5715">
                        <a:lnSpc>
                          <a:spcPct val="102499"/>
                        </a:lnSpc>
                        <a:spcBef>
                          <a:spcPts val="15"/>
                        </a:spcBef>
                      </a:pP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34.5</a:t>
                      </a:r>
                      <a:r>
                        <a:rPr sz="1150" spc="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ГПа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1.43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ГПа</a:t>
                      </a:r>
                      <a:r>
                        <a:rPr sz="1150" spc="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у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нижній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зоні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бетону.</a:t>
                      </a:r>
                      <a:r>
                        <a:rPr sz="1150" spc="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Межа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текучості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арматури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класу</a:t>
                      </a:r>
                      <a:r>
                        <a:rPr sz="1150" spc="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А400С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зменшилася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</a:t>
                      </a:r>
                      <a:r>
                        <a:rPr sz="1150" spc="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нормальних</a:t>
                      </a:r>
                      <a:r>
                        <a:rPr sz="1150" spc="5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400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МПа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396.42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МПа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у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нижній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зоні.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Модуль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пружності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арматури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зменшився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з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нормальних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210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ГПа</a:t>
                      </a:r>
                      <a:r>
                        <a:rPr sz="1150" spc="6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150" spc="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150" spc="-10" dirty="0">
                          <a:latin typeface="Microsoft Sans Serif"/>
                          <a:cs typeface="Microsoft Sans Serif"/>
                        </a:rPr>
                        <a:t>142.62 </a:t>
                      </a:r>
                      <a:r>
                        <a:rPr sz="1150" spc="-25" dirty="0">
                          <a:latin typeface="Microsoft Sans Serif"/>
                          <a:cs typeface="Microsoft Sans Serif"/>
                        </a:rPr>
                        <a:t>ГПа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9779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380">
                <a:tc rowSpan="1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marL="68897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Кваліфікаційна випускна </a:t>
                      </a:r>
                      <a:r>
                        <a:rPr sz="650" dirty="0">
                          <a:latin typeface="Microsoft Sans Serif"/>
                          <a:cs typeface="Microsoft Sans Serif"/>
                        </a:rPr>
                        <a:t>робота</a:t>
                      </a:r>
                      <a:r>
                        <a:rPr sz="65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магістра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4699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699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marL="31940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750" dirty="0">
                          <a:latin typeface="Microsoft Sans Serif"/>
                          <a:cs typeface="Microsoft Sans Serif"/>
                        </a:rPr>
                        <a:t>16-ти</a:t>
                      </a:r>
                      <a:r>
                        <a:rPr sz="750" spc="1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dirty="0">
                          <a:latin typeface="Microsoft Sans Serif"/>
                          <a:cs typeface="Microsoft Sans Serif"/>
                        </a:rPr>
                        <a:t>поверхова</a:t>
                      </a:r>
                      <a:r>
                        <a:rPr sz="750" spc="1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dirty="0">
                          <a:latin typeface="Microsoft Sans Serif"/>
                          <a:cs typeface="Microsoft Sans Serif"/>
                        </a:rPr>
                        <a:t>житлова</a:t>
                      </a:r>
                      <a:r>
                        <a:rPr sz="750" spc="1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dirty="0">
                          <a:latin typeface="Microsoft Sans Serif"/>
                          <a:cs typeface="Microsoft Sans Serif"/>
                        </a:rPr>
                        <a:t>будівля</a:t>
                      </a:r>
                      <a:r>
                        <a:rPr sz="750" spc="1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750" spc="1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dirty="0">
                          <a:latin typeface="Microsoft Sans Serif"/>
                          <a:cs typeface="Microsoft Sans Serif"/>
                        </a:rPr>
                        <a:t>м.</a:t>
                      </a:r>
                      <a:r>
                        <a:rPr sz="750" spc="1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750" spc="-10" dirty="0">
                          <a:latin typeface="Microsoft Sans Serif"/>
                          <a:cs typeface="Microsoft Sans Serif"/>
                        </a:rPr>
                        <a:t>Черкаси</a:t>
                      </a:r>
                      <a:endParaRPr sz="7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996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001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96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651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650" spc="-25" dirty="0">
                          <a:latin typeface="Microsoft Sans Serif"/>
                          <a:cs typeface="Microsoft Sans Serif"/>
                        </a:rPr>
                        <a:t>Зм.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marR="31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Кільк.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ts val="765"/>
                        </a:lnSpc>
                      </a:pPr>
                      <a:r>
                        <a:rPr sz="650" spc="-20" dirty="0">
                          <a:latin typeface="Microsoft Sans Serif"/>
                          <a:cs typeface="Microsoft Sans Serif"/>
                        </a:rPr>
                        <a:t>Арк.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№док.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Підпис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305">
                        <a:lnSpc>
                          <a:spcPts val="775"/>
                        </a:lnSpc>
                      </a:pPr>
                      <a:r>
                        <a:rPr sz="650" spc="-20" dirty="0">
                          <a:latin typeface="Microsoft Sans Serif"/>
                          <a:cs typeface="Microsoft Sans Serif"/>
                        </a:rPr>
                        <a:t>Дата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96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" marR="31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Виконав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3970" marR="317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600" spc="-10" dirty="0">
                          <a:latin typeface="Microsoft Sans Serif"/>
                          <a:cs typeface="Microsoft Sans Serif"/>
                        </a:rPr>
                        <a:t>Третяк</a:t>
                      </a:r>
                      <a:endParaRPr sz="6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387985">
                        <a:lnSpc>
                          <a:spcPct val="100000"/>
                        </a:lnSpc>
                      </a:pPr>
                      <a:r>
                        <a:rPr sz="650" dirty="0">
                          <a:latin typeface="Microsoft Sans Serif"/>
                          <a:cs typeface="Microsoft Sans Serif"/>
                        </a:rPr>
                        <a:t>Науково-дослідна</a:t>
                      </a:r>
                      <a:r>
                        <a:rPr sz="650" spc="1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частина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387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6515">
                        <a:lnSpc>
                          <a:spcPct val="100000"/>
                        </a:lnSpc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Стадія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230">
                        <a:lnSpc>
                          <a:spcPts val="770"/>
                        </a:lnSpc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Аркуш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ts val="770"/>
                        </a:lnSpc>
                      </a:pPr>
                      <a:r>
                        <a:rPr sz="700" spc="-10" dirty="0">
                          <a:latin typeface="Lucida Sans Unicode"/>
                          <a:cs typeface="Lucida Sans Unicode"/>
                        </a:rPr>
                        <a:t>Аркушів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735"/>
                        </a:lnSpc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Консультант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20955" marR="31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Колякова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76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7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9"/>
                        </a:spcBef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ПД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587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700" spc="-50" dirty="0">
                          <a:latin typeface="Lucida Sans Unicode"/>
                          <a:cs typeface="Lucida Sans Unicode"/>
                        </a:rPr>
                        <a:t>8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10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" marR="3175">
                        <a:lnSpc>
                          <a:spcPts val="765"/>
                        </a:lnSpc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Керівник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0795" marR="317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650" spc="-10" dirty="0">
                          <a:latin typeface="Microsoft Sans Serif"/>
                          <a:cs typeface="Microsoft Sans Serif"/>
                        </a:rPr>
                        <a:t>Колякова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7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587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65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  <a:p>
                      <a:pPr marL="174625" marR="76200" indent="-74295">
                        <a:lnSpc>
                          <a:spcPct val="104900"/>
                        </a:lnSpc>
                      </a:pPr>
                      <a:r>
                        <a:rPr sz="500" spc="10" dirty="0">
                          <a:latin typeface="Microsoft Sans Serif"/>
                          <a:cs typeface="Microsoft Sans Serif"/>
                        </a:rPr>
                        <a:t>Розрахунок</a:t>
                      </a:r>
                      <a:r>
                        <a:rPr sz="50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dirty="0">
                          <a:latin typeface="Microsoft Sans Serif"/>
                          <a:cs typeface="Microsoft Sans Serif"/>
                        </a:rPr>
                        <a:t>вогнестійкості</a:t>
                      </a:r>
                      <a:r>
                        <a:rPr sz="50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spc="10" dirty="0">
                          <a:latin typeface="Microsoft Sans Serif"/>
                          <a:cs typeface="Microsoft Sans Serif"/>
                        </a:rPr>
                        <a:t>залізобетонної</a:t>
                      </a:r>
                      <a:r>
                        <a:rPr sz="50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spc="-10" dirty="0">
                          <a:latin typeface="Microsoft Sans Serif"/>
                          <a:cs typeface="Microsoft Sans Serif"/>
                        </a:rPr>
                        <a:t>плити</a:t>
                      </a:r>
                      <a:r>
                        <a:rPr sz="500" spc="5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dirty="0">
                          <a:latin typeface="Microsoft Sans Serif"/>
                          <a:cs typeface="Microsoft Sans Serif"/>
                        </a:rPr>
                        <a:t>перекриття</a:t>
                      </a:r>
                      <a:r>
                        <a:rPr sz="500" spc="9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dirty="0">
                          <a:latin typeface="Microsoft Sans Serif"/>
                          <a:cs typeface="Microsoft Sans Serif"/>
                        </a:rPr>
                        <a:t>над</a:t>
                      </a:r>
                      <a:r>
                        <a:rPr sz="500" spc="9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dirty="0">
                          <a:latin typeface="Microsoft Sans Serif"/>
                          <a:cs typeface="Microsoft Sans Serif"/>
                        </a:rPr>
                        <a:t>укриттям</a:t>
                      </a:r>
                      <a:r>
                        <a:rPr sz="500" spc="9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dirty="0">
                          <a:latin typeface="Microsoft Sans Serif"/>
                          <a:cs typeface="Microsoft Sans Serif"/>
                        </a:rPr>
                        <a:t>товщиною</a:t>
                      </a:r>
                      <a:r>
                        <a:rPr sz="500" spc="9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500" spc="-10" dirty="0">
                          <a:latin typeface="Microsoft Sans Serif"/>
                          <a:cs typeface="Microsoft Sans Serif"/>
                        </a:rPr>
                        <a:t>500мм</a:t>
                      </a:r>
                      <a:endParaRPr sz="5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317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marL="193675">
                        <a:lnSpc>
                          <a:spcPct val="100000"/>
                        </a:lnSpc>
                      </a:pPr>
                      <a:r>
                        <a:rPr sz="700" spc="-75" dirty="0">
                          <a:latin typeface="Lucida Sans Unicode"/>
                          <a:cs typeface="Lucida Sans Unicode"/>
                        </a:rPr>
                        <a:t>КНУБА,</a:t>
                      </a:r>
                      <a:r>
                        <a:rPr sz="700" spc="125" dirty="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sz="700" spc="-114" dirty="0">
                          <a:latin typeface="Lucida Sans Unicode"/>
                          <a:cs typeface="Lucida Sans Unicode"/>
                        </a:rPr>
                        <a:t>ПЦБм-</a:t>
                      </a:r>
                      <a:r>
                        <a:rPr sz="700" spc="-105" dirty="0">
                          <a:latin typeface="Lucida Sans Unicode"/>
                          <a:cs typeface="Lucida Sans Unicode"/>
                        </a:rPr>
                        <a:t>23-</a:t>
                      </a:r>
                      <a:r>
                        <a:rPr sz="700" spc="-25" dirty="0">
                          <a:latin typeface="Lucida Sans Unicode"/>
                          <a:cs typeface="Lucida Sans Unicode"/>
                        </a:rPr>
                        <a:t>ЗБК</a:t>
                      </a:r>
                      <a:endParaRPr sz="7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" marR="3175">
                        <a:lnSpc>
                          <a:spcPts val="775"/>
                        </a:lnSpc>
                      </a:pPr>
                      <a:r>
                        <a:rPr sz="650" dirty="0">
                          <a:latin typeface="Microsoft Sans Serif"/>
                          <a:cs typeface="Microsoft Sans Serif"/>
                        </a:rPr>
                        <a:t>Зав.</a:t>
                      </a:r>
                      <a:r>
                        <a:rPr sz="65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650" spc="-20" dirty="0">
                          <a:latin typeface="Microsoft Sans Serif"/>
                          <a:cs typeface="Microsoft Sans Serif"/>
                        </a:rPr>
                        <a:t>каф.</a:t>
                      </a:r>
                      <a:endParaRPr sz="65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20955" marR="31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600" spc="-10" dirty="0">
                          <a:latin typeface="Microsoft Sans Serif"/>
                          <a:cs typeface="Microsoft Sans Serif"/>
                        </a:rPr>
                        <a:t>Журавський</a:t>
                      </a:r>
                      <a:endParaRPr sz="6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5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93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1640" y="508336"/>
            <a:ext cx="6342911" cy="341634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61945" y="508336"/>
            <a:ext cx="6131412" cy="341634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742299" y="508336"/>
            <a:ext cx="6047421" cy="3416347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23728" y="4547034"/>
            <a:ext cx="6073731" cy="341735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358910" y="4547034"/>
            <a:ext cx="6063612" cy="341735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3764562" y="4547034"/>
            <a:ext cx="6031229" cy="3395096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17378" y="9074595"/>
            <a:ext cx="6061588" cy="3395096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674445" y="8339803"/>
            <a:ext cx="10187821" cy="212917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</TotalTime>
  <Words>6242</Words>
  <Application>Microsoft Office PowerPoint</Application>
  <PresentationFormat>Произвольный</PresentationFormat>
  <Paragraphs>2960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Calibri</vt:lpstr>
      <vt:lpstr>Calibri Light</vt:lpstr>
      <vt:lpstr>Lucida Sans Unicode</vt:lpstr>
      <vt:lpstr>Microsoft Sans Serif</vt:lpstr>
      <vt:lpstr>Times New Roman</vt:lpstr>
      <vt:lpstr>Trebuchet MS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Дмитро Третяк</cp:lastModifiedBy>
  <cp:revision>2</cp:revision>
  <dcterms:created xsi:type="dcterms:W3CDTF">2024-12-17T11:24:27Z</dcterms:created>
  <dcterms:modified xsi:type="dcterms:W3CDTF">2024-12-17T11:34:24Z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2024-12-17T00:00:00Z</vt:filetime>
  </property>
  <property fmtid="{D5CDD505-2E9C-101B-9397-08002B2CF9AE}" pid="3" name="LastSaved">
    <vt:filetime>2024-12-17T00:00:00Z</vt:filetime>
  </property>
  <property fmtid="{D5CDD505-2E9C-101B-9397-08002B2CF9AE}" pid="4" name="Producer">
    <vt:lpwstr>iLovePDF</vt:lpwstr>
  </property>
</Properties>
</file>