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53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7F9FD-A99A-77CA-0816-2C3E1B8211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EC870A-D768-0B3D-C542-67A822E756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84EB0-1B3A-99AD-EF73-F9212712C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0E73-3578-4BED-85C5-2199BEF6F105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DCA02C-5584-6E21-3DA0-BE520D84C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4B161B-D4CF-E789-3F06-E36595EA5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34E0E-B503-4C3B-BCA1-EFE742CBA35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6828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B6361-2ACE-45F6-0C92-A7087FB2F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BE0E98-077C-6C9C-3F40-886881F9D8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A392B-B7E2-7089-D527-83822BEB5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0E73-3578-4BED-85C5-2199BEF6F105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E438A5-DFA7-54D4-50FF-F76191C6D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C565D7-24C6-B729-B529-0DF4B09AB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34E0E-B503-4C3B-BCA1-EFE742CBA35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376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A2F528-72B4-264E-EE0A-12F9F4070B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F784DE-C721-CE5E-7633-66ABEDB289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6BD2A-3A8B-82CC-6157-584EB00DA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0E73-3578-4BED-85C5-2199BEF6F105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EC1B46-001F-2443-3128-BAA435B13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2178AB-10C5-5709-BF89-91C5C0700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34E0E-B503-4C3B-BCA1-EFE742CBA35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4597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CCD6E-4BA5-8BB5-F6B4-B1AED5AB0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D4D3DF-E362-654E-0A88-4C21B7C2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A5E6FB-F1EF-BDE1-5238-FC21E6A45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0E73-3578-4BED-85C5-2199BEF6F105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11982-BC95-3203-1BF8-C8A6CF597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C794CC-E770-B00A-F28E-F0EBD3E6B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34E0E-B503-4C3B-BCA1-EFE742CBA35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97789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CD4D3-2CC2-F23B-EBCF-09B34E6A4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19B5AD-CE66-67CD-95E8-7C671CE019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AFCD85-E3C6-A267-EE42-38C9F3A50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0E73-3578-4BED-85C5-2199BEF6F105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9F8A1-43B9-155E-ED52-7480674DB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57B49D-942F-50A5-D882-9B5610565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34E0E-B503-4C3B-BCA1-EFE742CBA35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3447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CFE4D-5F50-08A6-A537-27E5C6A1E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5D0E4-99CA-C37B-50D0-E211172A4F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363280-2350-2821-C610-6CC3F2A86E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EC3466-12D4-8B70-8BA9-04665274C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0E73-3578-4BED-85C5-2199BEF6F105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57FD79-A5E4-CA62-D380-643CFAB8A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5DB4E2-179F-B5CA-4E53-DD78C80FE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34E0E-B503-4C3B-BCA1-EFE742CBA35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19390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797A6-3F7F-1E08-A3BF-E6A749DDA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00B150-A4B0-9870-9501-A88C1D7B6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0EA10A-EF0E-A96A-7431-33271D0B92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B01FC8-DAD4-E197-06A1-AF18FDB25D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CEB7A7-71A1-286E-B76C-060F4E8FDE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1C2A20-DDCF-B4E9-CF43-C77551DD7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0E73-3578-4BED-85C5-2199BEF6F105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AE8F6E-4D71-89BE-AF93-C4DC7F950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1CDAA4-301C-F28D-F0DA-78DC3C2CC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34E0E-B503-4C3B-BCA1-EFE742CBA35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3779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4D9F9-AE6B-AE64-88DB-14160CD0D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84E951-EB93-9C4A-30CE-B6D100090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0E73-3578-4BED-85C5-2199BEF6F105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E6A497-B6BA-FE18-13DC-53A7FD50F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D2018A-7412-2B27-84F0-0BF2BB21D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34E0E-B503-4C3B-BCA1-EFE742CBA35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8272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DD772E-CE94-E920-1ED4-EB6961FCA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0E73-3578-4BED-85C5-2199BEF6F105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905BD3-A8CD-8DA1-9259-C1F3FC8FA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EAC14B-1AD4-8947-B4BB-C4C430DF4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34E0E-B503-4C3B-BCA1-EFE742CBA35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4779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A1194-A0BF-548C-4F9E-7AED21481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6971E-224E-2F44-80AB-D169E7262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394415-5179-0436-5B88-4DE2251B4B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DC3C9E-F3FD-64FE-1325-8A306143B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0E73-3578-4BED-85C5-2199BEF6F105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2CBFCB-CA82-8213-B7E2-DFE88AD78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8059C3-CDC9-FFF1-065D-D2BFEB4ED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34E0E-B503-4C3B-BCA1-EFE742CBA35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9371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FACF6-D193-5000-DA7E-887A835E5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82D01D-B21D-BEF5-2849-C49A1EFB20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BB3128-BC46-A5DC-A4DC-60A7B6644C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AEB7ED-6D65-09D9-06A2-B529012CD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0E73-3578-4BED-85C5-2199BEF6F105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7969F1-176B-720E-1B21-097F29FF4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2B9783-288B-4D79-EA0B-2D9B45C01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34E0E-B503-4C3B-BCA1-EFE742CBA35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6418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01363F-A5A8-A8E4-A5A7-9B56F6D50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A89C1C-04AD-CB0C-0CFE-005722A05F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C8EAEF-7F89-5C10-39EC-3E2A893D1F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10E73-3578-4BED-85C5-2199BEF6F105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20B8A7-E11F-51B4-23DE-C32AA51071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590869-624F-FD68-5031-6FC147283C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34E0E-B503-4C3B-BCA1-EFE742CBA35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9237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87F43-DDB7-2485-71A1-D704F591A2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C136F5-5F33-D9F7-ED47-C63901EACA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45AAE6-3B16-B866-1681-52436EF792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767" y="-465221"/>
            <a:ext cx="10068781" cy="778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076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035EEDD-5B9A-A790-637A-02AEF180D1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088" y="-292769"/>
            <a:ext cx="9632812" cy="7443537"/>
          </a:xfrm>
        </p:spPr>
      </p:pic>
    </p:spTree>
    <p:extLst>
      <p:ext uri="{BB962C8B-B14F-4D97-AF65-F5344CB8AC3E}">
        <p14:creationId xmlns:p14="http://schemas.microsoft.com/office/powerpoint/2010/main" val="2030004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A54CE67-A8C5-2A28-1483-F05566C48A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983" y="-368967"/>
            <a:ext cx="9791817" cy="7566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201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8F375FD-478A-AC95-17C1-707CEBF066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874" y="-321754"/>
            <a:ext cx="9707832" cy="7501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071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2BB9C-BFDE-1709-CD83-35C94FE95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D27E373-481C-E070-5866-51DD4A122D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748" y="-449179"/>
            <a:ext cx="10060136" cy="7773741"/>
          </a:xfrm>
        </p:spPr>
      </p:pic>
    </p:spTree>
    <p:extLst>
      <p:ext uri="{BB962C8B-B14F-4D97-AF65-F5344CB8AC3E}">
        <p14:creationId xmlns:p14="http://schemas.microsoft.com/office/powerpoint/2010/main" val="1698079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68880-BDBA-AE30-72FD-6C81A1498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FB1D2C0-C51E-C297-D0A0-903BD8B1A4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760" y="-384887"/>
            <a:ext cx="9871237" cy="7627774"/>
          </a:xfrm>
        </p:spPr>
      </p:pic>
    </p:spTree>
    <p:extLst>
      <p:ext uri="{BB962C8B-B14F-4D97-AF65-F5344CB8AC3E}">
        <p14:creationId xmlns:p14="http://schemas.microsoft.com/office/powerpoint/2010/main" val="905981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A6326AF-5C7D-FE1B-ECE2-6AEC6CE0E4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726" y="-318166"/>
            <a:ext cx="9698547" cy="7494332"/>
          </a:xfrm>
        </p:spPr>
      </p:pic>
    </p:spTree>
    <p:extLst>
      <p:ext uri="{BB962C8B-B14F-4D97-AF65-F5344CB8AC3E}">
        <p14:creationId xmlns:p14="http://schemas.microsoft.com/office/powerpoint/2010/main" val="2592398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D6DE0CE-0535-9262-AF93-DBEB7CE643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621" y="-335973"/>
            <a:ext cx="9744635" cy="7529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535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FFA7396-02B3-0478-4157-676821CB06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572" y="-332874"/>
            <a:ext cx="9736614" cy="752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969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6E5C8BE-F6E4-2F47-9C70-876B2DC44F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958" y="-376625"/>
            <a:ext cx="9849853" cy="761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077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78211C-EEC9-7272-B4A6-B28F4A0D16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006" y="-403423"/>
            <a:ext cx="9919213" cy="7664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637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5F629CC-02EA-44DF-BFD5-AE5CDA9C7D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536" y="-352015"/>
            <a:ext cx="9786155" cy="756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9164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Office PowerPoint</Application>
  <PresentationFormat>Widescreen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Anastasiia Rose</dc:creator>
  <cp:lastModifiedBy>Anastasiia Rose</cp:lastModifiedBy>
  <cp:revision>1</cp:revision>
  <dcterms:created xsi:type="dcterms:W3CDTF">2023-12-18T10:53:34Z</dcterms:created>
  <dcterms:modified xsi:type="dcterms:W3CDTF">2023-12-18T11:21:57Z</dcterms:modified>
</cp:coreProperties>
</file>