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00" r:id="rId1"/>
  </p:sldMasterIdLst>
  <p:sldIdLst>
    <p:sldId id="256" r:id="rId2"/>
    <p:sldId id="267" r:id="rId3"/>
    <p:sldId id="268" r:id="rId4"/>
    <p:sldId id="270" r:id="rId5"/>
    <p:sldId id="274" r:id="rId6"/>
    <p:sldId id="269" r:id="rId7"/>
    <p:sldId id="273" r:id="rId8"/>
    <p:sldId id="271" r:id="rId9"/>
    <p:sldId id="272" r:id="rId10"/>
    <p:sldId id="277" r:id="rId11"/>
    <p:sldId id="278" r:id="rId1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62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04764-7741-44F5-B29B-CA833519D129}" type="datetimeFigureOut">
              <a:rPr lang="uk-UA" smtClean="0"/>
              <a:t>18.12.2024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CD4FBC0-620E-4F5C-A7D7-BB93E6B7354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9679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04764-7741-44F5-B29B-CA833519D129}" type="datetimeFigureOut">
              <a:rPr lang="uk-UA" smtClean="0"/>
              <a:t>18.12.2024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D4FBC0-620E-4F5C-A7D7-BB93E6B7354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8582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04764-7741-44F5-B29B-CA833519D129}" type="datetimeFigureOut">
              <a:rPr lang="uk-UA" smtClean="0"/>
              <a:t>18.12.2024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D4FBC0-620E-4F5C-A7D7-BB93E6B73548}" type="slidenum">
              <a:rPr lang="uk-UA" smtClean="0"/>
              <a:t>‹#›</a:t>
            </a:fld>
            <a:endParaRPr lang="uk-UA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00794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04764-7741-44F5-B29B-CA833519D129}" type="datetimeFigureOut">
              <a:rPr lang="uk-UA" smtClean="0"/>
              <a:t>18.12.2024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D4FBC0-620E-4F5C-A7D7-BB93E6B7354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3399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04764-7741-44F5-B29B-CA833519D129}" type="datetimeFigureOut">
              <a:rPr lang="uk-UA" smtClean="0"/>
              <a:t>18.12.2024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D4FBC0-620E-4F5C-A7D7-BB93E6B73548}" type="slidenum">
              <a:rPr lang="uk-UA" smtClean="0"/>
              <a:t>‹#›</a:t>
            </a:fld>
            <a:endParaRPr lang="uk-UA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956603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04764-7741-44F5-B29B-CA833519D129}" type="datetimeFigureOut">
              <a:rPr lang="uk-UA" smtClean="0"/>
              <a:t>18.12.2024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D4FBC0-620E-4F5C-A7D7-BB93E6B7354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02840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04764-7741-44F5-B29B-CA833519D129}" type="datetimeFigureOut">
              <a:rPr lang="uk-UA" smtClean="0"/>
              <a:t>18.12.2024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4FBC0-620E-4F5C-A7D7-BB93E6B7354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19525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04764-7741-44F5-B29B-CA833519D129}" type="datetimeFigureOut">
              <a:rPr lang="uk-UA" smtClean="0"/>
              <a:t>18.12.2024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4FBC0-620E-4F5C-A7D7-BB93E6B7354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2205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04764-7741-44F5-B29B-CA833519D129}" type="datetimeFigureOut">
              <a:rPr lang="uk-UA" smtClean="0"/>
              <a:t>18.12.2024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4FBC0-620E-4F5C-A7D7-BB93E6B7354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9578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04764-7741-44F5-B29B-CA833519D129}" type="datetimeFigureOut">
              <a:rPr lang="uk-UA" smtClean="0"/>
              <a:t>18.12.2024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D4FBC0-620E-4F5C-A7D7-BB93E6B7354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98783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04764-7741-44F5-B29B-CA833519D129}" type="datetimeFigureOut">
              <a:rPr lang="uk-UA" smtClean="0"/>
              <a:t>18.12.2024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D4FBC0-620E-4F5C-A7D7-BB93E6B7354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3215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04764-7741-44F5-B29B-CA833519D129}" type="datetimeFigureOut">
              <a:rPr lang="uk-UA" smtClean="0"/>
              <a:t>18.12.2024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D4FBC0-620E-4F5C-A7D7-BB93E6B7354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31436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04764-7741-44F5-B29B-CA833519D129}" type="datetimeFigureOut">
              <a:rPr lang="uk-UA" smtClean="0"/>
              <a:t>18.12.2024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4FBC0-620E-4F5C-A7D7-BB93E6B7354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8181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04764-7741-44F5-B29B-CA833519D129}" type="datetimeFigureOut">
              <a:rPr lang="uk-UA" smtClean="0"/>
              <a:t>18.12.2024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4FBC0-620E-4F5C-A7D7-BB93E6B7354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81621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04764-7741-44F5-B29B-CA833519D129}" type="datetimeFigureOut">
              <a:rPr lang="uk-UA" smtClean="0"/>
              <a:t>18.12.2024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4FBC0-620E-4F5C-A7D7-BB93E6B7354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1001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04764-7741-44F5-B29B-CA833519D129}" type="datetimeFigureOut">
              <a:rPr lang="uk-UA" smtClean="0"/>
              <a:t>18.12.2024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D4FBC0-620E-4F5C-A7D7-BB93E6B7354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1030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04764-7741-44F5-B29B-CA833519D129}" type="datetimeFigureOut">
              <a:rPr lang="uk-UA" smtClean="0"/>
              <a:t>18.12.2024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CD4FBC0-620E-4F5C-A7D7-BB93E6B7354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17923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1" r:id="rId1"/>
    <p:sldLayoutId id="2147484302" r:id="rId2"/>
    <p:sldLayoutId id="2147484303" r:id="rId3"/>
    <p:sldLayoutId id="2147484304" r:id="rId4"/>
    <p:sldLayoutId id="2147484305" r:id="rId5"/>
    <p:sldLayoutId id="2147484306" r:id="rId6"/>
    <p:sldLayoutId id="2147484307" r:id="rId7"/>
    <p:sldLayoutId id="2147484308" r:id="rId8"/>
    <p:sldLayoutId id="2147484309" r:id="rId9"/>
    <p:sldLayoutId id="2147484310" r:id="rId10"/>
    <p:sldLayoutId id="2147484311" r:id="rId11"/>
    <p:sldLayoutId id="2147484312" r:id="rId12"/>
    <p:sldLayoutId id="2147484313" r:id="rId13"/>
    <p:sldLayoutId id="2147484314" r:id="rId14"/>
    <p:sldLayoutId id="2147484315" r:id="rId15"/>
    <p:sldLayoutId id="214748431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6618" y="1667136"/>
            <a:ext cx="7249038" cy="771314"/>
          </a:xfrm>
        </p:spPr>
        <p:txBody>
          <a:bodyPr>
            <a:normAutofit fontScale="90000"/>
          </a:bodyPr>
          <a:lstStyle/>
          <a:p>
            <a:pPr algn="r"/>
            <a:r>
              <a:rPr lang="uk-UA" sz="2000" b="1" i="1" dirty="0" smtClean="0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Київський національний університет будівництва і архітектури</a:t>
            </a:r>
            <a:br>
              <a:rPr lang="uk-UA" sz="2000" b="1" i="1" dirty="0" smtClean="0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uk-UA" sz="1600" b="1" i="1" dirty="0" smtClean="0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Кваліфікаційна робота на здобуття освітнього ступеня </a:t>
            </a:r>
            <a:r>
              <a:rPr lang="uk-UA" sz="1600" b="1" i="1" dirty="0" smtClean="0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магістра</a:t>
            </a:r>
            <a:br>
              <a:rPr lang="uk-UA" sz="1600" b="1" i="1" dirty="0" smtClean="0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600" b="1" i="1" dirty="0" err="1" smtClean="0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Спеціальність</a:t>
            </a:r>
            <a:r>
              <a:rPr lang="ru-RU" sz="1600" b="1" i="1" dirty="0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</a:t>
            </a:r>
            <a:br>
              <a:rPr lang="ru-RU" sz="1600" b="1" i="1" dirty="0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600" b="1" i="1" dirty="0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192 </a:t>
            </a:r>
            <a:r>
              <a:rPr lang="ru-RU" sz="1600" b="1" i="1" dirty="0" err="1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Будівництво</a:t>
            </a:r>
            <a:r>
              <a:rPr lang="ru-RU" sz="1600" b="1" i="1" dirty="0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та </a:t>
            </a:r>
            <a:r>
              <a:rPr lang="ru-RU" sz="1600" b="1" i="1" dirty="0" err="1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цивільна</a:t>
            </a:r>
            <a:r>
              <a:rPr lang="ru-RU" sz="1600" b="1" i="1" dirty="0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600" b="1" i="1" dirty="0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600" b="1" i="1" dirty="0" err="1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інженерія</a:t>
            </a:r>
            <a:r>
              <a:rPr lang="ru-RU" sz="1600" b="1" i="1" dirty="0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600" b="1" i="1" dirty="0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600" b="1" i="1" dirty="0" err="1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Освітньо-професійна</a:t>
            </a:r>
            <a:r>
              <a:rPr lang="ru-RU" sz="1600" b="1" i="1" dirty="0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1600" b="1" i="1" dirty="0" err="1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програма</a:t>
            </a:r>
            <a:r>
              <a:rPr lang="ru-RU" sz="1600" b="1" i="1" dirty="0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</a:t>
            </a:r>
            <a:br>
              <a:rPr lang="ru-RU" sz="1600" b="1" i="1" dirty="0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600" b="1" i="1" dirty="0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«</a:t>
            </a:r>
            <a:r>
              <a:rPr lang="ru-RU" sz="1600" b="1" i="1" dirty="0" err="1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Промислове</a:t>
            </a:r>
            <a:r>
              <a:rPr lang="ru-RU" sz="1600" b="1" i="1" dirty="0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і </a:t>
            </a:r>
            <a:r>
              <a:rPr lang="ru-RU" sz="1600" b="1" i="1" dirty="0" err="1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цивільне</a:t>
            </a:r>
            <a:r>
              <a:rPr lang="ru-RU" sz="1600" b="1" i="1" dirty="0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600" b="1" i="1" dirty="0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600" b="1" i="1" dirty="0" err="1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будівництво</a:t>
            </a:r>
            <a:r>
              <a:rPr lang="ru-RU" sz="1600" b="1" i="1" dirty="0">
                <a:solidFill>
                  <a:schemeClr val="tx1"/>
                </a:solidFill>
                <a:latin typeface="ISOCPEUR" panose="020B0604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»</a:t>
            </a:r>
            <a:endParaRPr lang="uk-UA" sz="1600" b="1" i="1" dirty="0">
              <a:solidFill>
                <a:schemeClr val="tx1"/>
              </a:solidFill>
              <a:latin typeface="ISOCPEUR" panose="020B0604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0305" y="4687386"/>
            <a:ext cx="6815669" cy="844734"/>
          </a:xfrm>
        </p:spPr>
        <p:txBody>
          <a:bodyPr>
            <a:normAutofit/>
          </a:bodyPr>
          <a:lstStyle/>
          <a:p>
            <a:pPr algn="r"/>
            <a:r>
              <a:rPr lang="uk-UA" sz="1600" b="1" i="1" dirty="0">
                <a:solidFill>
                  <a:schemeClr val="tx1"/>
                </a:solidFill>
                <a:latin typeface="ISOCPEUR" panose="020B0604020202020204" pitchFamily="34" charset="0"/>
              </a:rPr>
              <a:t>д</a:t>
            </a:r>
            <a:r>
              <a:rPr lang="uk-UA" sz="1600" b="1" i="1" dirty="0" smtClean="0">
                <a:solidFill>
                  <a:schemeClr val="tx1"/>
                </a:solidFill>
                <a:latin typeface="ISOCPEUR" panose="020B0604020202020204" pitchFamily="34" charset="0"/>
              </a:rPr>
              <a:t>оц. </a:t>
            </a:r>
            <a:r>
              <a:rPr lang="uk-UA" sz="1600" b="1" i="1" dirty="0" err="1" smtClean="0">
                <a:solidFill>
                  <a:schemeClr val="tx1"/>
                </a:solidFill>
                <a:latin typeface="ISOCPEUR" panose="020B0604020202020204" pitchFamily="34" charset="0"/>
              </a:rPr>
              <a:t>к.т.н</a:t>
            </a:r>
            <a:r>
              <a:rPr lang="uk-UA" sz="1600" b="1" i="1" dirty="0" smtClean="0">
                <a:solidFill>
                  <a:schemeClr val="tx1"/>
                </a:solidFill>
                <a:latin typeface="ISOCPEUR" panose="020B0604020202020204" pitchFamily="34" charset="0"/>
              </a:rPr>
              <a:t>.. </a:t>
            </a:r>
            <a:r>
              <a:rPr lang="uk-UA" sz="1600" b="1" i="1" dirty="0" err="1" smtClean="0">
                <a:solidFill>
                  <a:schemeClr val="tx1"/>
                </a:solidFill>
                <a:latin typeface="ISOCPEUR" panose="020B0604020202020204" pitchFamily="34" charset="0"/>
              </a:rPr>
              <a:t>Глітін</a:t>
            </a:r>
            <a:r>
              <a:rPr lang="uk-UA" sz="1600" b="1" i="1" dirty="0" smtClean="0">
                <a:solidFill>
                  <a:schemeClr val="tx1"/>
                </a:solidFill>
                <a:latin typeface="ISOCPEUR" panose="020B0604020202020204" pitchFamily="34" charset="0"/>
              </a:rPr>
              <a:t> О.Б.</a:t>
            </a:r>
            <a:endParaRPr lang="uk-UA" sz="1600" b="1" i="1" dirty="0" smtClean="0">
              <a:solidFill>
                <a:schemeClr val="tx1"/>
              </a:solidFill>
              <a:latin typeface="ISOCPEUR" panose="020B0604020202020204" pitchFamily="34" charset="0"/>
            </a:endParaRPr>
          </a:p>
          <a:p>
            <a:pPr algn="r"/>
            <a:r>
              <a:rPr lang="uk-UA" sz="1600" b="1" i="1" dirty="0" err="1" smtClean="0">
                <a:solidFill>
                  <a:schemeClr val="tx1"/>
                </a:solidFill>
                <a:latin typeface="ISOCPEUR" panose="020B0604020202020204" pitchFamily="34" charset="0"/>
              </a:rPr>
              <a:t>студ</a:t>
            </a:r>
            <a:r>
              <a:rPr lang="uk-UA" sz="1600" b="1" i="1" dirty="0" smtClean="0">
                <a:solidFill>
                  <a:schemeClr val="tx1"/>
                </a:solidFill>
                <a:latin typeface="ISOCPEUR" panose="020B0604020202020204" pitchFamily="34" charset="0"/>
              </a:rPr>
              <a:t>. </a:t>
            </a:r>
            <a:r>
              <a:rPr lang="uk-UA" sz="1600" b="1" i="1" dirty="0" smtClean="0">
                <a:solidFill>
                  <a:schemeClr val="tx1"/>
                </a:solidFill>
                <a:latin typeface="ISOCPEUR" panose="020B0604020202020204" pitchFamily="34" charset="0"/>
              </a:rPr>
              <a:t>Юрченко Д.Д.</a:t>
            </a:r>
            <a:endParaRPr lang="uk-UA" sz="1600" b="1" i="1" dirty="0" smtClean="0">
              <a:solidFill>
                <a:schemeClr val="tx1"/>
              </a:solidFill>
              <a:latin typeface="ISOCPEUR" panose="020B0604020202020204" pitchFamily="34" charset="0"/>
            </a:endParaRPr>
          </a:p>
          <a:p>
            <a:pPr algn="r"/>
            <a:endParaRPr lang="uk-UA" sz="1600" b="1" i="1" dirty="0" smtClean="0">
              <a:solidFill>
                <a:schemeClr val="tx1"/>
              </a:solidFill>
              <a:latin typeface="ISOCPEUR" panose="020B0604020202020204" pitchFamily="34" charset="0"/>
            </a:endParaRPr>
          </a:p>
          <a:p>
            <a:endParaRPr lang="uk-UA" sz="1600" i="1" dirty="0">
              <a:latin typeface="ISOCPEUR" panose="020B0604020202020204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16618" y="2679879"/>
            <a:ext cx="8274173" cy="931816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5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1800" b="1" i="1" dirty="0" smtClean="0">
                <a:solidFill>
                  <a:schemeClr val="bg2">
                    <a:lumMod val="10000"/>
                  </a:schemeClr>
                </a:solidFill>
                <a:latin typeface="ISOCPEUR" panose="020B0604020202020204" pitchFamily="34" charset="0"/>
              </a:rPr>
              <a:t>«</a:t>
            </a:r>
            <a:r>
              <a:rPr lang="uk-UA" sz="1800" b="1" i="1" dirty="0">
                <a:solidFill>
                  <a:schemeClr val="bg2">
                    <a:lumMod val="10000"/>
                  </a:schemeClr>
                </a:solidFill>
                <a:latin typeface="ISOCPEUR" panose="020B0604020202020204" pitchFamily="34" charset="0"/>
              </a:rPr>
              <a:t>Станція технічного обслуговування вантажних автомобілів з легким металевим каркасом в с. </a:t>
            </a:r>
            <a:r>
              <a:rPr lang="uk-UA" sz="1800" b="1" i="1" dirty="0">
                <a:solidFill>
                  <a:schemeClr val="bg2">
                    <a:lumMod val="10000"/>
                  </a:schemeClr>
                </a:solidFill>
                <a:latin typeface="ISOCPEUR" panose="020B0604020202020204" pitchFamily="34" charset="0"/>
              </a:rPr>
              <a:t>Княжичі Броварського району Київської області»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933302" y="5739682"/>
            <a:ext cx="6815669" cy="4876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uk-UA" sz="1600" i="1" dirty="0" smtClean="0">
                <a:latin typeface="ISOCPEUR" panose="020B0604020202020204" pitchFamily="34" charset="0"/>
              </a:rPr>
              <a:t>Київ 2024</a:t>
            </a:r>
            <a:endParaRPr lang="uk-UA" sz="1600" i="1" dirty="0">
              <a:latin typeface="ISOCPEUR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88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0234" y="-85725"/>
            <a:ext cx="96174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29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4708" y="0"/>
            <a:ext cx="9630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35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1446" y="0"/>
            <a:ext cx="102705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52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3801" y="0"/>
            <a:ext cx="96255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46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3610" y="0"/>
            <a:ext cx="96239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07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8196" y="-66675"/>
            <a:ext cx="96157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44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333" y="0"/>
            <a:ext cx="96952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49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653" y="0"/>
            <a:ext cx="96140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46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0420" y="0"/>
            <a:ext cx="96628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23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6868" y="0"/>
            <a:ext cx="96060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75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1556</TotalTime>
  <Words>39</Words>
  <Application>Microsoft Office PowerPoint</Application>
  <PresentationFormat>Широкоэкранный</PresentationFormat>
  <Paragraphs>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Century Gothic</vt:lpstr>
      <vt:lpstr>ISOCPEUR</vt:lpstr>
      <vt:lpstr>Open Sans</vt:lpstr>
      <vt:lpstr>Wingdings 3</vt:lpstr>
      <vt:lpstr>Легкий дым</vt:lpstr>
      <vt:lpstr>Київський національний університет будівництва і архітектури Кваліфікаційна робота на здобуття освітнього ступеня магістра Спеціальність: 192 Будівництво та цивільна інженерія Освітньо-професійна програма: «Промислове і цивільне будівництво»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Київський національний університет будівництва і архітектури</dc:title>
  <dc:creator/>
  <cp:lastModifiedBy>Учетная запись Майкрософт</cp:lastModifiedBy>
  <cp:revision>122</cp:revision>
  <dcterms:created xsi:type="dcterms:W3CDTF">2017-11-27T16:02:45Z</dcterms:created>
  <dcterms:modified xsi:type="dcterms:W3CDTF">2024-12-18T21:02:53Z</dcterms:modified>
</cp:coreProperties>
</file>