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8" r:id="rId3"/>
    <p:sldId id="259" r:id="rId4"/>
    <p:sldId id="260" r:id="rId5"/>
    <p:sldId id="261" r:id="rId6"/>
    <p:sldId id="269" r:id="rId7"/>
    <p:sldId id="265" r:id="rId8"/>
    <p:sldId id="270" r:id="rId9"/>
    <p:sldId id="271" r:id="rId10"/>
    <p:sldId id="267" r:id="rId11"/>
  </p:sldIdLst>
  <p:sldSz cx="18288000" cy="10287000"/>
  <p:notesSz cx="6858000" cy="9144000"/>
  <p:embeddedFontLst>
    <p:embeddedFont>
      <p:font typeface="Times New Roman Bold" panose="020B0604020202020204" charset="0"/>
      <p:regular r:id="rId12"/>
    </p:embeddedFont>
    <p:embeddedFont>
      <p:font typeface="Times New Roman Bold Italics" panose="020B0604020202020204" charset="0"/>
      <p:regular r:id="rId13"/>
    </p:embeddedFont>
    <p:embeddedFont>
      <p:font typeface="Times New Roman Italics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43B6B0-AF68-4558-840C-38BCCDDB4601}" v="322" dt="2025-06-24T20:17:36.0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Світлий стиль 1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ітлий стиль 3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Світлий стиль 3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із теми 1 –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із теми 1 –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2" d="100"/>
          <a:sy n="32" d="100"/>
        </p:scale>
        <p:origin x="53" y="7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xt Number" userId="b50ea1f5d0a0a321" providerId="LiveId" clId="{4D43B6B0-AF68-4558-840C-38BCCDDB4601}"/>
    <pc:docChg chg="undo redo custSel addSld delSld modSld">
      <pc:chgData name="Next Number" userId="b50ea1f5d0a0a321" providerId="LiveId" clId="{4D43B6B0-AF68-4558-840C-38BCCDDB4601}" dt="2025-06-25T07:14:18.620" v="932" actId="20577"/>
      <pc:docMkLst>
        <pc:docMk/>
      </pc:docMkLst>
      <pc:sldChg chg="addSp modSp mod setBg">
        <pc:chgData name="Next Number" userId="b50ea1f5d0a0a321" providerId="LiveId" clId="{4D43B6B0-AF68-4558-840C-38BCCDDB4601}" dt="2025-06-25T07:14:18.620" v="932" actId="20577"/>
        <pc:sldMkLst>
          <pc:docMk/>
          <pc:sldMk cId="0" sldId="256"/>
        </pc:sldMkLst>
        <pc:spChg chg="mod">
          <ac:chgData name="Next Number" userId="b50ea1f5d0a0a321" providerId="LiveId" clId="{4D43B6B0-AF68-4558-840C-38BCCDDB4601}" dt="2025-06-24T20:08:56.313" v="825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Next Number" userId="b50ea1f5d0a0a321" providerId="LiveId" clId="{4D43B6B0-AF68-4558-840C-38BCCDDB4601}" dt="2025-06-24T16:13:09.408" v="67" actId="14100"/>
          <ac:spMkLst>
            <pc:docMk/>
            <pc:sldMk cId="0" sldId="256"/>
            <ac:spMk id="3" creationId="{00000000-0000-0000-0000-000000000000}"/>
          </ac:spMkLst>
        </pc:spChg>
        <pc:spChg chg="mod">
          <ac:chgData name="Next Number" userId="b50ea1f5d0a0a321" providerId="LiveId" clId="{4D43B6B0-AF68-4558-840C-38BCCDDB4601}" dt="2025-06-25T07:14:18.620" v="932" actId="20577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Next Number" userId="b50ea1f5d0a0a321" providerId="LiveId" clId="{4D43B6B0-AF68-4558-840C-38BCCDDB4601}" dt="2025-06-24T20:14:08.371" v="833" actId="255"/>
          <ac:spMkLst>
            <pc:docMk/>
            <pc:sldMk cId="0" sldId="256"/>
            <ac:spMk id="6" creationId="{19180D7C-A618-D9A1-64AE-AA04EDC02200}"/>
          </ac:spMkLst>
        </pc:spChg>
      </pc:sldChg>
      <pc:sldChg chg="del setBg">
        <pc:chgData name="Next Number" userId="b50ea1f5d0a0a321" providerId="LiveId" clId="{4D43B6B0-AF68-4558-840C-38BCCDDB4601}" dt="2025-06-24T17:36:44.535" v="324" actId="2696"/>
        <pc:sldMkLst>
          <pc:docMk/>
          <pc:sldMk cId="0" sldId="257"/>
        </pc:sldMkLst>
      </pc:sldChg>
      <pc:sldChg chg="modSp del mod">
        <pc:chgData name="Next Number" userId="b50ea1f5d0a0a321" providerId="LiveId" clId="{4D43B6B0-AF68-4558-840C-38BCCDDB4601}" dt="2025-06-24T17:36:53.918" v="325" actId="2696"/>
        <pc:sldMkLst>
          <pc:docMk/>
          <pc:sldMk cId="0" sldId="258"/>
        </pc:sldMkLst>
        <pc:spChg chg="mod">
          <ac:chgData name="Next Number" userId="b50ea1f5d0a0a321" providerId="LiveId" clId="{4D43B6B0-AF68-4558-840C-38BCCDDB4601}" dt="2025-06-24T15:42:19.517" v="27" actId="20577"/>
          <ac:spMkLst>
            <pc:docMk/>
            <pc:sldMk cId="0" sldId="258"/>
            <ac:spMk id="2" creationId="{00000000-0000-0000-0000-000000000000}"/>
          </ac:spMkLst>
        </pc:spChg>
      </pc:sldChg>
      <pc:sldChg chg="addSp delSp modSp mod setBg">
        <pc:chgData name="Next Number" userId="b50ea1f5d0a0a321" providerId="LiveId" clId="{4D43B6B0-AF68-4558-840C-38BCCDDB4601}" dt="2025-06-24T20:16:51.506" v="854"/>
        <pc:sldMkLst>
          <pc:docMk/>
          <pc:sldMk cId="0" sldId="259"/>
        </pc:sldMkLst>
        <pc:spChg chg="mod">
          <ac:chgData name="Next Number" userId="b50ea1f5d0a0a321" providerId="LiveId" clId="{4D43B6B0-AF68-4558-840C-38BCCDDB4601}" dt="2025-06-24T17:46:05.055" v="336" actId="26606"/>
          <ac:spMkLst>
            <pc:docMk/>
            <pc:sldMk cId="0" sldId="259"/>
            <ac:spMk id="2" creationId="{00000000-0000-0000-0000-000000000000}"/>
          </ac:spMkLst>
        </pc:spChg>
        <pc:spChg chg="add del mod">
          <ac:chgData name="Next Number" userId="b50ea1f5d0a0a321" providerId="LiveId" clId="{4D43B6B0-AF68-4558-840C-38BCCDDB4601}" dt="2025-06-24T17:46:05.055" v="336" actId="26606"/>
          <ac:spMkLst>
            <pc:docMk/>
            <pc:sldMk cId="0" sldId="259"/>
            <ac:spMk id="3" creationId="{00000000-0000-0000-0000-000000000000}"/>
          </ac:spMkLst>
        </pc:spChg>
        <pc:spChg chg="add del">
          <ac:chgData name="Next Number" userId="b50ea1f5d0a0a321" providerId="LiveId" clId="{4D43B6B0-AF68-4558-840C-38BCCDDB4601}" dt="2025-06-24T17:46:05.055" v="336" actId="26606"/>
          <ac:spMkLst>
            <pc:docMk/>
            <pc:sldMk cId="0" sldId="259"/>
            <ac:spMk id="10" creationId="{B50AB553-2A96-4A92-96F2-93548E096954}"/>
          </ac:spMkLst>
        </pc:spChg>
        <pc:graphicFrameChg chg="add del">
          <ac:chgData name="Next Number" userId="b50ea1f5d0a0a321" providerId="LiveId" clId="{4D43B6B0-AF68-4558-840C-38BCCDDB4601}" dt="2025-06-24T17:46:05.055" v="336" actId="26606"/>
          <ac:graphicFrameMkLst>
            <pc:docMk/>
            <pc:sldMk cId="0" sldId="259"/>
            <ac:graphicFrameMk id="5" creationId="{5C50EDA1-8F18-B2B7-CDA7-82A03523DFEE}"/>
          </ac:graphicFrameMkLst>
        </pc:graphicFrameChg>
        <pc:picChg chg="add del">
          <ac:chgData name="Next Number" userId="b50ea1f5d0a0a321" providerId="LiveId" clId="{4D43B6B0-AF68-4558-840C-38BCCDDB4601}" dt="2025-06-24T17:46:05.055" v="336" actId="26606"/>
          <ac:picMkLst>
            <pc:docMk/>
            <pc:sldMk cId="0" sldId="259"/>
            <ac:picMk id="6" creationId="{B8AC67C8-A89D-E087-068E-3A2C309A33A7}"/>
          </ac:picMkLst>
        </pc:picChg>
      </pc:sldChg>
      <pc:sldChg chg="modSp mod setBg">
        <pc:chgData name="Next Number" userId="b50ea1f5d0a0a321" providerId="LiveId" clId="{4D43B6B0-AF68-4558-840C-38BCCDDB4601}" dt="2025-06-24T20:18:28.002" v="908" actId="2711"/>
        <pc:sldMkLst>
          <pc:docMk/>
          <pc:sldMk cId="0" sldId="260"/>
        </pc:sldMkLst>
        <pc:graphicFrameChg chg="mod modGraphic">
          <ac:chgData name="Next Number" userId="b50ea1f5d0a0a321" providerId="LiveId" clId="{4D43B6B0-AF68-4558-840C-38BCCDDB4601}" dt="2025-06-24T20:18:28.002" v="908" actId="2711"/>
          <ac:graphicFrameMkLst>
            <pc:docMk/>
            <pc:sldMk cId="0" sldId="260"/>
            <ac:graphicFrameMk id="2" creationId="{00000000-0000-0000-0000-000000000000}"/>
          </ac:graphicFrameMkLst>
        </pc:graphicFrameChg>
      </pc:sldChg>
      <pc:sldChg chg="modSp mod setBg">
        <pc:chgData name="Next Number" userId="b50ea1f5d0a0a321" providerId="LiveId" clId="{4D43B6B0-AF68-4558-840C-38BCCDDB4601}" dt="2025-06-24T19:48:11.647" v="762" actId="113"/>
        <pc:sldMkLst>
          <pc:docMk/>
          <pc:sldMk cId="0" sldId="261"/>
        </pc:sldMkLst>
        <pc:graphicFrameChg chg="mod modGraphic">
          <ac:chgData name="Next Number" userId="b50ea1f5d0a0a321" providerId="LiveId" clId="{4D43B6B0-AF68-4558-840C-38BCCDDB4601}" dt="2025-06-24T19:48:11.647" v="762" actId="113"/>
          <ac:graphicFrameMkLst>
            <pc:docMk/>
            <pc:sldMk cId="0" sldId="261"/>
            <ac:graphicFrameMk id="2" creationId="{00000000-0000-0000-0000-000000000000}"/>
          </ac:graphicFrameMkLst>
        </pc:graphicFrameChg>
      </pc:sldChg>
      <pc:sldChg chg="del">
        <pc:chgData name="Next Number" userId="b50ea1f5d0a0a321" providerId="LiveId" clId="{4D43B6B0-AF68-4558-840C-38BCCDDB4601}" dt="2025-06-24T18:42:52.894" v="547" actId="2696"/>
        <pc:sldMkLst>
          <pc:docMk/>
          <pc:sldMk cId="0" sldId="262"/>
        </pc:sldMkLst>
      </pc:sldChg>
      <pc:sldChg chg="del">
        <pc:chgData name="Next Number" userId="b50ea1f5d0a0a321" providerId="LiveId" clId="{4D43B6B0-AF68-4558-840C-38BCCDDB4601}" dt="2025-06-24T18:42:58.861" v="548" actId="2696"/>
        <pc:sldMkLst>
          <pc:docMk/>
          <pc:sldMk cId="0" sldId="263"/>
        </pc:sldMkLst>
      </pc:sldChg>
      <pc:sldChg chg="add del">
        <pc:chgData name="Next Number" userId="b50ea1f5d0a0a321" providerId="LiveId" clId="{4D43B6B0-AF68-4558-840C-38BCCDDB4601}" dt="2025-06-24T18:46:35.148" v="580" actId="2696"/>
        <pc:sldMkLst>
          <pc:docMk/>
          <pc:sldMk cId="9091305" sldId="263"/>
        </pc:sldMkLst>
      </pc:sldChg>
      <pc:sldChg chg="add del">
        <pc:chgData name="Next Number" userId="b50ea1f5d0a0a321" providerId="LiveId" clId="{4D43B6B0-AF68-4558-840C-38BCCDDB4601}" dt="2025-06-24T18:43:24.514" v="550"/>
        <pc:sldMkLst>
          <pc:docMk/>
          <pc:sldMk cId="4146570756" sldId="263"/>
        </pc:sldMkLst>
      </pc:sldChg>
      <pc:sldChg chg="modSp del mod">
        <pc:chgData name="Next Number" userId="b50ea1f5d0a0a321" providerId="LiveId" clId="{4D43B6B0-AF68-4558-840C-38BCCDDB4601}" dt="2025-06-24T18:46:24.549" v="579" actId="2696"/>
        <pc:sldMkLst>
          <pc:docMk/>
          <pc:sldMk cId="0" sldId="264"/>
        </pc:sldMkLst>
        <pc:spChg chg="mod">
          <ac:chgData name="Next Number" userId="b50ea1f5d0a0a321" providerId="LiveId" clId="{4D43B6B0-AF68-4558-840C-38BCCDDB4601}" dt="2025-06-24T18:42:31.809" v="545" actId="1076"/>
          <ac:spMkLst>
            <pc:docMk/>
            <pc:sldMk cId="0" sldId="264"/>
            <ac:spMk id="2" creationId="{00000000-0000-0000-0000-000000000000}"/>
          </ac:spMkLst>
        </pc:spChg>
        <pc:spChg chg="mod">
          <ac:chgData name="Next Number" userId="b50ea1f5d0a0a321" providerId="LiveId" clId="{4D43B6B0-AF68-4558-840C-38BCCDDB4601}" dt="2025-06-24T18:42:37.200" v="546" actId="1076"/>
          <ac:spMkLst>
            <pc:docMk/>
            <pc:sldMk cId="0" sldId="264"/>
            <ac:spMk id="3" creationId="{00000000-0000-0000-0000-000000000000}"/>
          </ac:spMkLst>
        </pc:spChg>
      </pc:sldChg>
      <pc:sldChg chg="addSp delSp modSp mod setBg">
        <pc:chgData name="Next Number" userId="b50ea1f5d0a0a321" providerId="LiveId" clId="{4D43B6B0-AF68-4558-840C-38BCCDDB4601}" dt="2025-06-24T19:48:57.741" v="764" actId="14734"/>
        <pc:sldMkLst>
          <pc:docMk/>
          <pc:sldMk cId="0" sldId="265"/>
        </pc:sldMkLst>
        <pc:spChg chg="mod">
          <ac:chgData name="Next Number" userId="b50ea1f5d0a0a321" providerId="LiveId" clId="{4D43B6B0-AF68-4558-840C-38BCCDDB4601}" dt="2025-06-24T19:11:22.433" v="628" actId="14100"/>
          <ac:spMkLst>
            <pc:docMk/>
            <pc:sldMk cId="0" sldId="265"/>
            <ac:spMk id="2" creationId="{00000000-0000-0000-0000-000000000000}"/>
          </ac:spMkLst>
        </pc:spChg>
        <pc:spChg chg="add del">
          <ac:chgData name="Next Number" userId="b50ea1f5d0a0a321" providerId="LiveId" clId="{4D43B6B0-AF68-4558-840C-38BCCDDB4601}" dt="2025-06-24T19:07:19.902" v="591" actId="26606"/>
          <ac:spMkLst>
            <pc:docMk/>
            <pc:sldMk cId="0" sldId="265"/>
            <ac:spMk id="9" creationId="{BA79A7CF-01AF-4178-9369-94E0C90EB046}"/>
          </ac:spMkLst>
        </pc:spChg>
        <pc:spChg chg="add del">
          <ac:chgData name="Next Number" userId="b50ea1f5d0a0a321" providerId="LiveId" clId="{4D43B6B0-AF68-4558-840C-38BCCDDB4601}" dt="2025-06-24T19:07:19.902" v="591" actId="26606"/>
          <ac:spMkLst>
            <pc:docMk/>
            <pc:sldMk cId="0" sldId="265"/>
            <ac:spMk id="11" creationId="{99413ED5-9ED4-4772-BCE4-2BCAE6B12E35}"/>
          </ac:spMkLst>
        </pc:spChg>
        <pc:spChg chg="add del">
          <ac:chgData name="Next Number" userId="b50ea1f5d0a0a321" providerId="LiveId" clId="{4D43B6B0-AF68-4558-840C-38BCCDDB4601}" dt="2025-06-24T19:07:19.902" v="591" actId="26606"/>
          <ac:spMkLst>
            <pc:docMk/>
            <pc:sldMk cId="0" sldId="265"/>
            <ac:spMk id="13" creationId="{04357C93-F0CB-4A1C-8F77-4E9063789819}"/>
          </ac:spMkLst>
        </pc:spChg>
        <pc:spChg chg="add del">
          <ac:chgData name="Next Number" userId="b50ea1f5d0a0a321" providerId="LiveId" clId="{4D43B6B0-AF68-4558-840C-38BCCDDB4601}" dt="2025-06-24T19:07:19.902" v="591" actId="26606"/>
          <ac:spMkLst>
            <pc:docMk/>
            <pc:sldMk cId="0" sldId="265"/>
            <ac:spMk id="15" creationId="{90F533E9-6690-41A8-A372-4C6C622D028D}"/>
          </ac:spMkLst>
        </pc:spChg>
        <pc:spChg chg="add del">
          <ac:chgData name="Next Number" userId="b50ea1f5d0a0a321" providerId="LiveId" clId="{4D43B6B0-AF68-4558-840C-38BCCDDB4601}" dt="2025-06-24T19:07:24.458" v="593" actId="26606"/>
          <ac:spMkLst>
            <pc:docMk/>
            <pc:sldMk cId="0" sldId="265"/>
            <ac:spMk id="17" creationId="{A3363022-C969-41E9-8EB2-E4C94908C1FA}"/>
          </ac:spMkLst>
        </pc:spChg>
        <pc:spChg chg="add del">
          <ac:chgData name="Next Number" userId="b50ea1f5d0a0a321" providerId="LiveId" clId="{4D43B6B0-AF68-4558-840C-38BCCDDB4601}" dt="2025-06-24T19:07:24.458" v="593" actId="26606"/>
          <ac:spMkLst>
            <pc:docMk/>
            <pc:sldMk cId="0" sldId="265"/>
            <ac:spMk id="18" creationId="{8D1AD6B3-BE88-4CEB-BA17-790657CC4729}"/>
          </ac:spMkLst>
        </pc:spChg>
        <pc:spChg chg="add del">
          <ac:chgData name="Next Number" userId="b50ea1f5d0a0a321" providerId="LiveId" clId="{4D43B6B0-AF68-4558-840C-38BCCDDB4601}" dt="2025-06-24T19:07:31.945" v="595" actId="26606"/>
          <ac:spMkLst>
            <pc:docMk/>
            <pc:sldMk cId="0" sldId="265"/>
            <ac:spMk id="22" creationId="{6753252F-4873-4F63-801D-CC719279A7D5}"/>
          </ac:spMkLst>
        </pc:spChg>
        <pc:spChg chg="add del">
          <ac:chgData name="Next Number" userId="b50ea1f5d0a0a321" providerId="LiveId" clId="{4D43B6B0-AF68-4558-840C-38BCCDDB4601}" dt="2025-06-24T19:07:31.945" v="595" actId="26606"/>
          <ac:spMkLst>
            <pc:docMk/>
            <pc:sldMk cId="0" sldId="265"/>
            <ac:spMk id="23" creationId="{047C8CCB-F95D-4249-92DD-651249D3535A}"/>
          </ac:spMkLst>
        </pc:spChg>
        <pc:spChg chg="add">
          <ac:chgData name="Next Number" userId="b50ea1f5d0a0a321" providerId="LiveId" clId="{4D43B6B0-AF68-4558-840C-38BCCDDB4601}" dt="2025-06-24T19:07:32.048" v="596" actId="26606"/>
          <ac:spMkLst>
            <pc:docMk/>
            <pc:sldMk cId="0" sldId="265"/>
            <ac:spMk id="25" creationId="{BA79A7CF-01AF-4178-9369-94E0C90EB046}"/>
          </ac:spMkLst>
        </pc:spChg>
        <pc:spChg chg="add">
          <ac:chgData name="Next Number" userId="b50ea1f5d0a0a321" providerId="LiveId" clId="{4D43B6B0-AF68-4558-840C-38BCCDDB4601}" dt="2025-06-24T19:07:32.048" v="596" actId="26606"/>
          <ac:spMkLst>
            <pc:docMk/>
            <pc:sldMk cId="0" sldId="265"/>
            <ac:spMk id="26" creationId="{99413ED5-9ED4-4772-BCE4-2BCAE6B12E35}"/>
          </ac:spMkLst>
        </pc:spChg>
        <pc:spChg chg="add">
          <ac:chgData name="Next Number" userId="b50ea1f5d0a0a321" providerId="LiveId" clId="{4D43B6B0-AF68-4558-840C-38BCCDDB4601}" dt="2025-06-24T19:07:32.048" v="596" actId="26606"/>
          <ac:spMkLst>
            <pc:docMk/>
            <pc:sldMk cId="0" sldId="265"/>
            <ac:spMk id="27" creationId="{04357C93-F0CB-4A1C-8F77-4E9063789819}"/>
          </ac:spMkLst>
        </pc:spChg>
        <pc:spChg chg="add">
          <ac:chgData name="Next Number" userId="b50ea1f5d0a0a321" providerId="LiveId" clId="{4D43B6B0-AF68-4558-840C-38BCCDDB4601}" dt="2025-06-24T19:07:32.048" v="596" actId="26606"/>
          <ac:spMkLst>
            <pc:docMk/>
            <pc:sldMk cId="0" sldId="265"/>
            <ac:spMk id="28" creationId="{90F533E9-6690-41A8-A372-4C6C622D028D}"/>
          </ac:spMkLst>
        </pc:spChg>
        <pc:grpChg chg="add del">
          <ac:chgData name="Next Number" userId="b50ea1f5d0a0a321" providerId="LiveId" clId="{4D43B6B0-AF68-4558-840C-38BCCDDB4601}" dt="2025-06-24T19:07:24.458" v="593" actId="26606"/>
          <ac:grpSpMkLst>
            <pc:docMk/>
            <pc:sldMk cId="0" sldId="265"/>
            <ac:grpSpMk id="19" creationId="{89D1390B-7E13-4B4F-9CB2-391063412E54}"/>
          </ac:grpSpMkLst>
        </pc:grpChg>
        <pc:graphicFrameChg chg="del">
          <ac:chgData name="Next Number" userId="b50ea1f5d0a0a321" providerId="LiveId" clId="{4D43B6B0-AF68-4558-840C-38BCCDDB4601}" dt="2025-06-24T18:46:57.723" v="581" actId="478"/>
          <ac:graphicFrameMkLst>
            <pc:docMk/>
            <pc:sldMk cId="0" sldId="265"/>
            <ac:graphicFrameMk id="3" creationId="{00000000-0000-0000-0000-000000000000}"/>
          </ac:graphicFrameMkLst>
        </pc:graphicFrameChg>
        <pc:graphicFrameChg chg="add mod modGraphic">
          <ac:chgData name="Next Number" userId="b50ea1f5d0a0a321" providerId="LiveId" clId="{4D43B6B0-AF68-4558-840C-38BCCDDB4601}" dt="2025-06-24T19:48:57.741" v="764" actId="14734"/>
          <ac:graphicFrameMkLst>
            <pc:docMk/>
            <pc:sldMk cId="0" sldId="265"/>
            <ac:graphicFrameMk id="4" creationId="{0142F388-5843-18E3-1E6C-FE505DA1E6C2}"/>
          </ac:graphicFrameMkLst>
        </pc:graphicFrameChg>
      </pc:sldChg>
      <pc:sldChg chg="del">
        <pc:chgData name="Next Number" userId="b50ea1f5d0a0a321" providerId="LiveId" clId="{4D43B6B0-AF68-4558-840C-38BCCDDB4601}" dt="2025-06-24T19:49:53.511" v="765" actId="2696"/>
        <pc:sldMkLst>
          <pc:docMk/>
          <pc:sldMk cId="0" sldId="266"/>
        </pc:sldMkLst>
      </pc:sldChg>
      <pc:sldChg chg="setBg">
        <pc:chgData name="Next Number" userId="b50ea1f5d0a0a321" providerId="LiveId" clId="{4D43B6B0-AF68-4558-840C-38BCCDDB4601}" dt="2025-06-24T19:51:29.635" v="768"/>
        <pc:sldMkLst>
          <pc:docMk/>
          <pc:sldMk cId="0" sldId="267"/>
        </pc:sldMkLst>
      </pc:sldChg>
      <pc:sldChg chg="addSp delSp modSp new mod setBg">
        <pc:chgData name="Next Number" userId="b50ea1f5d0a0a321" providerId="LiveId" clId="{4D43B6B0-AF68-4558-840C-38BCCDDB4601}" dt="2025-06-24T20:14:50.368" v="836" actId="255"/>
        <pc:sldMkLst>
          <pc:docMk/>
          <pc:sldMk cId="3290363588" sldId="268"/>
        </pc:sldMkLst>
        <pc:graphicFrameChg chg="add del mod modGraphic">
          <ac:chgData name="Next Number" userId="b50ea1f5d0a0a321" providerId="LiveId" clId="{4D43B6B0-AF68-4558-840C-38BCCDDB4601}" dt="2025-06-24T16:55:19.640" v="115" actId="3680"/>
          <ac:graphicFrameMkLst>
            <pc:docMk/>
            <pc:sldMk cId="3290363588" sldId="268"/>
            <ac:graphicFrameMk id="2" creationId="{4C510A37-84D0-6486-62F4-A2999A1ADD3C}"/>
          </ac:graphicFrameMkLst>
        </pc:graphicFrameChg>
        <pc:graphicFrameChg chg="add mod modGraphic">
          <ac:chgData name="Next Number" userId="b50ea1f5d0a0a321" providerId="LiveId" clId="{4D43B6B0-AF68-4558-840C-38BCCDDB4601}" dt="2025-06-24T20:14:50.368" v="836" actId="255"/>
          <ac:graphicFrameMkLst>
            <pc:docMk/>
            <pc:sldMk cId="3290363588" sldId="268"/>
            <ac:graphicFrameMk id="3" creationId="{2CB879B7-2D38-F312-5153-B6ABECF7910B}"/>
          </ac:graphicFrameMkLst>
        </pc:graphicFrameChg>
      </pc:sldChg>
      <pc:sldChg chg="addSp delSp modSp new mod setBg">
        <pc:chgData name="Next Number" userId="b50ea1f5d0a0a321" providerId="LiveId" clId="{4D43B6B0-AF68-4558-840C-38BCCDDB4601}" dt="2025-06-24T18:46:10.208" v="578" actId="14100"/>
        <pc:sldMkLst>
          <pc:docMk/>
          <pc:sldMk cId="2780969719" sldId="269"/>
        </pc:sldMkLst>
        <pc:spChg chg="add del mod">
          <ac:chgData name="Next Number" userId="b50ea1f5d0a0a321" providerId="LiveId" clId="{4D43B6B0-AF68-4558-840C-38BCCDDB4601}" dt="2025-06-24T18:10:08.963" v="443" actId="22"/>
          <ac:spMkLst>
            <pc:docMk/>
            <pc:sldMk cId="2780969719" sldId="269"/>
            <ac:spMk id="3" creationId="{55686B62-AD1D-334E-E26F-F34DEE52B1A5}"/>
          </ac:spMkLst>
        </pc:spChg>
        <pc:spChg chg="add del mod">
          <ac:chgData name="Next Number" userId="b50ea1f5d0a0a321" providerId="LiveId" clId="{4D43B6B0-AF68-4558-840C-38BCCDDB4601}" dt="2025-06-24T18:22:38.297" v="467"/>
          <ac:spMkLst>
            <pc:docMk/>
            <pc:sldMk cId="2780969719" sldId="269"/>
            <ac:spMk id="5" creationId="{1D931DDF-983B-67AE-0193-9FE73EA999CF}"/>
          </ac:spMkLst>
        </pc:spChg>
        <pc:spChg chg="add mod">
          <ac:chgData name="Next Number" userId="b50ea1f5d0a0a321" providerId="LiveId" clId="{4D43B6B0-AF68-4558-840C-38BCCDDB4601}" dt="2025-06-24T18:45:33.825" v="573" actId="255"/>
          <ac:spMkLst>
            <pc:docMk/>
            <pc:sldMk cId="2780969719" sldId="269"/>
            <ac:spMk id="8" creationId="{A6971224-4135-D884-81B0-53DB36A20A34}"/>
          </ac:spMkLst>
        </pc:spChg>
        <pc:spChg chg="add mod">
          <ac:chgData name="Next Number" userId="b50ea1f5d0a0a321" providerId="LiveId" clId="{4D43B6B0-AF68-4558-840C-38BCCDDB4601}" dt="2025-06-24T18:46:10.208" v="578" actId="14100"/>
          <ac:spMkLst>
            <pc:docMk/>
            <pc:sldMk cId="2780969719" sldId="269"/>
            <ac:spMk id="9" creationId="{3CFD7F2D-D728-AFF0-7F3E-750C586ED653}"/>
          </ac:spMkLst>
        </pc:spChg>
        <pc:graphicFrameChg chg="add mod modGraphic">
          <ac:chgData name="Next Number" userId="b50ea1f5d0a0a321" providerId="LiveId" clId="{4D43B6B0-AF68-4558-840C-38BCCDDB4601}" dt="2025-06-24T18:46:02.978" v="576" actId="14100"/>
          <ac:graphicFrameMkLst>
            <pc:docMk/>
            <pc:sldMk cId="2780969719" sldId="269"/>
            <ac:graphicFrameMk id="6" creationId="{9951C71B-EFD8-5EB0-BAB2-97B2976B6AE0}"/>
          </ac:graphicFrameMkLst>
        </pc:graphicFrameChg>
      </pc:sldChg>
      <pc:sldChg chg="addSp modSp new mod setBg">
        <pc:chgData name="Next Number" userId="b50ea1f5d0a0a321" providerId="LiveId" clId="{4D43B6B0-AF68-4558-840C-38BCCDDB4601}" dt="2025-06-24T21:28:04.191" v="910" actId="20577"/>
        <pc:sldMkLst>
          <pc:docMk/>
          <pc:sldMk cId="2908783503" sldId="270"/>
        </pc:sldMkLst>
        <pc:spChg chg="add mod">
          <ac:chgData name="Next Number" userId="b50ea1f5d0a0a321" providerId="LiveId" clId="{4D43B6B0-AF68-4558-840C-38BCCDDB4601}" dt="2025-06-24T19:46:00.557" v="751" actId="255"/>
          <ac:spMkLst>
            <pc:docMk/>
            <pc:sldMk cId="2908783503" sldId="270"/>
            <ac:spMk id="3" creationId="{966923E5-67FB-F8C3-EDB8-86A5B21DB84E}"/>
          </ac:spMkLst>
        </pc:spChg>
        <pc:graphicFrameChg chg="add mod modGraphic">
          <ac:chgData name="Next Number" userId="b50ea1f5d0a0a321" providerId="LiveId" clId="{4D43B6B0-AF68-4558-840C-38BCCDDB4601}" dt="2025-06-24T19:37:32.614" v="712" actId="1076"/>
          <ac:graphicFrameMkLst>
            <pc:docMk/>
            <pc:sldMk cId="2908783503" sldId="270"/>
            <ac:graphicFrameMk id="4" creationId="{948957DE-CFBC-2AD9-C755-D79091C0CE79}"/>
          </ac:graphicFrameMkLst>
        </pc:graphicFrameChg>
        <pc:graphicFrameChg chg="add mod modGraphic">
          <ac:chgData name="Next Number" userId="b50ea1f5d0a0a321" providerId="LiveId" clId="{4D43B6B0-AF68-4558-840C-38BCCDDB4601}" dt="2025-06-24T21:28:04.191" v="910" actId="20577"/>
          <ac:graphicFrameMkLst>
            <pc:docMk/>
            <pc:sldMk cId="2908783503" sldId="270"/>
            <ac:graphicFrameMk id="5" creationId="{DBF1AE0A-2D53-145F-D35B-EB49E5AEEFBC}"/>
          </ac:graphicFrameMkLst>
        </pc:graphicFrameChg>
      </pc:sldChg>
      <pc:sldChg chg="addSp delSp modSp new mod setBg">
        <pc:chgData name="Next Number" userId="b50ea1f5d0a0a321" providerId="LiveId" clId="{4D43B6B0-AF68-4558-840C-38BCCDDB4601}" dt="2025-06-24T20:17:36.041" v="907"/>
        <pc:sldMkLst>
          <pc:docMk/>
          <pc:sldMk cId="2429166651" sldId="271"/>
        </pc:sldMkLst>
        <pc:spChg chg="add mod">
          <ac:chgData name="Next Number" userId="b50ea1f5d0a0a321" providerId="LiveId" clId="{4D43B6B0-AF68-4558-840C-38BCCDDB4601}" dt="2025-06-24T20:07:44.774" v="821" actId="1076"/>
          <ac:spMkLst>
            <pc:docMk/>
            <pc:sldMk cId="2429166651" sldId="271"/>
            <ac:spMk id="3" creationId="{62FF0991-32BA-D9F0-1E56-52B6243CBCBF}"/>
          </ac:spMkLst>
        </pc:spChg>
        <pc:spChg chg="add del">
          <ac:chgData name="Next Number" userId="b50ea1f5d0a0a321" providerId="LiveId" clId="{4D43B6B0-AF68-4558-840C-38BCCDDB4601}" dt="2025-06-24T20:04:45.348" v="778" actId="22"/>
          <ac:spMkLst>
            <pc:docMk/>
            <pc:sldMk cId="2429166651" sldId="271"/>
            <ac:spMk id="5" creationId="{BCE5EDEF-05FF-93A3-9645-8CF4D8EB41FF}"/>
          </ac:spMkLst>
        </pc:spChg>
        <pc:spChg chg="add">
          <ac:chgData name="Next Number" userId="b50ea1f5d0a0a321" providerId="LiveId" clId="{4D43B6B0-AF68-4558-840C-38BCCDDB4601}" dt="2025-06-24T20:04:54.049" v="779"/>
          <ac:spMkLst>
            <pc:docMk/>
            <pc:sldMk cId="2429166651" sldId="271"/>
            <ac:spMk id="6" creationId="{C44BAEEC-6A66-F53C-3CA2-678633EFEE17}"/>
          </ac:spMkLst>
        </pc:spChg>
        <pc:spChg chg="add mod">
          <ac:chgData name="Next Number" userId="b50ea1f5d0a0a321" providerId="LiveId" clId="{4D43B6B0-AF68-4558-840C-38BCCDDB4601}" dt="2025-06-24T20:05:17.331" v="784" actId="1076"/>
          <ac:spMkLst>
            <pc:docMk/>
            <pc:sldMk cId="2429166651" sldId="271"/>
            <ac:spMk id="7" creationId="{8AC03135-90F5-069A-4FD2-442201220D02}"/>
          </ac:spMkLst>
        </pc:spChg>
        <pc:spChg chg="add mod">
          <ac:chgData name="Next Number" userId="b50ea1f5d0a0a321" providerId="LiveId" clId="{4D43B6B0-AF68-4558-840C-38BCCDDB4601}" dt="2025-06-24T20:08:02.886" v="823" actId="14100"/>
          <ac:spMkLst>
            <pc:docMk/>
            <pc:sldMk cId="2429166651" sldId="271"/>
            <ac:spMk id="9" creationId="{4BFDE164-A3F4-4E18-2E06-8633978FD5B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62000" y="800100"/>
            <a:ext cx="17063641" cy="12711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КИЇВСЬКИЙ НАЦІОНАЛЬНИЙ УНІВЕРСИТЕТ БУДІВНИЦТВА І АРХІТЕКТУРИ</a:t>
            </a:r>
          </a:p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Факультет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урбаністики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просторового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планування</a:t>
            </a:r>
            <a:endParaRPr lang="en-US" sz="24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політичних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наук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en-US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історії</a:t>
            </a:r>
            <a:endParaRPr lang="en-US" sz="24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28600" y="2663152"/>
            <a:ext cx="17678400" cy="34432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ru-RU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КВАЛІФІКАЦІЙНА</a:t>
            </a:r>
            <a:r>
              <a:rPr lang="en-US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ВИПУСКНА РОБОТА </a:t>
            </a:r>
          </a:p>
          <a:p>
            <a:pPr algn="ctr">
              <a:lnSpc>
                <a:spcPts val="4480"/>
              </a:lnSpc>
            </a:pPr>
            <a:r>
              <a:rPr lang="en-US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НА ЗДОБУТТЯ ОСВІТНЬОГО СТУПЕНЯ</a:t>
            </a:r>
            <a:r>
              <a:rPr lang="uk-UA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«</a:t>
            </a:r>
            <a:r>
              <a:rPr lang="en-US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БАКАЛАВР</a:t>
            </a:r>
            <a:r>
              <a:rPr lang="uk-UA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»</a:t>
            </a:r>
          </a:p>
          <a:p>
            <a:pPr algn="ctr">
              <a:lnSpc>
                <a:spcPts val="4480"/>
              </a:lnSpc>
            </a:pPr>
            <a:r>
              <a:rPr lang="uk-UA" sz="28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на тему:</a:t>
            </a:r>
            <a:endParaRPr lang="en-US" sz="28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  <a:p>
            <a:pPr algn="ctr">
              <a:lnSpc>
                <a:spcPts val="4480"/>
              </a:lnSpc>
            </a:pPr>
            <a:r>
              <a:rPr lang="uk-UA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en-US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РОЛЬ ПАРЛАМЕНТІВ У ПРОСУВАННІ ГЕНДЕРНОЇ РІВНОСТІ: </a:t>
            </a:r>
            <a:endParaRPr lang="uk-UA" sz="32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ЄВРОПЕЙСЬКИЙ ДОСВІД ТА ПЕРСПЕКТИВИ ДЛЯ УКРАЇНИ</a:t>
            </a:r>
            <a:r>
              <a:rPr lang="uk-UA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lang="en-US" sz="32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4759"/>
              </a:lnSpc>
              <a:spcBef>
                <a:spcPct val="0"/>
              </a:spcBef>
            </a:pPr>
            <a:endParaRPr lang="en-US" sz="3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610600" y="7124700"/>
            <a:ext cx="8653297" cy="846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</a:pP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Науковий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керівник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к.п.н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., доц.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Гербут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Н.А.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	</a:t>
            </a:r>
          </a:p>
          <a:p>
            <a:pPr>
              <a:lnSpc>
                <a:spcPts val="3359"/>
              </a:lnSpc>
            </a:pP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Виконала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 Bold"/>
                <a:cs typeface="Times New Roman" panose="02020603050405020304" pitchFamily="18" charset="0"/>
                <a:sym typeface="Times New Roman Bold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ст. гр. ПМ-21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Коржова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Юлія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Олександрівна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180D7C-A618-D9A1-64AE-AA04EDC02200}"/>
              </a:ext>
            </a:extLst>
          </p:cNvPr>
          <p:cNvSpPr txBox="1"/>
          <p:nvPr/>
        </p:nvSpPr>
        <p:spPr>
          <a:xfrm>
            <a:off x="9067800" y="8989255"/>
            <a:ext cx="9144000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2025</a:t>
            </a:r>
            <a:endParaRPr lang="uk-UA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69464"/>
            <a:ext cx="8666073" cy="5838767"/>
          </a:xfrm>
          <a:custGeom>
            <a:avLst/>
            <a:gdLst/>
            <a:ahLst/>
            <a:cxnLst/>
            <a:rect l="l" t="t" r="r" b="b"/>
            <a:pathLst>
              <a:path w="8666073" h="5838767">
                <a:moveTo>
                  <a:pt x="0" y="0"/>
                </a:moveTo>
                <a:lnTo>
                  <a:pt x="8666073" y="0"/>
                </a:lnTo>
                <a:lnTo>
                  <a:pt x="8666073" y="5838767"/>
                </a:lnTo>
                <a:lnTo>
                  <a:pt x="0" y="58387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uk-UA"/>
          </a:p>
        </p:txBody>
      </p:sp>
      <p:sp>
        <p:nvSpPr>
          <p:cNvPr id="3" name="TextBox 3"/>
          <p:cNvSpPr txBox="1"/>
          <p:nvPr/>
        </p:nvSpPr>
        <p:spPr>
          <a:xfrm>
            <a:off x="10401699" y="5052495"/>
            <a:ext cx="7383488" cy="1555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26"/>
              </a:lnSpc>
              <a:spcBef>
                <a:spcPct val="0"/>
              </a:spcBef>
            </a:pPr>
            <a:r>
              <a:rPr lang="en-US" sz="8090" i="1">
                <a:solidFill>
                  <a:srgbClr val="000000"/>
                </a:solidFill>
                <a:latin typeface="Times New Roman Italics"/>
                <a:ea typeface="Times New Roman Italics"/>
                <a:cs typeface="Times New Roman Italics"/>
                <a:sym typeface="Times New Roman Italics"/>
              </a:rPr>
              <a:t>Дякую за увагу!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>
            <a:extLst>
              <a:ext uri="{FF2B5EF4-FFF2-40B4-BE49-F238E27FC236}">
                <a16:creationId xmlns:a16="http://schemas.microsoft.com/office/drawing/2014/main" id="{2CB879B7-2D38-F312-5153-B6ABECF79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700408"/>
              </p:ext>
            </p:extLst>
          </p:nvPr>
        </p:nvGraphicFramePr>
        <p:xfrm>
          <a:off x="1066800" y="876300"/>
          <a:ext cx="16383000" cy="884840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445224">
                  <a:extLst>
                    <a:ext uri="{9D8B030D-6E8A-4147-A177-3AD203B41FA5}">
                      <a16:colId xmlns:a16="http://schemas.microsoft.com/office/drawing/2014/main" val="3309403674"/>
                    </a:ext>
                  </a:extLst>
                </a:gridCol>
                <a:gridCol w="13937776">
                  <a:extLst>
                    <a:ext uri="{9D8B030D-6E8A-4147-A177-3AD203B41FA5}">
                      <a16:colId xmlns:a16="http://schemas.microsoft.com/office/drawing/2014/main" val="2804293603"/>
                    </a:ext>
                  </a:extLst>
                </a:gridCol>
              </a:tblGrid>
              <a:tr h="3095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uk-UA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теми дослідження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uk-UA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b="0" dirty="0"/>
                        <a:t>У  контексті європейської інтеграції та демократичних трансформацій в Україні гендерна рівність стає важливим елементом політичного порядку денного. Парламенти, зокрема Європейський парламент, демонструють, як інституційні механізми можуть сприяти подоланню гендерних </a:t>
                      </a:r>
                      <a:r>
                        <a:rPr lang="uk-UA" sz="2000" b="0" dirty="0" err="1"/>
                        <a:t>дисбалансів</a:t>
                      </a:r>
                      <a:r>
                        <a:rPr lang="uk-UA" sz="2000" b="0" dirty="0"/>
                        <a:t>. Дослідження спрямоване на вивчення європейського досвіду та розробку рекомендацій для його впровадження в Україні.</a:t>
                      </a:r>
                      <a:endParaRPr lang="uk-UA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07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дослідження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вивчення європейського досвіду парламентської діяльності з питань гендерної рівності та розробка комплексних рекомендацій щодо вдосконалення гендерних стратегій Верховної Ради України.</a:t>
                      </a: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416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проаналізувати теоретичні підходи до розуміння ролі парламентів у забезпеченні гендерної рівності;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дослідити еволюцію гендерної політики Європейського Союзу та її вплив на парламентську діяльність;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вивчити механізми забезпечення гендерного балансу в структурі та процедурах Європейського парламенту;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дослідити законодавчу та зовнішньополітичну діяльність Європейського парламенту щодо розвитку гендерної політики;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 проаналізувати роль парламенту України в просуванні гендерної рівності;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000" dirty="0"/>
                        <a:t>-  розробити стратегічні рекомендації щодо імплементації європейських парламентських гендерних практик в діяльність Верховної Ради України.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627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дослідження: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err="1"/>
                        <a:t>парламентська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діяльність</a:t>
                      </a:r>
                      <a:r>
                        <a:rPr lang="ru-RU" sz="2000" dirty="0"/>
                        <a:t> у </a:t>
                      </a:r>
                      <a:r>
                        <a:rPr lang="ru-RU" sz="2000" dirty="0" err="1"/>
                        <a:t>сфері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забезпечення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гендерної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рівності</a:t>
                      </a:r>
                      <a:r>
                        <a:rPr lang="ru-RU" sz="2000" dirty="0"/>
                        <a:t>.</a:t>
                      </a: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645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дослідження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err="1"/>
                        <a:t>механізми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інструменти</a:t>
                      </a:r>
                      <a:r>
                        <a:rPr lang="ru-RU" sz="2000" dirty="0"/>
                        <a:t> та практики </a:t>
                      </a:r>
                      <a:r>
                        <a:rPr lang="ru-RU" sz="2000" dirty="0" err="1"/>
                        <a:t>парламентського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впливу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формування</a:t>
                      </a:r>
                      <a:r>
                        <a:rPr lang="ru-RU" sz="2000" dirty="0"/>
                        <a:t> та </a:t>
                      </a:r>
                      <a:r>
                        <a:rPr lang="ru-RU" sz="2000" dirty="0" err="1"/>
                        <a:t>реалізацію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політики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гендерної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рівності</a:t>
                      </a:r>
                      <a:r>
                        <a:rPr lang="ru-RU" sz="2000" dirty="0"/>
                        <a:t>.</a:t>
                      </a: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02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36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96487" y="298543"/>
            <a:ext cx="4695027" cy="554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  <a:spcBef>
                <a:spcPct val="0"/>
              </a:spcBef>
            </a:pPr>
            <a:r>
              <a:rPr lang="en-US" sz="2899" b="1" i="1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ЗМІСТ РОБОТИ: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14400" y="933450"/>
            <a:ext cx="16459200" cy="87095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20"/>
              </a:lnSpc>
              <a:spcBef>
                <a:spcPct val="0"/>
              </a:spcBef>
            </a:pPr>
            <a:endParaRPr dirty="0"/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ВСТУП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endParaRPr lang="en-US" sz="20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РОЗДІЛ 1. ТЕОРЕТИЧНИЙ ТА ПРАКТИЧНИЙ ВИМІРИ ГЕНДЕРНОЇ РІВНОСТІ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Концептуальні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підходи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розуміння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рівності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1.2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Розвиток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політики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Європейському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Союзі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1.3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чутливий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підхід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парламентської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діяльності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РОЗДІЛ 2. ПАРЛАМЕНТСЬКА ДІЯЛЬНІСТЬ В КОНТЕКСТІ ГЕНДЕРНОЇ РІВНОСТІ (НА ПРИКЛАДІ ЄВРОПЕЙСЬКОГО ПАРЛАМЕНТУ)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2.1.   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Гендерний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склад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Європейського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парламенту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динаміка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механізми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балансу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2.2.   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Робочі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процедури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ЄП: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гендерний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аспект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2.3.    Роль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парламентських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комітетів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просуванні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рівності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2.4.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Забезпечення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рівності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законодавчій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діяльності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ЄП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2.5. 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Гендерна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дипломатія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ЄП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РОЗДІЛ 3.  ПЕРСПЕКТИВИ ІМПЛЕМЕНТАЦІЇ В УКРАЇНІ ГЕНДЕРНИХ СТРАТЕГІЙ ЄП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3.1. Роль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Верховної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Ради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просуванні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гендерної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рівності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3.2.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Рекомендації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щодо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впровадження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гендерних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практик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ЄП</a:t>
            </a:r>
            <a:r>
              <a:rPr lang="uk-UA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українському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парламентаризмі</a:t>
            </a: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endParaRPr lang="en-US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ВИСНОВКИ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endParaRPr lang="en-US" sz="20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СПИСОК ВИКОРИСТАНИХ ДЖЕРЕЛ</a:t>
            </a:r>
          </a:p>
          <a:p>
            <a:pPr algn="ctr">
              <a:lnSpc>
                <a:spcPts val="3359"/>
              </a:lnSpc>
              <a:spcBef>
                <a:spcPct val="0"/>
              </a:spcBef>
            </a:pPr>
            <a:endParaRPr lang="en-US" sz="20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662679"/>
              </p:ext>
            </p:extLst>
          </p:nvPr>
        </p:nvGraphicFramePr>
        <p:xfrm>
          <a:off x="2209800" y="1714500"/>
          <a:ext cx="13034625" cy="785926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9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1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1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98070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Хвиля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sym typeface="Times New Roman Bold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фемінізму</a:t>
                      </a:r>
                      <a:endParaRPr lang="en-US" sz="2400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Часовий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sym typeface="Times New Roman Bold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період</a:t>
                      </a:r>
                      <a:endParaRPr lang="en-US" sz="2400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Основні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sym typeface="Times New Roman Bold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завдання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sym typeface="Times New Roman Bold"/>
                        </a:rPr>
                        <a:t> /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вимоги</a:t>
                      </a:r>
                      <a:endParaRPr lang="en-US" sz="2400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sym typeface="Times New Roman Bold"/>
                        </a:rPr>
                        <a:t>Досягнення</a:t>
                      </a:r>
                      <a:endParaRPr lang="en-US" sz="2400" dirty="0"/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68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Перша</a:t>
                      </a:r>
                      <a:r>
                        <a:rPr lang="en-US" sz="1999" b="1" dirty="0">
                          <a:solidFill>
                            <a:srgbClr val="000000"/>
                          </a:solidFill>
                          <a:sym typeface="Times New Roman"/>
                        </a:rPr>
                        <a:t> </a:t>
                      </a: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хвиля</a:t>
                      </a:r>
                      <a:endParaRPr lang="en-US" sz="1100" b="1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1830-1840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рр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.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Надання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голосу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боротьба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з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дискримінацією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у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правовому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політичному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економічному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житті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Здобуття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освіту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власність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5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Друга</a:t>
                      </a:r>
                      <a:r>
                        <a:rPr lang="en-US" sz="1999" b="1" dirty="0">
                          <a:solidFill>
                            <a:srgbClr val="000000"/>
                          </a:solidFill>
                          <a:sym typeface="Times New Roman"/>
                        </a:rPr>
                        <a:t> </a:t>
                      </a: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хвиля</a:t>
                      </a:r>
                      <a:endParaRPr lang="en-US" sz="1100" b="1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1940-1980 рр.</a:t>
                      </a:r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Вихід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жінок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ринок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праці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оплата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соцпідтримка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від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держави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визнання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домашньої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праці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Розширення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у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професійній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сфері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визнання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економічної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ролі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жінок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27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Третя</a:t>
                      </a:r>
                      <a:r>
                        <a:rPr lang="en-US" sz="1999" b="1" dirty="0">
                          <a:solidFill>
                            <a:srgbClr val="000000"/>
                          </a:solidFill>
                          <a:sym typeface="Times New Roman"/>
                        </a:rPr>
                        <a:t> </a:t>
                      </a:r>
                      <a:r>
                        <a:rPr lang="en-US" sz="1999" b="1" dirty="0" err="1">
                          <a:solidFill>
                            <a:srgbClr val="000000"/>
                          </a:solidFill>
                          <a:sym typeface="Times New Roman"/>
                        </a:rPr>
                        <a:t>хвиля</a:t>
                      </a:r>
                      <a:endParaRPr lang="en-US" sz="1100" b="1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1990-сучасність</a:t>
                      </a:r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Отримання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рівних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можливостей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Подальше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зміцнення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гендерної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рівності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боротьба</a:t>
                      </a:r>
                      <a:r>
                        <a:rPr lang="en-US" sz="1999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з </a:t>
                      </a:r>
                      <a:r>
                        <a:rPr lang="en-US" sz="1999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дискримінацією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3"/>
          <p:cNvSpPr txBox="1"/>
          <p:nvPr/>
        </p:nvSpPr>
        <p:spPr>
          <a:xfrm>
            <a:off x="4533839" y="499745"/>
            <a:ext cx="8694822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599" b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Фемінізм як початок становлення гендерної політики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284311"/>
              </p:ext>
            </p:extLst>
          </p:nvPr>
        </p:nvGraphicFramePr>
        <p:xfrm>
          <a:off x="2438400" y="2488855"/>
          <a:ext cx="13716000" cy="711517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4662"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 Bold"/>
                        </a:rPr>
                        <a:t>Підхід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 Bold"/>
                        </a:rPr>
                        <a:t>Характеристика</a:t>
                      </a:r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2628"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Соціально-економічна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модернізація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99"/>
                        </a:lnSpc>
                        <a:defRPr/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Вивчає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вплив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економічного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розвитку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гендерну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рівність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зокрема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зміни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у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зайнятості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доходів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доступі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до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освіти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можливостей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для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жінок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.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2628"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Культурна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модернізація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99"/>
                        </a:lnSpc>
                        <a:defRPr/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Аналізує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роль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соціокультурних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факторів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у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формуванні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гендерних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норм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поведінкових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моделей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включаючи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вплив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релігії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традицій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суспільних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цінностей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.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2628"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Історична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спадщина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99"/>
                        </a:lnSpc>
                        <a:defRPr/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Оцінює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вплив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історичних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подій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зокрема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колоніалізму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воєн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політичних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змін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становище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жінок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і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гендерну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рівність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у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різних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країнах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регіонах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.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2628">
                <a:tc>
                  <a:txBody>
                    <a:bodyPr/>
                    <a:lstStyle/>
                    <a:p>
                      <a:pPr algn="ctr">
                        <a:lnSpc>
                          <a:spcPts val="2799"/>
                        </a:lnSpc>
                        <a:defRPr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Інституційний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дизайн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99"/>
                        </a:lnSpc>
                        <a:defRPr/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Досліджує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як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політичні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правові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структури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впливають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гендерну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рівність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включаючи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виборчі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системи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правові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норми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та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державну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підтримку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жінок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.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0" marR="190500" marT="190500" marB="1905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3"/>
          <p:cNvSpPr txBox="1"/>
          <p:nvPr/>
        </p:nvSpPr>
        <p:spPr>
          <a:xfrm>
            <a:off x="1114697" y="812362"/>
            <a:ext cx="16058606" cy="1410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599" b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Гендерна рівність є складним і багатогранним явищем, яке яке можна аналізувати через різні наукові підходи. В сучасній науковій літературі виділяють чотири основні підходи до її вивчення: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я 5">
            <a:extLst>
              <a:ext uri="{FF2B5EF4-FFF2-40B4-BE49-F238E27FC236}">
                <a16:creationId xmlns:a16="http://schemas.microsoft.com/office/drawing/2014/main" id="{9951C71B-EFD8-5EB0-BAB2-97B2976B6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611063"/>
              </p:ext>
            </p:extLst>
          </p:nvPr>
        </p:nvGraphicFramePr>
        <p:xfrm>
          <a:off x="609600" y="815576"/>
          <a:ext cx="8686800" cy="646152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97969">
                  <a:extLst>
                    <a:ext uri="{9D8B030D-6E8A-4147-A177-3AD203B41FA5}">
                      <a16:colId xmlns:a16="http://schemas.microsoft.com/office/drawing/2014/main" val="387124751"/>
                    </a:ext>
                  </a:extLst>
                </a:gridCol>
                <a:gridCol w="8188831">
                  <a:extLst>
                    <a:ext uri="{9D8B030D-6E8A-4147-A177-3AD203B41FA5}">
                      <a16:colId xmlns:a16="http://schemas.microsoft.com/office/drawing/2014/main" val="2586275550"/>
                    </a:ext>
                  </a:extLst>
                </a:gridCol>
              </a:tblGrid>
              <a:tr h="114043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00" dirty="0">
                          <a:effectLst/>
                        </a:rPr>
                        <a:t>ГЕНДЕРНІ СТРАТЕГІЇ ЄВРОПЕЙСЬКОГО ПАРЛАМЕНТУ</a:t>
                      </a:r>
                      <a:endParaRPr lang="uk-UA" sz="2400" kern="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uk-UA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958617"/>
                  </a:ext>
                </a:extLst>
              </a:tr>
              <a:tr h="11604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err="1"/>
                        <a:t>Рекомендації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щодо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запровадження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гендерних</a:t>
                      </a:r>
                      <a:r>
                        <a:rPr lang="ru-RU" sz="2400" dirty="0"/>
                        <a:t> квот у </a:t>
                      </a:r>
                      <a:r>
                        <a:rPr lang="ru-RU" sz="2400" dirty="0" err="1"/>
                        <a:t>виборчих</a:t>
                      </a:r>
                      <a:r>
                        <a:rPr lang="ru-RU" sz="2400" dirty="0"/>
                        <a:t> списках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210733"/>
                  </a:ext>
                </a:extLst>
              </a:tr>
              <a:tr h="1723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400" dirty="0"/>
                        <a:t>Створення спеціалізованого Комітету з прав жінок та гендерної рівності, який відповідає за формування та моніторинг політики рівності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574874"/>
                  </a:ext>
                </a:extLst>
              </a:tr>
              <a:tr h="6381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4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400" dirty="0"/>
                        <a:t>Функціонування мережі гендерного </a:t>
                      </a:r>
                      <a:r>
                        <a:rPr lang="uk-UA" sz="2400" dirty="0" err="1"/>
                        <a:t>мейнстримінгу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928532"/>
                  </a:ext>
                </a:extLst>
              </a:tr>
              <a:tr h="6381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4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2400" dirty="0"/>
                        <a:t>Запровадження обов'язкового гендерного аналізу 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872861"/>
                  </a:ext>
                </a:extLst>
              </a:tr>
              <a:tr h="11604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4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dirty="0" err="1"/>
                        <a:t>Прийняття</a:t>
                      </a:r>
                      <a:r>
                        <a:rPr lang="ru-RU" sz="2400" dirty="0"/>
                        <a:t> кодексу </a:t>
                      </a:r>
                      <a:r>
                        <a:rPr lang="ru-RU" sz="2400" dirty="0" err="1"/>
                        <a:t>поведінки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депутатів</a:t>
                      </a:r>
                      <a:r>
                        <a:rPr lang="ru-RU" sz="2400" dirty="0"/>
                        <a:t> з </a:t>
                      </a:r>
                      <a:r>
                        <a:rPr lang="ru-RU" sz="2400" dirty="0" err="1"/>
                        <a:t>чіткими</a:t>
                      </a:r>
                      <a:r>
                        <a:rPr lang="ru-RU" sz="2400" dirty="0"/>
                        <a:t> нормами </a:t>
                      </a:r>
                      <a:r>
                        <a:rPr lang="ru-RU" sz="2400" dirty="0" err="1"/>
                        <a:t>недискримінації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1518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6971224-4135-D884-81B0-53DB36A20A34}"/>
              </a:ext>
            </a:extLst>
          </p:cNvPr>
          <p:cNvSpPr txBox="1"/>
          <p:nvPr/>
        </p:nvSpPr>
        <p:spPr>
          <a:xfrm>
            <a:off x="9829800" y="815576"/>
            <a:ext cx="7589520" cy="983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400" b="1" dirty="0" err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Гендерний</a:t>
            </a:r>
            <a:r>
              <a:rPr lang="en-US" sz="24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розподіл</a:t>
            </a:r>
            <a:r>
              <a:rPr lang="en-US" sz="24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у </a:t>
            </a:r>
            <a:r>
              <a:rPr lang="en-US" sz="2400" b="1" dirty="0" err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Європарламенті</a:t>
            </a:r>
            <a:endParaRPr lang="uk-UA" sz="24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з 1979 </a:t>
            </a:r>
            <a:r>
              <a:rPr lang="en-US" sz="2400" b="1" dirty="0" err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по</a:t>
            </a:r>
            <a:r>
              <a:rPr lang="en-US" sz="24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2024 </a:t>
            </a:r>
            <a:r>
              <a:rPr lang="en-US" sz="2400" b="1" dirty="0" err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рік</a:t>
            </a:r>
            <a:endParaRPr lang="en-US" sz="2400" b="1" dirty="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sp>
        <p:nvSpPr>
          <p:cNvPr id="9" name="Freeform 2">
            <a:extLst>
              <a:ext uri="{FF2B5EF4-FFF2-40B4-BE49-F238E27FC236}">
                <a16:creationId xmlns:a16="http://schemas.microsoft.com/office/drawing/2014/main" id="{3CFD7F2D-D728-AFF0-7F3E-750C586ED653}"/>
              </a:ext>
            </a:extLst>
          </p:cNvPr>
          <p:cNvSpPr/>
          <p:nvPr/>
        </p:nvSpPr>
        <p:spPr>
          <a:xfrm>
            <a:off x="9692640" y="2933701"/>
            <a:ext cx="8366760" cy="4343398"/>
          </a:xfrm>
          <a:custGeom>
            <a:avLst/>
            <a:gdLst/>
            <a:ahLst/>
            <a:cxnLst/>
            <a:rect l="l" t="t" r="r" b="b"/>
            <a:pathLst>
              <a:path w="13942418" h="6504895">
                <a:moveTo>
                  <a:pt x="0" y="0"/>
                </a:moveTo>
                <a:lnTo>
                  <a:pt x="13942418" y="0"/>
                </a:lnTo>
                <a:lnTo>
                  <a:pt x="13942418" y="6504894"/>
                </a:lnTo>
                <a:lnTo>
                  <a:pt x="0" y="65048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364"/>
            </a:stretch>
          </a:blipFill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0969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8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7998" cy="102860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2"/>
          <p:cNvSpPr txBox="1"/>
          <p:nvPr/>
        </p:nvSpPr>
        <p:spPr>
          <a:xfrm>
            <a:off x="4541494" y="107384"/>
            <a:ext cx="12070106" cy="655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Порівняльний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аналіз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гендерних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практик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Times New Roman Bold"/>
              </a:rPr>
              <a:t> ЄП і ВРУ</a:t>
            </a:r>
          </a:p>
        </p:txBody>
      </p:sp>
      <p:sp>
        <p:nvSpPr>
          <p:cNvPr id="26" name="Rectangle 10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150960" y="-1240850"/>
            <a:ext cx="2573217" cy="128751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27" y="996462"/>
            <a:ext cx="12123948" cy="84005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925671" y="5088146"/>
            <a:ext cx="2578608" cy="2285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0142F388-5843-18E3-1E6C-FE505DA1E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650775"/>
              </p:ext>
            </p:extLst>
          </p:nvPr>
        </p:nvGraphicFramePr>
        <p:xfrm>
          <a:off x="304800" y="739681"/>
          <a:ext cx="17301472" cy="922019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609518">
                  <a:extLst>
                    <a:ext uri="{9D8B030D-6E8A-4147-A177-3AD203B41FA5}">
                      <a16:colId xmlns:a16="http://schemas.microsoft.com/office/drawing/2014/main" val="2043414159"/>
                    </a:ext>
                  </a:extLst>
                </a:gridCol>
                <a:gridCol w="4724482">
                  <a:extLst>
                    <a:ext uri="{9D8B030D-6E8A-4147-A177-3AD203B41FA5}">
                      <a16:colId xmlns:a16="http://schemas.microsoft.com/office/drawing/2014/main" val="3917405602"/>
                    </a:ext>
                  </a:extLst>
                </a:gridCol>
                <a:gridCol w="5070779">
                  <a:extLst>
                    <a:ext uri="{9D8B030D-6E8A-4147-A177-3AD203B41FA5}">
                      <a16:colId xmlns:a16="http://schemas.microsoft.com/office/drawing/2014/main" val="3072321228"/>
                    </a:ext>
                  </a:extLst>
                </a:gridCol>
                <a:gridCol w="6896693">
                  <a:extLst>
                    <a:ext uri="{9D8B030D-6E8A-4147-A177-3AD203B41FA5}">
                      <a16:colId xmlns:a16="http://schemas.microsoft.com/office/drawing/2014/main" val="1989868550"/>
                    </a:ext>
                  </a:extLst>
                </a:gridCol>
              </a:tblGrid>
              <a:tr h="360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№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Критерій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Європейський парламент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Верховна Рада України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151700499"/>
                  </a:ext>
                </a:extLst>
              </a:tr>
              <a:tr h="360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uk-UA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uk-UA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uk-UA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uk-UA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2706590994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Частка жінок у складі парламенту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>
                          <a:effectLst/>
                        </a:rPr>
                        <a:t>40%</a:t>
                      </a:r>
                      <a:endParaRPr lang="uk-UA" sz="2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21%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871908446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2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Наявність спеціального комітету з гендерної рівності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комітет (</a:t>
                      </a:r>
                      <a:r>
                        <a:rPr lang="en-US" sz="2200" kern="100" dirty="0">
                          <a:effectLst/>
                        </a:rPr>
                        <a:t>FEMM)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Ні, лише підкомітет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283776229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3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Механізм квотування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Національні квоти + пропозиції на рівні ЄС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40% квота (ще не використовувалась)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509926862"/>
                  </a:ext>
                </a:extLst>
              </a:tr>
              <a:tr h="11137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4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Гендерний </a:t>
                      </a:r>
                      <a:r>
                        <a:rPr lang="uk-UA" sz="2200" b="1" kern="100" dirty="0" err="1">
                          <a:effectLst/>
                        </a:rPr>
                        <a:t>мейнстримінг</a:t>
                      </a:r>
                      <a:r>
                        <a:rPr lang="uk-UA" sz="2200" b="1" kern="100" dirty="0">
                          <a:effectLst/>
                        </a:rPr>
                        <a:t> у законодавчому процесі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 err="1">
                          <a:effectLst/>
                        </a:rPr>
                        <a:t>Обов</a:t>
                      </a:r>
                      <a:r>
                        <a:rPr lang="en-US" sz="2200" kern="100" dirty="0">
                          <a:effectLst/>
                        </a:rPr>
                        <a:t>’</a:t>
                      </a:r>
                      <a:r>
                        <a:rPr lang="uk-UA" sz="2200" kern="100" dirty="0" err="1">
                          <a:effectLst/>
                        </a:rPr>
                        <a:t>язковий</a:t>
                      </a:r>
                      <a:r>
                        <a:rPr lang="uk-UA" sz="2200" kern="100" dirty="0">
                          <a:effectLst/>
                        </a:rPr>
                        <a:t> гендерний аналіз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>
                          <a:effectLst/>
                        </a:rPr>
                        <a:t>Закріплений в законодавстві, але досі гендерну експертизу не додають до опублікованих проєктів документів</a:t>
                      </a:r>
                      <a:endParaRPr lang="uk-UA" sz="2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617346470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5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Наявність кодексу поведінки щодо гендерної етики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є Кодекс поведінки депутатів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Ні, етичний кодекс не затверджено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2394961018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6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Механізми протидії домаганням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незалежна служба скарг, </a:t>
                      </a:r>
                      <a:r>
                        <a:rPr lang="uk-UA" sz="2200" kern="100" dirty="0" err="1">
                          <a:effectLst/>
                        </a:rPr>
                        <a:t>обов</a:t>
                      </a:r>
                      <a:r>
                        <a:rPr lang="en-US" sz="2200" kern="100" dirty="0">
                          <a:effectLst/>
                        </a:rPr>
                        <a:t>’</a:t>
                      </a:r>
                      <a:r>
                        <a:rPr lang="uk-UA" sz="2200" kern="100" dirty="0" err="1">
                          <a:effectLst/>
                        </a:rPr>
                        <a:t>язкові</a:t>
                      </a:r>
                      <a:r>
                        <a:rPr lang="uk-UA" sz="2200" kern="100" dirty="0">
                          <a:effectLst/>
                        </a:rPr>
                        <a:t> тренінги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>
                          <a:effectLst/>
                        </a:rPr>
                        <a:t>Ні, немає процедур, лише загальні норми</a:t>
                      </a:r>
                      <a:endParaRPr lang="uk-UA" sz="2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1420154337"/>
                  </a:ext>
                </a:extLst>
              </a:tr>
              <a:tr h="11137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7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Інституційна підтримка жінок-депутатів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мережа наставництва, спеціальні платформи, щорічні заходи «Тиждень рівності»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Обмежена (МФО, ініціативи за підтримки донорів)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652131819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8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Використання гендерної мови у документах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офіційно закріплені рекомендації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Ні, немає усталеної практики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372284977"/>
                  </a:ext>
                </a:extLst>
              </a:tr>
              <a:tr h="11137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9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Інфраструктура для поєднання професійної діяльності і батьківства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Так, дитсадки, врахування потреб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Обмежена (лише одна дитяча кімната)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202159239"/>
                  </a:ext>
                </a:extLst>
              </a:tr>
              <a:tr h="7369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000" kern="100">
                          <a:effectLst/>
                        </a:rPr>
                        <a:t>10</a:t>
                      </a:r>
                      <a:endParaRPr lang="uk-UA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b="1" kern="100" dirty="0">
                          <a:effectLst/>
                        </a:rPr>
                        <a:t>Регулярна гендерна звітність парламенту</a:t>
                      </a:r>
                      <a:endParaRPr lang="uk-UA" sz="2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>
                          <a:effectLst/>
                        </a:rPr>
                        <a:t>Так, щорічні звіти, публічний моніторинг</a:t>
                      </a:r>
                      <a:endParaRPr lang="uk-UA" sz="2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uk-UA" sz="2200" kern="100" dirty="0">
                          <a:effectLst/>
                        </a:rPr>
                        <a:t>Ні, відсутній системний підхід</a:t>
                      </a:r>
                      <a:endParaRPr lang="uk-UA" sz="2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21" marR="49221" marT="0" marB="0"/>
                </a:tc>
                <a:extLst>
                  <a:ext uri="{0D108BD9-81ED-4DB2-BD59-A6C34878D82A}">
                    <a16:rowId xmlns:a16="http://schemas.microsoft.com/office/drawing/2014/main" val="347922289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6923E5-67FB-F8C3-EDB8-86A5B21DB84E}"/>
              </a:ext>
            </a:extLst>
          </p:cNvPr>
          <p:cNvSpPr txBox="1"/>
          <p:nvPr/>
        </p:nvSpPr>
        <p:spPr>
          <a:xfrm>
            <a:off x="1981200" y="571500"/>
            <a:ext cx="14325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Рекомендації щодо впровадження гендерних практик ЄП у вітчизняний парламентаризм </a:t>
            </a:r>
            <a:endParaRPr lang="uk-UA" sz="2800" b="1" dirty="0"/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948957DE-CFBC-2AD9-C755-D79091C0CE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838284"/>
              </p:ext>
            </p:extLst>
          </p:nvPr>
        </p:nvGraphicFramePr>
        <p:xfrm>
          <a:off x="7772400" y="2369820"/>
          <a:ext cx="209042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799384332"/>
                    </a:ext>
                  </a:extLst>
                </a:gridCol>
                <a:gridCol w="1221740">
                  <a:extLst>
                    <a:ext uri="{9D8B030D-6E8A-4147-A177-3AD203B41FA5}">
                      <a16:colId xmlns:a16="http://schemas.microsoft.com/office/drawing/2014/main" val="1636964723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3601855345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r>
                        <a:rPr lang="uk-UA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38353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lang="uk-UA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97439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20248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lang="uk-UA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18657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lang="uk-U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103455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004913"/>
                  </a:ext>
                </a:extLst>
              </a:tr>
            </a:tbl>
          </a:graphicData>
        </a:graphic>
      </p:graphicFrame>
      <p:graphicFrame>
        <p:nvGraphicFramePr>
          <p:cNvPr id="5" name="Таблиця 4">
            <a:extLst>
              <a:ext uri="{FF2B5EF4-FFF2-40B4-BE49-F238E27FC236}">
                <a16:creationId xmlns:a16="http://schemas.microsoft.com/office/drawing/2014/main" id="{DBF1AE0A-2D53-145F-D35B-EB49E5AEE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78453"/>
              </p:ext>
            </p:extLst>
          </p:nvPr>
        </p:nvGraphicFramePr>
        <p:xfrm>
          <a:off x="2209800" y="1996440"/>
          <a:ext cx="14706600" cy="7109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4705">
                  <a:extLst>
                    <a:ext uri="{9D8B030D-6E8A-4147-A177-3AD203B41FA5}">
                      <a16:colId xmlns:a16="http://schemas.microsoft.com/office/drawing/2014/main" val="1750606729"/>
                    </a:ext>
                  </a:extLst>
                </a:gridCol>
                <a:gridCol w="3738966">
                  <a:extLst>
                    <a:ext uri="{9D8B030D-6E8A-4147-A177-3AD203B41FA5}">
                      <a16:colId xmlns:a16="http://schemas.microsoft.com/office/drawing/2014/main" val="3197535706"/>
                    </a:ext>
                  </a:extLst>
                </a:gridCol>
                <a:gridCol w="10302929">
                  <a:extLst>
                    <a:ext uri="{9D8B030D-6E8A-4147-A177-3AD203B41FA5}">
                      <a16:colId xmlns:a16="http://schemas.microsoft.com/office/drawing/2014/main" val="3563814287"/>
                    </a:ext>
                  </a:extLst>
                </a:gridCol>
              </a:tblGrid>
              <a:tr h="998400">
                <a:tc>
                  <a:txBody>
                    <a:bodyPr/>
                    <a:lstStyle/>
                    <a:p>
                      <a:r>
                        <a:rPr lang="uk-UA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Ключова пропозиція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595057"/>
                  </a:ext>
                </a:extLst>
              </a:tr>
              <a:tr h="1022532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Інституціоналізація</a:t>
                      </a:r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гендерних структур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Створити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постійний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Комітет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гендерної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рівності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координаторів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кожному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комітеті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966202"/>
                  </a:ext>
                </a:extLst>
              </a:tr>
              <a:tr h="1022532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Гендерний аналіз </a:t>
                      </a:r>
                      <a:r>
                        <a:rPr lang="uk-UA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законопроєктів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Внести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гендерний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аналіз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Регламенту ВРУ,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створити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методичні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рекомендації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838423"/>
                  </a:ext>
                </a:extLst>
              </a:tr>
              <a:tr h="998400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Гендерний план дій парламенту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Розробити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5-річний план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із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показниками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ефективності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моніторингом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563296"/>
                  </a:ext>
                </a:extLst>
              </a:tr>
              <a:tr h="1022532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Гендерно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чутлива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інфраструктура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мова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Впровадити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інклюзивну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мову та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розвивати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гендерно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чутливе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робоче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середовище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741356"/>
                  </a:ext>
                </a:extLst>
              </a:tr>
              <a:tr h="1022532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Протидія </a:t>
                      </a:r>
                      <a:r>
                        <a:rPr lang="uk-UA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сексизму</a:t>
                      </a:r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домаганням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Прийняти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етичний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кодекс і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створити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комісію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етики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недискримінації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212542"/>
                  </a:ext>
                </a:extLst>
              </a:tr>
              <a:tr h="1022532">
                <a:tc>
                  <a:txBody>
                    <a:bodyPr/>
                    <a:lstStyle/>
                    <a:p>
                      <a:r>
                        <a:rPr lang="uk-UA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Підтримка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жінок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політичній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кар’єрі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Запровадити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наставництво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лідерські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тренінги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щорічні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відзнаки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гендерне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лідерство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146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783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2FF0991-32BA-D9F0-1E56-52B6243CBCBF}"/>
              </a:ext>
            </a:extLst>
          </p:cNvPr>
          <p:cNvSpPr txBox="1"/>
          <p:nvPr/>
        </p:nvSpPr>
        <p:spPr>
          <a:xfrm>
            <a:off x="7696200" y="1028700"/>
            <a:ext cx="9144000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ВИСНОВКИ</a:t>
            </a:r>
            <a:endParaRPr lang="uk-UA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FDE164-A3F4-4E18-2E06-8633978FD5BD}"/>
              </a:ext>
            </a:extLst>
          </p:cNvPr>
          <p:cNvSpPr txBox="1"/>
          <p:nvPr/>
        </p:nvSpPr>
        <p:spPr>
          <a:xfrm>
            <a:off x="2819400" y="1943100"/>
            <a:ext cx="13563600" cy="4457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Парламенти є ключовими інституціями у просуванні гендерної рівності. </a:t>
            </a:r>
          </a:p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Європейський парламент продемонстрував ефективність квот, гендерного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мейнстримінгу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інституційних реформ.</a:t>
            </a:r>
          </a:p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Верховна Рада України робить кроки вперед, але залишається значний потенціал для розвитку.</a:t>
            </a:r>
          </a:p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Необхідні якісні зміни: гендерний аналіз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законопроєктів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спеціальні структури, інклюзивна культура.</a:t>
            </a:r>
          </a:p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Адаптація європейського досвіду — стратегічний напрям для посилення демократії та справедливості в Україні.</a:t>
            </a:r>
          </a:p>
        </p:txBody>
      </p:sp>
    </p:spTree>
    <p:extLst>
      <p:ext uri="{BB962C8B-B14F-4D97-AF65-F5344CB8AC3E}">
        <p14:creationId xmlns:p14="http://schemas.microsoft.com/office/powerpoint/2010/main" val="2429166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1055</Words>
  <Application>Microsoft Office PowerPoint</Application>
  <PresentationFormat>Довільний</PresentationFormat>
  <Paragraphs>171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Times New Roman Bold</vt:lpstr>
      <vt:lpstr>Times New Roman Italics</vt:lpstr>
      <vt:lpstr>Calibri</vt:lpstr>
      <vt:lpstr>Times New Roman Bold Italics</vt:lpstr>
      <vt:lpstr>Times New Roman</vt:lpstr>
      <vt:lpstr>Arial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tinuwiell</dc:title>
  <cp:lastModifiedBy>Next Number</cp:lastModifiedBy>
  <cp:revision>1</cp:revision>
  <dcterms:created xsi:type="dcterms:W3CDTF">2006-08-16T00:00:00Z</dcterms:created>
  <dcterms:modified xsi:type="dcterms:W3CDTF">2025-06-25T07:14:28Z</dcterms:modified>
  <dc:identifier>DAGqnPJBvPo</dc:identifier>
</cp:coreProperties>
</file>